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 id="2147483875" r:id="rId2"/>
  </p:sldMasterIdLst>
  <p:notesMasterIdLst>
    <p:notesMasterId r:id="rId31"/>
  </p:notesMasterIdLst>
  <p:sldIdLst>
    <p:sldId id="257" r:id="rId3"/>
    <p:sldId id="262" r:id="rId4"/>
    <p:sldId id="259" r:id="rId5"/>
    <p:sldId id="281" r:id="rId6"/>
    <p:sldId id="260" r:id="rId7"/>
    <p:sldId id="261" r:id="rId8"/>
    <p:sldId id="267" r:id="rId9"/>
    <p:sldId id="268" r:id="rId10"/>
    <p:sldId id="272" r:id="rId11"/>
    <p:sldId id="266" r:id="rId12"/>
    <p:sldId id="265" r:id="rId13"/>
    <p:sldId id="269" r:id="rId14"/>
    <p:sldId id="270" r:id="rId15"/>
    <p:sldId id="271" r:id="rId16"/>
    <p:sldId id="273" r:id="rId17"/>
    <p:sldId id="274" r:id="rId18"/>
    <p:sldId id="275" r:id="rId19"/>
    <p:sldId id="276" r:id="rId20"/>
    <p:sldId id="277" r:id="rId21"/>
    <p:sldId id="278" r:id="rId22"/>
    <p:sldId id="285" r:id="rId23"/>
    <p:sldId id="284" r:id="rId24"/>
    <p:sldId id="283" r:id="rId25"/>
    <p:sldId id="282" r:id="rId26"/>
    <p:sldId id="286" r:id="rId27"/>
    <p:sldId id="287" r:id="rId28"/>
    <p:sldId id="288" r:id="rId29"/>
    <p:sldId id="279"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44" autoAdjust="0"/>
  </p:normalViewPr>
  <p:slideViewPr>
    <p:cSldViewPr snapToGrid="0" snapToObjects="1">
      <p:cViewPr>
        <p:scale>
          <a:sx n="66" d="100"/>
          <a:sy n="66" d="100"/>
        </p:scale>
        <p:origin x="32" y="-16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8C5CD9-0561-4A9C-8763-D30095467B74}"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4EC1B-4E9D-4398-959B-760631BA09E5}" type="slidenum">
              <a:rPr lang="en-US" smtClean="0"/>
              <a:t>‹#›</a:t>
            </a:fld>
            <a:endParaRPr lang="en-US"/>
          </a:p>
        </p:txBody>
      </p:sp>
    </p:spTree>
    <p:extLst>
      <p:ext uri="{BB962C8B-B14F-4D97-AF65-F5344CB8AC3E}">
        <p14:creationId xmlns:p14="http://schemas.microsoft.com/office/powerpoint/2010/main" val="1026444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fc606ff2e0_1_3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fc606ff2e0_1_3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t>טהר</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06259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
        <p:cNvGrpSpPr/>
        <p:nvPr/>
      </p:nvGrpSpPr>
      <p:grpSpPr>
        <a:xfrm>
          <a:off x="0" y="0"/>
          <a:ext cx="0" cy="0"/>
          <a:chOff x="0" y="0"/>
          <a:chExt cx="0" cy="0"/>
        </a:xfrm>
      </p:grpSpPr>
      <p:sp>
        <p:nvSpPr>
          <p:cNvPr id="2789" name="Google Shape;2789;g13e57fea0a3_0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0" name="Google Shape;2790;g13e57fea0a3_0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t>אלי</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2"/>
        <p:cNvGrpSpPr/>
        <p:nvPr/>
      </p:nvGrpSpPr>
      <p:grpSpPr>
        <a:xfrm>
          <a:off x="0" y="0"/>
          <a:ext cx="0" cy="0"/>
          <a:chOff x="0" y="0"/>
          <a:chExt cx="0" cy="0"/>
        </a:xfrm>
      </p:grpSpPr>
      <p:sp>
        <p:nvSpPr>
          <p:cNvPr id="3303" name="Google Shape;3303;gfc606ff2e0_1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4" name="Google Shape;3304;gfc606ff2e0_1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r" rtl="1">
              <a:spcBef>
                <a:spcPts val="0"/>
              </a:spcBef>
              <a:spcAft>
                <a:spcPts val="0"/>
              </a:spcAft>
              <a:buSzPts val="1100"/>
              <a:buAutoNum type="arabicPeriod"/>
            </a:pPr>
            <a:r>
              <a:rPr lang="en"/>
              <a:t>הדאטה מגיע בצורה מאוד שבורה והצריך המון עיבוד שלו , המידע היה חסר ובגלל שהרבה מהחנויות היו ממש על הגבול בין איזורים סטטיסטיים זה יצר הרבה בלאגן</a:t>
            </a:r>
            <a:endParaRPr/>
          </a:p>
          <a:p>
            <a:pPr marL="457200" lvl="0" indent="-298450" algn="r" rtl="1">
              <a:spcBef>
                <a:spcPts val="0"/>
              </a:spcBef>
              <a:spcAft>
                <a:spcPts val="0"/>
              </a:spcAft>
              <a:buSzPts val="1100"/>
              <a:buAutoNum type="arabicPeriod"/>
            </a:pPr>
            <a:r>
              <a:rPr lang="en"/>
              <a:t>ממבט כללי על האתר שפיתחנו אפשר להסיק המון מסקנות שונות, לגבי הקוראלציה בין קבוצות גיל לבין קטגוריות קשה לקבל החלטה חד משמעית, </a:t>
            </a:r>
            <a:endParaRPr/>
          </a:p>
          <a:p>
            <a:pPr marL="457200" lvl="0" indent="-298450" algn="r" rtl="1">
              <a:spcBef>
                <a:spcPts val="0"/>
              </a:spcBef>
              <a:spcAft>
                <a:spcPts val="0"/>
              </a:spcAft>
              <a:buSzPts val="1100"/>
              <a:buAutoNum type="arabicPeriod"/>
            </a:pPr>
            <a:r>
              <a:rPr lang="en"/>
              <a:t>יש קוראלציה חד משמעית בין כמות החנויות לבין האיזורים הסטטיסטיים, ניתן לראות בבירור כי במרכז תל אביב יש כמות גדולה בהרבה של חנויות מסוגים שונים.</a:t>
            </a:r>
            <a:endParaRPr/>
          </a:p>
          <a:p>
            <a:pPr marL="457200" lvl="0" indent="0" algn="r" rtl="1">
              <a:spcBef>
                <a:spcPts val="0"/>
              </a:spcBef>
              <a:spcAft>
                <a:spcPts val="0"/>
              </a:spcAft>
              <a:buNone/>
            </a:pPr>
            <a:r>
              <a:rPr lang="en"/>
              <a:t>בגלל זה קשה להשוות בין כמות חנויות לבין קבוצות גיל, אבל באופן כללי נראה שהיא אכן קיימת</a:t>
            </a:r>
            <a:endParaRPr/>
          </a:p>
          <a:p>
            <a:pPr marL="457200" lvl="0" indent="0" algn="r" rtl="1">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5"/>
        <p:cNvGrpSpPr/>
        <p:nvPr/>
      </p:nvGrpSpPr>
      <p:grpSpPr>
        <a:xfrm>
          <a:off x="0" y="0"/>
          <a:ext cx="0" cy="0"/>
          <a:chOff x="0" y="0"/>
          <a:chExt cx="0" cy="0"/>
        </a:xfrm>
      </p:grpSpPr>
      <p:sp>
        <p:nvSpPr>
          <p:cNvPr id="3706" name="Google Shape;3706;gfc606ff2e0_1_2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7" name="Google Shape;3707;gfc606ff2e0_1_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t>אילת</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t>אילת</a:t>
            </a:r>
            <a:endParaRPr/>
          </a:p>
        </p:txBody>
      </p:sp>
    </p:spTree>
    <p:extLst>
      <p:ext uri="{BB962C8B-B14F-4D97-AF65-F5344CB8AC3E}">
        <p14:creationId xmlns:p14="http://schemas.microsoft.com/office/powerpoint/2010/main" val="379813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en" sz="1900" dirty="0">
                <a:solidFill>
                  <a:schemeClr val="dk1"/>
                </a:solidFill>
              </a:rPr>
              <a:t>אילת </a:t>
            </a:r>
            <a:endParaRPr sz="1900" dirty="0">
              <a:solidFill>
                <a:schemeClr val="dk1"/>
              </a:solidFill>
            </a:endParaRPr>
          </a:p>
          <a:p>
            <a:pPr marL="0" lvl="0" indent="0" algn="r" rtl="1">
              <a:spcBef>
                <a:spcPts val="0"/>
              </a:spcBef>
              <a:spcAft>
                <a:spcPts val="0"/>
              </a:spcAft>
              <a:buClr>
                <a:schemeClr val="dk1"/>
              </a:buClr>
              <a:buSzPts val="1100"/>
              <a:buFont typeface="Arial"/>
              <a:buNone/>
            </a:pPr>
            <a:r>
              <a:rPr lang="en" sz="1900" dirty="0">
                <a:solidFill>
                  <a:schemeClr val="dk1"/>
                </a:solidFill>
              </a:rPr>
              <a:t>על מנת לבצע את הפרויקט היינו זקוקים ל2 קבצי מידע - אחד על החנויות, ואחד על הגילאים. </a:t>
            </a:r>
            <a:endParaRPr sz="1900" dirty="0">
              <a:solidFill>
                <a:schemeClr val="dk1"/>
              </a:solidFill>
            </a:endParaRPr>
          </a:p>
          <a:p>
            <a:pPr marL="0" lvl="0" indent="0" algn="r" rtl="1">
              <a:spcBef>
                <a:spcPts val="0"/>
              </a:spcBef>
              <a:spcAft>
                <a:spcPts val="0"/>
              </a:spcAft>
              <a:buClr>
                <a:schemeClr val="dk1"/>
              </a:buClr>
              <a:buSzPts val="1100"/>
              <a:buFont typeface="Arial"/>
              <a:buNone/>
            </a:pPr>
            <a:r>
              <a:rPr lang="en" sz="1900" dirty="0">
                <a:solidFill>
                  <a:schemeClr val="dk1"/>
                </a:solidFill>
              </a:rPr>
              <a:t>קובץ מסודר וטוב על חנויות הצלחנו למצוא רק באתר של עיריית תל אביב - ולכן התמקדנו בפרויקט בתל אביב. בקובץ הזה נתון לכל חנות שם החנות, הרחוב וקטגוריה עם הסבר קצר על מהות העסק.</a:t>
            </a:r>
            <a:endParaRPr sz="1900" dirty="0">
              <a:solidFill>
                <a:schemeClr val="dk1"/>
              </a:solidFill>
            </a:endParaRPr>
          </a:p>
          <a:p>
            <a:pPr marL="0" lvl="0" indent="0" algn="r" rtl="1">
              <a:spcBef>
                <a:spcPts val="0"/>
              </a:spcBef>
              <a:spcAft>
                <a:spcPts val="0"/>
              </a:spcAft>
              <a:buClr>
                <a:schemeClr val="dk1"/>
              </a:buClr>
              <a:buSzPts val="1100"/>
              <a:buFont typeface="Arial"/>
              <a:buNone/>
            </a:pPr>
            <a:endParaRPr sz="1900" dirty="0">
              <a:solidFill>
                <a:schemeClr val="dk1"/>
              </a:solidFill>
            </a:endParaRPr>
          </a:p>
          <a:p>
            <a:pPr marL="0" lvl="0" indent="0" algn="r" rtl="1">
              <a:spcBef>
                <a:spcPts val="0"/>
              </a:spcBef>
              <a:spcAft>
                <a:spcPts val="0"/>
              </a:spcAft>
              <a:buClr>
                <a:schemeClr val="dk1"/>
              </a:buClr>
              <a:buSzPts val="1100"/>
              <a:buFont typeface="Arial"/>
              <a:buNone/>
            </a:pPr>
            <a:r>
              <a:rPr lang="en" sz="1900" dirty="0">
                <a:solidFill>
                  <a:schemeClr val="dk1"/>
                </a:solidFill>
              </a:rPr>
              <a:t>את מידע על הגילאים לקחנו מהקובץ שהיה בתרגיל הבית.</a:t>
            </a:r>
            <a:endParaRPr sz="1900" dirty="0">
              <a:solidFill>
                <a:schemeClr val="dk1"/>
              </a:solidFill>
            </a:endParaRPr>
          </a:p>
          <a:p>
            <a:pPr marL="0" lvl="0" indent="0" algn="r" rtl="1">
              <a:spcBef>
                <a:spcPts val="0"/>
              </a:spcBef>
              <a:spcAft>
                <a:spcPts val="0"/>
              </a:spcAft>
              <a:buClr>
                <a:schemeClr val="dk1"/>
              </a:buClr>
              <a:buSzPts val="1100"/>
              <a:buFont typeface="Arial"/>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1587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6370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900">
              <a:solidFill>
                <a:schemeClr val="dk1"/>
              </a:solidFill>
            </a:endParaRPr>
          </a:p>
          <a:p>
            <a:pPr marL="0" lvl="0" indent="0" algn="r" rtl="1">
              <a:spcBef>
                <a:spcPts val="0"/>
              </a:spcBef>
              <a:spcAft>
                <a:spcPts val="0"/>
              </a:spcAft>
              <a:buNone/>
            </a:pPr>
            <a:r>
              <a:rPr lang="en" sz="1900">
                <a:solidFill>
                  <a:schemeClr val="dk1"/>
                </a:solidFill>
              </a:rPr>
              <a:t>אילת</a:t>
            </a:r>
            <a:endParaRPr sz="1900">
              <a:solidFill>
                <a:schemeClr val="dk1"/>
              </a:solidFill>
            </a:endParaRPr>
          </a:p>
          <a:p>
            <a:pPr marL="0" lvl="0" indent="0" algn="r" rtl="1">
              <a:spcBef>
                <a:spcPts val="0"/>
              </a:spcBef>
              <a:spcAft>
                <a:spcPts val="0"/>
              </a:spcAft>
              <a:buNone/>
            </a:pPr>
            <a:r>
              <a:rPr lang="en" sz="1900">
                <a:solidFill>
                  <a:schemeClr val="dk1"/>
                </a:solidFill>
              </a:rPr>
              <a:t>את כל קוד הפייתון הרצנו בקולאב.</a:t>
            </a:r>
            <a:endParaRPr sz="1900">
              <a:solidFill>
                <a:schemeClr val="dk1"/>
              </a:solidFill>
            </a:endParaRPr>
          </a:p>
          <a:p>
            <a:pPr marL="0" lvl="0" indent="0" algn="r" rtl="1">
              <a:spcBef>
                <a:spcPts val="0"/>
              </a:spcBef>
              <a:spcAft>
                <a:spcPts val="0"/>
              </a:spcAft>
              <a:buNone/>
            </a:pPr>
            <a:r>
              <a:rPr lang="en" sz="1900">
                <a:solidFill>
                  <a:schemeClr val="dk1"/>
                </a:solidFill>
              </a:rPr>
              <a:t>השלב הראשון בהתמודדות עם הקבצים היה מחיקת מידע לא רלוונטי: שורות none, עמודות לא רלוונטיות, עמודות כפולות וכו'. יצרנו לשם כך את הפונקציות הגנריות שניתן לראות כאן. בנוסף בשביל פיתוח עמוד האינטרנט הוספנו את הפונקציות ששומרות את המידע לjson או לgeojson. </a:t>
            </a:r>
            <a:endParaRPr sz="1900">
              <a:solidFill>
                <a:schemeClr val="dk1"/>
              </a:solidFill>
            </a:endParaRPr>
          </a:p>
          <a:p>
            <a:pPr marL="0" lvl="0" indent="0" algn="r" rtl="1">
              <a:spcBef>
                <a:spcPts val="0"/>
              </a:spcBef>
              <a:spcAft>
                <a:spcPts val="0"/>
              </a:spcAft>
              <a:buNone/>
            </a:pPr>
            <a:r>
              <a:rPr lang="en" sz="1900">
                <a:solidFill>
                  <a:schemeClr val="dk1"/>
                </a:solidFill>
              </a:rPr>
              <a:t>את קוד הניקוי הראשוני לקובץ הגילאים ניתן לראות למעלה, מאחר ומדובר בקובץ המכיל מידע גאוגרפי השתמשנו בgeopandas על מנת לקרוא אותו.את קוד הניקוי הראשוני של קובץ החנויות ניתן לראות למטה, מאחר ומדובר בקובץ אקסל רגיל השתמשנו בpandas.</a:t>
            </a:r>
            <a:endParaRPr sz="1900">
              <a:solidFill>
                <a:schemeClr val="dk1"/>
              </a:solidFill>
            </a:endParaRPr>
          </a:p>
          <a:p>
            <a:pPr marL="0" lvl="0" indent="0" algn="r" rtl="1">
              <a:spcBef>
                <a:spcPts val="0"/>
              </a:spcBef>
              <a:spcAft>
                <a:spcPts val="0"/>
              </a:spcAft>
              <a:buNone/>
            </a:pPr>
            <a:endParaRPr sz="19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18508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bit.ly/2TtBDfr" TargetMode="External"/><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1.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0" name="Google Shape;10;p2"/>
          <p:cNvPicPr preferRelativeResize="0"/>
          <p:nvPr/>
        </p:nvPicPr>
        <p:blipFill>
          <a:blip r:embed="rId3">
            <a:alphaModFix/>
          </a:blip>
          <a:stretch>
            <a:fillRect/>
          </a:stretch>
        </p:blipFill>
        <p:spPr>
          <a:xfrm>
            <a:off x="8463667" y="3151390"/>
            <a:ext cx="4929165" cy="4853935"/>
          </a:xfrm>
          <a:prstGeom prst="rect">
            <a:avLst/>
          </a:prstGeom>
          <a:noFill/>
          <a:ln>
            <a:noFill/>
          </a:ln>
        </p:spPr>
      </p:pic>
      <p:pic>
        <p:nvPicPr>
          <p:cNvPr id="11" name="Google Shape;11;p2"/>
          <p:cNvPicPr preferRelativeResize="0"/>
          <p:nvPr/>
        </p:nvPicPr>
        <p:blipFill>
          <a:blip r:embed="rId4">
            <a:alphaModFix amt="41000"/>
          </a:blip>
          <a:stretch>
            <a:fillRect/>
          </a:stretch>
        </p:blipFill>
        <p:spPr>
          <a:xfrm rot="773834">
            <a:off x="6899551" y="4452412"/>
            <a:ext cx="8084468" cy="5236707"/>
          </a:xfrm>
          <a:prstGeom prst="rect">
            <a:avLst/>
          </a:prstGeom>
          <a:noFill/>
          <a:ln>
            <a:noFill/>
          </a:ln>
        </p:spPr>
      </p:pic>
      <p:pic>
        <p:nvPicPr>
          <p:cNvPr id="12" name="Google Shape;12;p2"/>
          <p:cNvPicPr preferRelativeResize="0"/>
          <p:nvPr/>
        </p:nvPicPr>
        <p:blipFill>
          <a:blip r:embed="rId4">
            <a:alphaModFix amt="10000"/>
          </a:blip>
          <a:stretch>
            <a:fillRect/>
          </a:stretch>
        </p:blipFill>
        <p:spPr>
          <a:xfrm rot="3">
            <a:off x="427096" y="-2139939"/>
            <a:ext cx="5632979" cy="3648741"/>
          </a:xfrm>
          <a:prstGeom prst="rect">
            <a:avLst/>
          </a:prstGeom>
          <a:noFill/>
          <a:ln>
            <a:noFill/>
          </a:ln>
        </p:spPr>
      </p:pic>
      <p:pic>
        <p:nvPicPr>
          <p:cNvPr id="13" name="Google Shape;13;p2"/>
          <p:cNvPicPr preferRelativeResize="0"/>
          <p:nvPr/>
        </p:nvPicPr>
        <p:blipFill>
          <a:blip r:embed="rId4">
            <a:alphaModFix amt="10000"/>
          </a:blip>
          <a:stretch>
            <a:fillRect/>
          </a:stretch>
        </p:blipFill>
        <p:spPr>
          <a:xfrm rot="283620">
            <a:off x="3052578" y="755745"/>
            <a:ext cx="11505623" cy="7452777"/>
          </a:xfrm>
          <a:prstGeom prst="rect">
            <a:avLst/>
          </a:prstGeom>
          <a:noFill/>
          <a:ln>
            <a:noFill/>
          </a:ln>
        </p:spPr>
      </p:pic>
      <p:pic>
        <p:nvPicPr>
          <p:cNvPr id="14" name="Google Shape;14;p2"/>
          <p:cNvPicPr preferRelativeResize="0"/>
          <p:nvPr/>
        </p:nvPicPr>
        <p:blipFill>
          <a:blip r:embed="rId3">
            <a:alphaModFix/>
          </a:blip>
          <a:stretch>
            <a:fillRect/>
          </a:stretch>
        </p:blipFill>
        <p:spPr>
          <a:xfrm>
            <a:off x="-1197402" y="-635064"/>
            <a:ext cx="3676633" cy="3620565"/>
          </a:xfrm>
          <a:prstGeom prst="rect">
            <a:avLst/>
          </a:prstGeom>
          <a:noFill/>
          <a:ln>
            <a:noFill/>
          </a:ln>
        </p:spPr>
      </p:pic>
      <p:sp>
        <p:nvSpPr>
          <p:cNvPr id="15" name="Google Shape;15;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6" name="Google Shape;16;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584414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4"/>
        <p:cNvGrpSpPr/>
        <p:nvPr/>
      </p:nvGrpSpPr>
      <p:grpSpPr>
        <a:xfrm>
          <a:off x="0" y="0"/>
          <a:ext cx="0" cy="0"/>
          <a:chOff x="0" y="0"/>
          <a:chExt cx="0" cy="0"/>
        </a:xfrm>
      </p:grpSpPr>
      <p:pic>
        <p:nvPicPr>
          <p:cNvPr id="85" name="Google Shape;85;p1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86" name="Google Shape;86;p11"/>
          <p:cNvPicPr preferRelativeResize="0"/>
          <p:nvPr/>
        </p:nvPicPr>
        <p:blipFill>
          <a:blip r:embed="rId3">
            <a:alphaModFix amt="41000"/>
          </a:blip>
          <a:stretch>
            <a:fillRect/>
          </a:stretch>
        </p:blipFill>
        <p:spPr>
          <a:xfrm rot="-2293798" flipH="1">
            <a:off x="8221859" y="3905183"/>
            <a:ext cx="7229616" cy="4682967"/>
          </a:xfrm>
          <a:prstGeom prst="rect">
            <a:avLst/>
          </a:prstGeom>
          <a:noFill/>
          <a:ln>
            <a:noFill/>
          </a:ln>
        </p:spPr>
      </p:pic>
      <p:pic>
        <p:nvPicPr>
          <p:cNvPr id="87" name="Google Shape;87;p11"/>
          <p:cNvPicPr preferRelativeResize="0"/>
          <p:nvPr/>
        </p:nvPicPr>
        <p:blipFill>
          <a:blip r:embed="rId3">
            <a:alphaModFix amt="41000"/>
          </a:blip>
          <a:stretch>
            <a:fillRect/>
          </a:stretch>
        </p:blipFill>
        <p:spPr>
          <a:xfrm rot="1661591" flipH="1">
            <a:off x="-4320615" y="-2831143"/>
            <a:ext cx="7887928" cy="5109388"/>
          </a:xfrm>
          <a:prstGeom prst="rect">
            <a:avLst/>
          </a:prstGeom>
          <a:noFill/>
          <a:ln>
            <a:noFill/>
          </a:ln>
        </p:spPr>
      </p:pic>
      <p:pic>
        <p:nvPicPr>
          <p:cNvPr id="88" name="Google Shape;88;p11"/>
          <p:cNvPicPr preferRelativeResize="0"/>
          <p:nvPr/>
        </p:nvPicPr>
        <p:blipFill>
          <a:blip r:embed="rId4">
            <a:alphaModFix/>
          </a:blip>
          <a:stretch>
            <a:fillRect/>
          </a:stretch>
        </p:blipFill>
        <p:spPr>
          <a:xfrm>
            <a:off x="-2121296" y="4777897"/>
            <a:ext cx="4844933" cy="4771068"/>
          </a:xfrm>
          <a:prstGeom prst="rect">
            <a:avLst/>
          </a:prstGeom>
          <a:noFill/>
          <a:ln>
            <a:noFill/>
          </a:ln>
        </p:spPr>
      </p:pic>
      <p:pic>
        <p:nvPicPr>
          <p:cNvPr id="89" name="Google Shape;89;p11"/>
          <p:cNvPicPr preferRelativeResize="0"/>
          <p:nvPr/>
        </p:nvPicPr>
        <p:blipFill>
          <a:blip r:embed="rId4">
            <a:alphaModFix/>
          </a:blip>
          <a:stretch>
            <a:fillRect/>
          </a:stretch>
        </p:blipFill>
        <p:spPr>
          <a:xfrm>
            <a:off x="5621534" y="-1344500"/>
            <a:ext cx="3507735" cy="3454267"/>
          </a:xfrm>
          <a:prstGeom prst="rect">
            <a:avLst/>
          </a:prstGeom>
          <a:noFill/>
          <a:ln>
            <a:noFill/>
          </a:ln>
        </p:spPr>
      </p:pic>
      <p:pic>
        <p:nvPicPr>
          <p:cNvPr id="90" name="Google Shape;90;p11"/>
          <p:cNvPicPr preferRelativeResize="0"/>
          <p:nvPr/>
        </p:nvPicPr>
        <p:blipFill>
          <a:blip r:embed="rId4">
            <a:alphaModFix/>
          </a:blip>
          <a:stretch>
            <a:fillRect/>
          </a:stretch>
        </p:blipFill>
        <p:spPr>
          <a:xfrm>
            <a:off x="9895254" y="-1090846"/>
            <a:ext cx="3507735" cy="3454267"/>
          </a:xfrm>
          <a:prstGeom prst="rect">
            <a:avLst/>
          </a:prstGeom>
          <a:noFill/>
          <a:ln>
            <a:noFill/>
          </a:ln>
        </p:spPr>
      </p:pic>
      <p:sp>
        <p:nvSpPr>
          <p:cNvPr id="91" name="Google Shape;91;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92" name="Google Shape;92;p11"/>
          <p:cNvSpPr txBox="1">
            <a:spLocks noGrp="1"/>
          </p:cNvSpPr>
          <p:nvPr>
            <p:ph type="subTitle" idx="1"/>
          </p:nvPr>
        </p:nvSpPr>
        <p:spPr>
          <a:xfrm>
            <a:off x="1428000" y="4345433"/>
            <a:ext cx="9052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46701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457114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4"/>
        <p:cNvGrpSpPr/>
        <p:nvPr/>
      </p:nvGrpSpPr>
      <p:grpSpPr>
        <a:xfrm>
          <a:off x="0" y="0"/>
          <a:ext cx="0" cy="0"/>
          <a:chOff x="0" y="0"/>
          <a:chExt cx="0" cy="0"/>
        </a:xfrm>
      </p:grpSpPr>
      <p:pic>
        <p:nvPicPr>
          <p:cNvPr id="95" name="Google Shape;95;p1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96" name="Google Shape;96;p13"/>
          <p:cNvPicPr preferRelativeResize="0"/>
          <p:nvPr/>
        </p:nvPicPr>
        <p:blipFill>
          <a:blip r:embed="rId3">
            <a:alphaModFix amt="41000"/>
          </a:blip>
          <a:stretch>
            <a:fillRect/>
          </a:stretch>
        </p:blipFill>
        <p:spPr>
          <a:xfrm rot="693992">
            <a:off x="1953025" y="5846049"/>
            <a:ext cx="7229616" cy="4682965"/>
          </a:xfrm>
          <a:prstGeom prst="rect">
            <a:avLst/>
          </a:prstGeom>
          <a:noFill/>
          <a:ln>
            <a:noFill/>
          </a:ln>
        </p:spPr>
      </p:pic>
      <p:pic>
        <p:nvPicPr>
          <p:cNvPr id="97" name="Google Shape;97;p13"/>
          <p:cNvPicPr preferRelativeResize="0"/>
          <p:nvPr/>
        </p:nvPicPr>
        <p:blipFill>
          <a:blip r:embed="rId3">
            <a:alphaModFix amt="10000"/>
          </a:blip>
          <a:stretch>
            <a:fillRect/>
          </a:stretch>
        </p:blipFill>
        <p:spPr>
          <a:xfrm rot="192552">
            <a:off x="-4896284" y="-3018755"/>
            <a:ext cx="9293035" cy="6019544"/>
          </a:xfrm>
          <a:prstGeom prst="rect">
            <a:avLst/>
          </a:prstGeom>
          <a:noFill/>
          <a:ln>
            <a:noFill/>
          </a:ln>
        </p:spPr>
      </p:pic>
      <p:pic>
        <p:nvPicPr>
          <p:cNvPr id="98" name="Google Shape;98;p13"/>
          <p:cNvPicPr preferRelativeResize="0"/>
          <p:nvPr/>
        </p:nvPicPr>
        <p:blipFill>
          <a:blip r:embed="rId3">
            <a:alphaModFix amt="10000"/>
          </a:blip>
          <a:stretch>
            <a:fillRect/>
          </a:stretch>
        </p:blipFill>
        <p:spPr>
          <a:xfrm rot="192552">
            <a:off x="8495349" y="-2380755"/>
            <a:ext cx="9293035" cy="6019544"/>
          </a:xfrm>
          <a:prstGeom prst="rect">
            <a:avLst/>
          </a:prstGeom>
          <a:noFill/>
          <a:ln>
            <a:noFill/>
          </a:ln>
        </p:spPr>
      </p:pic>
      <p:pic>
        <p:nvPicPr>
          <p:cNvPr id="99" name="Google Shape;99;p13"/>
          <p:cNvPicPr preferRelativeResize="0"/>
          <p:nvPr/>
        </p:nvPicPr>
        <p:blipFill>
          <a:blip r:embed="rId4">
            <a:alphaModFix/>
          </a:blip>
          <a:stretch>
            <a:fillRect/>
          </a:stretch>
        </p:blipFill>
        <p:spPr>
          <a:xfrm>
            <a:off x="9684601" y="-1211499"/>
            <a:ext cx="3506199" cy="3452700"/>
          </a:xfrm>
          <a:prstGeom prst="rect">
            <a:avLst/>
          </a:prstGeom>
          <a:noFill/>
          <a:ln>
            <a:noFill/>
          </a:ln>
        </p:spPr>
      </p:pic>
      <p:sp>
        <p:nvSpPr>
          <p:cNvPr id="100" name="Google Shape;100;p13"/>
          <p:cNvSpPr txBox="1">
            <a:spLocks noGrp="1"/>
          </p:cNvSpPr>
          <p:nvPr>
            <p:ph type="title"/>
          </p:nvPr>
        </p:nvSpPr>
        <p:spPr>
          <a:xfrm>
            <a:off x="2671101"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1" name="Google Shape;101;p13"/>
          <p:cNvSpPr txBox="1">
            <a:spLocks noGrp="1"/>
          </p:cNvSpPr>
          <p:nvPr>
            <p:ph type="subTitle" idx="1"/>
          </p:nvPr>
        </p:nvSpPr>
        <p:spPr>
          <a:xfrm>
            <a:off x="26711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2" name="Google Shape;102;p13"/>
          <p:cNvSpPr txBox="1">
            <a:spLocks noGrp="1"/>
          </p:cNvSpPr>
          <p:nvPr>
            <p:ph type="title" idx="2"/>
          </p:nvPr>
        </p:nvSpPr>
        <p:spPr>
          <a:xfrm>
            <a:off x="7808899" y="2019033"/>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3" name="Google Shape;103;p13"/>
          <p:cNvSpPr txBox="1">
            <a:spLocks noGrp="1"/>
          </p:cNvSpPr>
          <p:nvPr>
            <p:ph type="subTitle" idx="3"/>
          </p:nvPr>
        </p:nvSpPr>
        <p:spPr>
          <a:xfrm>
            <a:off x="7808901" y="2722627"/>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4" name="Google Shape;104;p13"/>
          <p:cNvSpPr txBox="1">
            <a:spLocks noGrp="1"/>
          </p:cNvSpPr>
          <p:nvPr>
            <p:ph type="title" idx="4"/>
          </p:nvPr>
        </p:nvSpPr>
        <p:spPr>
          <a:xfrm>
            <a:off x="2671101"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5" name="Google Shape;105;p13"/>
          <p:cNvSpPr txBox="1">
            <a:spLocks noGrp="1"/>
          </p:cNvSpPr>
          <p:nvPr>
            <p:ph type="subTitle" idx="5"/>
          </p:nvPr>
        </p:nvSpPr>
        <p:spPr>
          <a:xfrm>
            <a:off x="26711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6" name="Google Shape;106;p13"/>
          <p:cNvSpPr txBox="1">
            <a:spLocks noGrp="1"/>
          </p:cNvSpPr>
          <p:nvPr>
            <p:ph type="title" idx="6"/>
          </p:nvPr>
        </p:nvSpPr>
        <p:spPr>
          <a:xfrm>
            <a:off x="7808899" y="4033231"/>
            <a:ext cx="330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933">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07" name="Google Shape;107;p13"/>
          <p:cNvSpPr txBox="1">
            <a:spLocks noGrp="1"/>
          </p:cNvSpPr>
          <p:nvPr>
            <p:ph type="subTitle" idx="7"/>
          </p:nvPr>
        </p:nvSpPr>
        <p:spPr>
          <a:xfrm>
            <a:off x="7808901" y="4736840"/>
            <a:ext cx="3306000" cy="7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8" name="Google Shape;108;p13"/>
          <p:cNvSpPr txBox="1">
            <a:spLocks noGrp="1"/>
          </p:cNvSpPr>
          <p:nvPr>
            <p:ph type="title" idx="8" hasCustomPrompt="1"/>
          </p:nvPr>
        </p:nvSpPr>
        <p:spPr>
          <a:xfrm>
            <a:off x="1077100"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9" name="Google Shape;109;p13"/>
          <p:cNvSpPr txBox="1">
            <a:spLocks noGrp="1"/>
          </p:cNvSpPr>
          <p:nvPr>
            <p:ph type="title" idx="9" hasCustomPrompt="1"/>
          </p:nvPr>
        </p:nvSpPr>
        <p:spPr>
          <a:xfrm>
            <a:off x="1077100"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0" name="Google Shape;110;p13"/>
          <p:cNvSpPr txBox="1">
            <a:spLocks noGrp="1"/>
          </p:cNvSpPr>
          <p:nvPr>
            <p:ph type="title" idx="13" hasCustomPrompt="1"/>
          </p:nvPr>
        </p:nvSpPr>
        <p:spPr>
          <a:xfrm>
            <a:off x="6265751" y="1712712"/>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1" name="Google Shape;111;p13"/>
          <p:cNvSpPr txBox="1">
            <a:spLocks noGrp="1"/>
          </p:cNvSpPr>
          <p:nvPr>
            <p:ph type="title" idx="14" hasCustomPrompt="1"/>
          </p:nvPr>
        </p:nvSpPr>
        <p:spPr>
          <a:xfrm>
            <a:off x="6265751" y="3685379"/>
            <a:ext cx="1397600" cy="139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8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2" name="Google Shape;112;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528600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13"/>
        <p:cNvGrpSpPr/>
        <p:nvPr/>
      </p:nvGrpSpPr>
      <p:grpSpPr>
        <a:xfrm>
          <a:off x="0" y="0"/>
          <a:ext cx="0" cy="0"/>
          <a:chOff x="0" y="0"/>
          <a:chExt cx="0" cy="0"/>
        </a:xfrm>
      </p:grpSpPr>
      <p:pic>
        <p:nvPicPr>
          <p:cNvPr id="114" name="Google Shape;114;p14"/>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115" name="Google Shape;115;p14"/>
          <p:cNvPicPr preferRelativeResize="0"/>
          <p:nvPr/>
        </p:nvPicPr>
        <p:blipFill>
          <a:blip r:embed="rId3">
            <a:alphaModFix amt="41000"/>
          </a:blip>
          <a:stretch>
            <a:fillRect/>
          </a:stretch>
        </p:blipFill>
        <p:spPr>
          <a:xfrm rot="10106008" flipH="1">
            <a:off x="7328225" y="-3632351"/>
            <a:ext cx="7229616" cy="4682965"/>
          </a:xfrm>
          <a:prstGeom prst="rect">
            <a:avLst/>
          </a:prstGeom>
          <a:noFill/>
          <a:ln>
            <a:noFill/>
          </a:ln>
        </p:spPr>
      </p:pic>
      <p:sp>
        <p:nvSpPr>
          <p:cNvPr id="116" name="Google Shape;116;p14"/>
          <p:cNvSpPr txBox="1">
            <a:spLocks noGrp="1"/>
          </p:cNvSpPr>
          <p:nvPr>
            <p:ph type="title"/>
          </p:nvPr>
        </p:nvSpPr>
        <p:spPr>
          <a:xfrm>
            <a:off x="2569501"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7" name="Google Shape;117;p14"/>
          <p:cNvSpPr txBox="1">
            <a:spLocks noGrp="1"/>
          </p:cNvSpPr>
          <p:nvPr>
            <p:ph type="subTitle" idx="1"/>
          </p:nvPr>
        </p:nvSpPr>
        <p:spPr>
          <a:xfrm>
            <a:off x="25695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18" name="Google Shape;118;p14"/>
          <p:cNvSpPr txBox="1">
            <a:spLocks noGrp="1"/>
          </p:cNvSpPr>
          <p:nvPr>
            <p:ph type="title" idx="2"/>
          </p:nvPr>
        </p:nvSpPr>
        <p:spPr>
          <a:xfrm>
            <a:off x="7707297" y="171114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19" name="Google Shape;119;p14"/>
          <p:cNvSpPr txBox="1">
            <a:spLocks noGrp="1"/>
          </p:cNvSpPr>
          <p:nvPr>
            <p:ph type="subTitle" idx="3"/>
          </p:nvPr>
        </p:nvSpPr>
        <p:spPr>
          <a:xfrm>
            <a:off x="7707300" y="2238439"/>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0" name="Google Shape;120;p14"/>
          <p:cNvSpPr txBox="1">
            <a:spLocks noGrp="1"/>
          </p:cNvSpPr>
          <p:nvPr>
            <p:ph type="title" idx="4"/>
          </p:nvPr>
        </p:nvSpPr>
        <p:spPr>
          <a:xfrm>
            <a:off x="2569501"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1" name="Google Shape;121;p14"/>
          <p:cNvSpPr txBox="1">
            <a:spLocks noGrp="1"/>
          </p:cNvSpPr>
          <p:nvPr>
            <p:ph type="subTitle" idx="5"/>
          </p:nvPr>
        </p:nvSpPr>
        <p:spPr>
          <a:xfrm>
            <a:off x="25695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2" name="Google Shape;122;p14"/>
          <p:cNvSpPr txBox="1">
            <a:spLocks noGrp="1"/>
          </p:cNvSpPr>
          <p:nvPr>
            <p:ph type="title" idx="6"/>
          </p:nvPr>
        </p:nvSpPr>
        <p:spPr>
          <a:xfrm>
            <a:off x="7707297" y="3189553"/>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23" name="Google Shape;123;p14"/>
          <p:cNvSpPr txBox="1">
            <a:spLocks noGrp="1"/>
          </p:cNvSpPr>
          <p:nvPr>
            <p:ph type="subTitle" idx="7"/>
          </p:nvPr>
        </p:nvSpPr>
        <p:spPr>
          <a:xfrm>
            <a:off x="7707300" y="3716876"/>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24" name="Google Shape;124;p14"/>
          <p:cNvSpPr txBox="1">
            <a:spLocks noGrp="1"/>
          </p:cNvSpPr>
          <p:nvPr>
            <p:ph type="title" idx="8" hasCustomPrompt="1"/>
          </p:nvPr>
        </p:nvSpPr>
        <p:spPr>
          <a:xfrm>
            <a:off x="1178700"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5" name="Google Shape;125;p14"/>
          <p:cNvSpPr txBox="1">
            <a:spLocks noGrp="1"/>
          </p:cNvSpPr>
          <p:nvPr>
            <p:ph type="title" idx="9" hasCustomPrompt="1"/>
          </p:nvPr>
        </p:nvSpPr>
        <p:spPr>
          <a:xfrm>
            <a:off x="1178700"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6" name="Google Shape;126;p14"/>
          <p:cNvSpPr txBox="1">
            <a:spLocks noGrp="1"/>
          </p:cNvSpPr>
          <p:nvPr>
            <p:ph type="title" idx="13" hasCustomPrompt="1"/>
          </p:nvPr>
        </p:nvSpPr>
        <p:spPr>
          <a:xfrm>
            <a:off x="6312267" y="1931067"/>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7" name="Google Shape;127;p14"/>
          <p:cNvSpPr txBox="1">
            <a:spLocks noGrp="1"/>
          </p:cNvSpPr>
          <p:nvPr>
            <p:ph type="title" idx="14" hasCustomPrompt="1"/>
          </p:nvPr>
        </p:nvSpPr>
        <p:spPr>
          <a:xfrm>
            <a:off x="6312267" y="3409468"/>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8" name="Google Shape;128;p14"/>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9" name="Google Shape;129;p14"/>
          <p:cNvSpPr txBox="1">
            <a:spLocks noGrp="1"/>
          </p:cNvSpPr>
          <p:nvPr>
            <p:ph type="title" idx="16"/>
          </p:nvPr>
        </p:nvSpPr>
        <p:spPr>
          <a:xfrm>
            <a:off x="2569501"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0" name="Google Shape;130;p14"/>
          <p:cNvSpPr txBox="1">
            <a:spLocks noGrp="1"/>
          </p:cNvSpPr>
          <p:nvPr>
            <p:ph type="subTitle" idx="17"/>
          </p:nvPr>
        </p:nvSpPr>
        <p:spPr>
          <a:xfrm>
            <a:off x="25695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1" name="Google Shape;131;p14"/>
          <p:cNvSpPr txBox="1">
            <a:spLocks noGrp="1"/>
          </p:cNvSpPr>
          <p:nvPr>
            <p:ph type="title" idx="18"/>
          </p:nvPr>
        </p:nvSpPr>
        <p:spPr>
          <a:xfrm>
            <a:off x="7707297" y="4667987"/>
            <a:ext cx="3306000" cy="527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667">
                <a:solidFill>
                  <a:schemeClr val="accen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132" name="Google Shape;132;p14"/>
          <p:cNvSpPr txBox="1">
            <a:spLocks noGrp="1"/>
          </p:cNvSpPr>
          <p:nvPr>
            <p:ph type="subTitle" idx="19"/>
          </p:nvPr>
        </p:nvSpPr>
        <p:spPr>
          <a:xfrm>
            <a:off x="7707300" y="5195311"/>
            <a:ext cx="3306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33" name="Google Shape;133;p14"/>
          <p:cNvSpPr txBox="1">
            <a:spLocks noGrp="1"/>
          </p:cNvSpPr>
          <p:nvPr>
            <p:ph type="title" idx="20" hasCustomPrompt="1"/>
          </p:nvPr>
        </p:nvSpPr>
        <p:spPr>
          <a:xfrm>
            <a:off x="1178700"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4" name="Google Shape;134;p14"/>
          <p:cNvSpPr txBox="1">
            <a:spLocks noGrp="1"/>
          </p:cNvSpPr>
          <p:nvPr>
            <p:ph type="title" idx="21" hasCustomPrompt="1"/>
          </p:nvPr>
        </p:nvSpPr>
        <p:spPr>
          <a:xfrm>
            <a:off x="6312267" y="4887901"/>
            <a:ext cx="1397600" cy="8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40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2964122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5"/>
        <p:cNvGrpSpPr/>
        <p:nvPr/>
      </p:nvGrpSpPr>
      <p:grpSpPr>
        <a:xfrm>
          <a:off x="0" y="0"/>
          <a:ext cx="0" cy="0"/>
          <a:chOff x="0" y="0"/>
          <a:chExt cx="0" cy="0"/>
        </a:xfrm>
      </p:grpSpPr>
      <p:pic>
        <p:nvPicPr>
          <p:cNvPr id="136" name="Google Shape;136;p1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37" name="Google Shape;137;p15"/>
          <p:cNvPicPr preferRelativeResize="0"/>
          <p:nvPr/>
        </p:nvPicPr>
        <p:blipFill>
          <a:blip r:embed="rId3">
            <a:alphaModFix/>
          </a:blip>
          <a:stretch>
            <a:fillRect/>
          </a:stretch>
        </p:blipFill>
        <p:spPr>
          <a:xfrm>
            <a:off x="-1282001" y="-593678"/>
            <a:ext cx="3506199" cy="3452700"/>
          </a:xfrm>
          <a:prstGeom prst="rect">
            <a:avLst/>
          </a:prstGeom>
          <a:noFill/>
          <a:ln>
            <a:noFill/>
          </a:ln>
        </p:spPr>
      </p:pic>
      <p:pic>
        <p:nvPicPr>
          <p:cNvPr id="138" name="Google Shape;138;p15"/>
          <p:cNvPicPr preferRelativeResize="0"/>
          <p:nvPr/>
        </p:nvPicPr>
        <p:blipFill>
          <a:blip r:embed="rId3">
            <a:alphaModFix/>
          </a:blip>
          <a:stretch>
            <a:fillRect/>
          </a:stretch>
        </p:blipFill>
        <p:spPr>
          <a:xfrm>
            <a:off x="8538723" y="4288100"/>
            <a:ext cx="4853391" cy="4779333"/>
          </a:xfrm>
          <a:prstGeom prst="rect">
            <a:avLst/>
          </a:prstGeom>
          <a:noFill/>
          <a:ln>
            <a:noFill/>
          </a:ln>
        </p:spPr>
      </p:pic>
      <p:pic>
        <p:nvPicPr>
          <p:cNvPr id="139" name="Google Shape;139;p15"/>
          <p:cNvPicPr preferRelativeResize="0"/>
          <p:nvPr/>
        </p:nvPicPr>
        <p:blipFill>
          <a:blip r:embed="rId4">
            <a:alphaModFix amt="41000"/>
          </a:blip>
          <a:stretch>
            <a:fillRect/>
          </a:stretch>
        </p:blipFill>
        <p:spPr>
          <a:xfrm rot="-1251575">
            <a:off x="8757992" y="-3284554"/>
            <a:ext cx="8617717" cy="5582113"/>
          </a:xfrm>
          <a:prstGeom prst="rect">
            <a:avLst/>
          </a:prstGeom>
          <a:noFill/>
          <a:ln>
            <a:noFill/>
          </a:ln>
        </p:spPr>
      </p:pic>
      <p:pic>
        <p:nvPicPr>
          <p:cNvPr id="140" name="Google Shape;140;p15"/>
          <p:cNvPicPr preferRelativeResize="0"/>
          <p:nvPr/>
        </p:nvPicPr>
        <p:blipFill>
          <a:blip r:embed="rId4">
            <a:alphaModFix amt="41000"/>
          </a:blip>
          <a:stretch>
            <a:fillRect/>
          </a:stretch>
        </p:blipFill>
        <p:spPr>
          <a:xfrm rot="2162573">
            <a:off x="-4063328" y="4100657"/>
            <a:ext cx="7957120" cy="5154223"/>
          </a:xfrm>
          <a:prstGeom prst="rect">
            <a:avLst/>
          </a:prstGeom>
          <a:noFill/>
          <a:ln>
            <a:noFill/>
          </a:ln>
        </p:spPr>
      </p:pic>
      <p:pic>
        <p:nvPicPr>
          <p:cNvPr id="141" name="Google Shape;141;p15"/>
          <p:cNvPicPr preferRelativeResize="0"/>
          <p:nvPr/>
        </p:nvPicPr>
        <p:blipFill>
          <a:blip r:embed="rId4">
            <a:alphaModFix amt="10000"/>
          </a:blip>
          <a:stretch>
            <a:fillRect/>
          </a:stretch>
        </p:blipFill>
        <p:spPr>
          <a:xfrm rot="192551">
            <a:off x="2013246" y="-4749084"/>
            <a:ext cx="11880740" cy="7695695"/>
          </a:xfrm>
          <a:prstGeom prst="rect">
            <a:avLst/>
          </a:prstGeom>
          <a:noFill/>
          <a:ln>
            <a:noFill/>
          </a:ln>
        </p:spPr>
      </p:pic>
      <p:sp>
        <p:nvSpPr>
          <p:cNvPr id="142" name="Google Shape;142;p15"/>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43" name="Google Shape;143;p15"/>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5121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4"/>
        <p:cNvGrpSpPr/>
        <p:nvPr/>
      </p:nvGrpSpPr>
      <p:grpSpPr>
        <a:xfrm>
          <a:off x="0" y="0"/>
          <a:ext cx="0" cy="0"/>
          <a:chOff x="0" y="0"/>
          <a:chExt cx="0" cy="0"/>
        </a:xfrm>
      </p:grpSpPr>
      <p:pic>
        <p:nvPicPr>
          <p:cNvPr id="145" name="Google Shape;145;p1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46" name="Google Shape;146;p16"/>
          <p:cNvPicPr preferRelativeResize="0"/>
          <p:nvPr/>
        </p:nvPicPr>
        <p:blipFill>
          <a:blip r:embed="rId3">
            <a:alphaModFix amt="41000"/>
          </a:blip>
          <a:stretch>
            <a:fillRect/>
          </a:stretch>
        </p:blipFill>
        <p:spPr>
          <a:xfrm rot="-136180">
            <a:off x="-5352960" y="-1691998"/>
            <a:ext cx="8098421" cy="5245729"/>
          </a:xfrm>
          <a:prstGeom prst="rect">
            <a:avLst/>
          </a:prstGeom>
          <a:noFill/>
          <a:ln>
            <a:noFill/>
          </a:ln>
        </p:spPr>
      </p:pic>
      <p:pic>
        <p:nvPicPr>
          <p:cNvPr id="147" name="Google Shape;147;p16"/>
          <p:cNvPicPr preferRelativeResize="0"/>
          <p:nvPr/>
        </p:nvPicPr>
        <p:blipFill>
          <a:blip r:embed="rId3">
            <a:alphaModFix amt="10000"/>
          </a:blip>
          <a:stretch>
            <a:fillRect/>
          </a:stretch>
        </p:blipFill>
        <p:spPr>
          <a:xfrm rot="192551">
            <a:off x="-107003" y="759017"/>
            <a:ext cx="11880740" cy="7695695"/>
          </a:xfrm>
          <a:prstGeom prst="rect">
            <a:avLst/>
          </a:prstGeom>
          <a:noFill/>
          <a:ln>
            <a:noFill/>
          </a:ln>
        </p:spPr>
      </p:pic>
      <p:sp>
        <p:nvSpPr>
          <p:cNvPr id="148" name="Google Shape;148;p16"/>
          <p:cNvSpPr txBox="1">
            <a:spLocks noGrp="1"/>
          </p:cNvSpPr>
          <p:nvPr>
            <p:ph type="title"/>
          </p:nvPr>
        </p:nvSpPr>
        <p:spPr>
          <a:xfrm>
            <a:off x="6115100" y="3069467"/>
            <a:ext cx="4985600" cy="172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867"/>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149" name="Google Shape;149;p16"/>
          <p:cNvSpPr txBox="1">
            <a:spLocks noGrp="1"/>
          </p:cNvSpPr>
          <p:nvPr>
            <p:ph type="title" idx="2" hasCustomPrompt="1"/>
          </p:nvPr>
        </p:nvSpPr>
        <p:spPr>
          <a:xfrm>
            <a:off x="8750267" y="1654900"/>
            <a:ext cx="2350400" cy="9512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8800">
                <a:solidFill>
                  <a:schemeClr val="accent1"/>
                </a:solidFill>
              </a:defRPr>
            </a:lvl1pPr>
            <a:lvl2pPr lvl="1" algn="r" rtl="0">
              <a:spcBef>
                <a:spcPts val="0"/>
              </a:spcBef>
              <a:spcAft>
                <a:spcPts val="0"/>
              </a:spcAft>
              <a:buSzPts val="6000"/>
              <a:buNone/>
              <a:defRPr sz="8000"/>
            </a:lvl2pPr>
            <a:lvl3pPr lvl="2" algn="r" rtl="0">
              <a:spcBef>
                <a:spcPts val="0"/>
              </a:spcBef>
              <a:spcAft>
                <a:spcPts val="0"/>
              </a:spcAft>
              <a:buSzPts val="6000"/>
              <a:buNone/>
              <a:defRPr sz="8000"/>
            </a:lvl3pPr>
            <a:lvl4pPr lvl="3" algn="r" rtl="0">
              <a:spcBef>
                <a:spcPts val="0"/>
              </a:spcBef>
              <a:spcAft>
                <a:spcPts val="0"/>
              </a:spcAft>
              <a:buSzPts val="6000"/>
              <a:buNone/>
              <a:defRPr sz="8000"/>
            </a:lvl4pPr>
            <a:lvl5pPr lvl="4" algn="r" rtl="0">
              <a:spcBef>
                <a:spcPts val="0"/>
              </a:spcBef>
              <a:spcAft>
                <a:spcPts val="0"/>
              </a:spcAft>
              <a:buSzPts val="6000"/>
              <a:buNone/>
              <a:defRPr sz="8000"/>
            </a:lvl5pPr>
            <a:lvl6pPr lvl="5" algn="r" rtl="0">
              <a:spcBef>
                <a:spcPts val="0"/>
              </a:spcBef>
              <a:spcAft>
                <a:spcPts val="0"/>
              </a:spcAft>
              <a:buSzPts val="6000"/>
              <a:buNone/>
              <a:defRPr sz="8000"/>
            </a:lvl6pPr>
            <a:lvl7pPr lvl="6" algn="r" rtl="0">
              <a:spcBef>
                <a:spcPts val="0"/>
              </a:spcBef>
              <a:spcAft>
                <a:spcPts val="0"/>
              </a:spcAft>
              <a:buSzPts val="6000"/>
              <a:buNone/>
              <a:defRPr sz="8000"/>
            </a:lvl7pPr>
            <a:lvl8pPr lvl="7" algn="r" rtl="0">
              <a:spcBef>
                <a:spcPts val="0"/>
              </a:spcBef>
              <a:spcAft>
                <a:spcPts val="0"/>
              </a:spcAft>
              <a:buSzPts val="6000"/>
              <a:buNone/>
              <a:defRPr sz="8000"/>
            </a:lvl8pPr>
            <a:lvl9pPr lvl="8" algn="r" rtl="0">
              <a:spcBef>
                <a:spcPts val="0"/>
              </a:spcBef>
              <a:spcAft>
                <a:spcPts val="0"/>
              </a:spcAft>
              <a:buSzPts val="6000"/>
              <a:buNone/>
              <a:defRPr sz="8000"/>
            </a:lvl9pPr>
          </a:lstStyle>
          <a:p>
            <a:r>
              <a:t>xx%</a:t>
            </a:r>
          </a:p>
        </p:txBody>
      </p:sp>
      <p:sp>
        <p:nvSpPr>
          <p:cNvPr id="150" name="Google Shape;150;p16"/>
          <p:cNvSpPr txBox="1">
            <a:spLocks noGrp="1"/>
          </p:cNvSpPr>
          <p:nvPr>
            <p:ph type="subTitle" idx="1"/>
          </p:nvPr>
        </p:nvSpPr>
        <p:spPr>
          <a:xfrm>
            <a:off x="6992700" y="4905500"/>
            <a:ext cx="4108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r" rtl="0">
              <a:lnSpc>
                <a:spcPct val="100000"/>
              </a:lnSpc>
              <a:spcBef>
                <a:spcPts val="2133"/>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16550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53" name="Google Shape;153;p17"/>
          <p:cNvPicPr preferRelativeResize="0"/>
          <p:nvPr/>
        </p:nvPicPr>
        <p:blipFill>
          <a:blip r:embed="rId3">
            <a:alphaModFix amt="41000"/>
          </a:blip>
          <a:stretch>
            <a:fillRect/>
          </a:stretch>
        </p:blipFill>
        <p:spPr>
          <a:xfrm rot="-1518493">
            <a:off x="8556935" y="-3418364"/>
            <a:ext cx="8467035" cy="5484496"/>
          </a:xfrm>
          <a:prstGeom prst="rect">
            <a:avLst/>
          </a:prstGeom>
          <a:noFill/>
          <a:ln>
            <a:noFill/>
          </a:ln>
        </p:spPr>
      </p:pic>
      <p:pic>
        <p:nvPicPr>
          <p:cNvPr id="154" name="Google Shape;154;p17"/>
          <p:cNvPicPr preferRelativeResize="0"/>
          <p:nvPr/>
        </p:nvPicPr>
        <p:blipFill>
          <a:blip r:embed="rId3">
            <a:alphaModFix amt="41000"/>
          </a:blip>
          <a:stretch>
            <a:fillRect/>
          </a:stretch>
        </p:blipFill>
        <p:spPr>
          <a:xfrm rot="2228383">
            <a:off x="-4294067" y="4011171"/>
            <a:ext cx="8467035" cy="5484496"/>
          </a:xfrm>
          <a:prstGeom prst="rect">
            <a:avLst/>
          </a:prstGeom>
          <a:noFill/>
          <a:ln>
            <a:noFill/>
          </a:ln>
        </p:spPr>
      </p:pic>
      <p:pic>
        <p:nvPicPr>
          <p:cNvPr id="155" name="Google Shape;155;p17"/>
          <p:cNvPicPr preferRelativeResize="0"/>
          <p:nvPr/>
        </p:nvPicPr>
        <p:blipFill>
          <a:blip r:embed="rId4">
            <a:alphaModFix/>
          </a:blip>
          <a:stretch>
            <a:fillRect/>
          </a:stretch>
        </p:blipFill>
        <p:spPr>
          <a:xfrm>
            <a:off x="8538723" y="4288100"/>
            <a:ext cx="4853391" cy="4779333"/>
          </a:xfrm>
          <a:prstGeom prst="rect">
            <a:avLst/>
          </a:prstGeom>
          <a:noFill/>
          <a:ln>
            <a:noFill/>
          </a:ln>
        </p:spPr>
      </p:pic>
      <p:pic>
        <p:nvPicPr>
          <p:cNvPr id="156" name="Google Shape;156;p17"/>
          <p:cNvPicPr preferRelativeResize="0"/>
          <p:nvPr/>
        </p:nvPicPr>
        <p:blipFill>
          <a:blip r:embed="rId4">
            <a:alphaModFix/>
          </a:blip>
          <a:stretch>
            <a:fillRect/>
          </a:stretch>
        </p:blipFill>
        <p:spPr>
          <a:xfrm>
            <a:off x="-1282001" y="-593678"/>
            <a:ext cx="3506199" cy="3452700"/>
          </a:xfrm>
          <a:prstGeom prst="rect">
            <a:avLst/>
          </a:prstGeom>
          <a:noFill/>
          <a:ln>
            <a:noFill/>
          </a:ln>
        </p:spPr>
      </p:pic>
      <p:pic>
        <p:nvPicPr>
          <p:cNvPr id="157" name="Google Shape;157;p17"/>
          <p:cNvPicPr preferRelativeResize="0"/>
          <p:nvPr/>
        </p:nvPicPr>
        <p:blipFill>
          <a:blip r:embed="rId3">
            <a:alphaModFix amt="10000"/>
          </a:blip>
          <a:stretch>
            <a:fillRect/>
          </a:stretch>
        </p:blipFill>
        <p:spPr>
          <a:xfrm rot="192551">
            <a:off x="2013246" y="-4749084"/>
            <a:ext cx="11880740" cy="7695695"/>
          </a:xfrm>
          <a:prstGeom prst="rect">
            <a:avLst/>
          </a:prstGeom>
          <a:noFill/>
          <a:ln>
            <a:noFill/>
          </a:ln>
        </p:spPr>
      </p:pic>
      <p:pic>
        <p:nvPicPr>
          <p:cNvPr id="158" name="Google Shape;158;p17"/>
          <p:cNvPicPr preferRelativeResize="0"/>
          <p:nvPr/>
        </p:nvPicPr>
        <p:blipFill>
          <a:blip r:embed="rId3">
            <a:alphaModFix amt="10000"/>
          </a:blip>
          <a:stretch>
            <a:fillRect/>
          </a:stretch>
        </p:blipFill>
        <p:spPr>
          <a:xfrm rot="1088216">
            <a:off x="3635079" y="5646018"/>
            <a:ext cx="11880743" cy="7695695"/>
          </a:xfrm>
          <a:prstGeom prst="rect">
            <a:avLst/>
          </a:prstGeom>
          <a:noFill/>
          <a:ln>
            <a:noFill/>
          </a:ln>
        </p:spPr>
      </p:pic>
      <p:sp>
        <p:nvSpPr>
          <p:cNvPr id="159" name="Google Shape;159;p17"/>
          <p:cNvSpPr txBox="1">
            <a:spLocks noGrp="1"/>
          </p:cNvSpPr>
          <p:nvPr>
            <p:ph type="title"/>
          </p:nvPr>
        </p:nvSpPr>
        <p:spPr>
          <a:xfrm>
            <a:off x="1326551" y="3069467"/>
            <a:ext cx="6040000" cy="17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0" name="Google Shape;160;p17"/>
          <p:cNvSpPr txBox="1">
            <a:spLocks noGrp="1"/>
          </p:cNvSpPr>
          <p:nvPr>
            <p:ph type="title" idx="2" hasCustomPrompt="1"/>
          </p:nvPr>
        </p:nvSpPr>
        <p:spPr>
          <a:xfrm>
            <a:off x="3325917" y="15533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1" name="Google Shape;161;p17"/>
          <p:cNvSpPr txBox="1">
            <a:spLocks noGrp="1"/>
          </p:cNvSpPr>
          <p:nvPr>
            <p:ph type="subTitle" idx="1"/>
          </p:nvPr>
        </p:nvSpPr>
        <p:spPr>
          <a:xfrm>
            <a:off x="2292517" y="4905500"/>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06993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164" name="Google Shape;164;p18"/>
          <p:cNvPicPr preferRelativeResize="0"/>
          <p:nvPr/>
        </p:nvPicPr>
        <p:blipFill>
          <a:blip r:embed="rId3">
            <a:alphaModFix amt="41000"/>
          </a:blip>
          <a:stretch>
            <a:fillRect/>
          </a:stretch>
        </p:blipFill>
        <p:spPr>
          <a:xfrm rot="1798717" flipH="1">
            <a:off x="-4810168" y="-3424361"/>
            <a:ext cx="8467035" cy="5484496"/>
          </a:xfrm>
          <a:prstGeom prst="rect">
            <a:avLst/>
          </a:prstGeom>
          <a:noFill/>
          <a:ln>
            <a:noFill/>
          </a:ln>
        </p:spPr>
      </p:pic>
      <p:pic>
        <p:nvPicPr>
          <p:cNvPr id="165" name="Google Shape;165;p18"/>
          <p:cNvPicPr preferRelativeResize="0"/>
          <p:nvPr/>
        </p:nvPicPr>
        <p:blipFill>
          <a:blip r:embed="rId3">
            <a:alphaModFix amt="41000"/>
          </a:blip>
          <a:stretch>
            <a:fillRect/>
          </a:stretch>
        </p:blipFill>
        <p:spPr>
          <a:xfrm rot="-2014539" flipH="1">
            <a:off x="8130506" y="4088556"/>
            <a:ext cx="8253321" cy="5346053"/>
          </a:xfrm>
          <a:prstGeom prst="rect">
            <a:avLst/>
          </a:prstGeom>
          <a:noFill/>
          <a:ln>
            <a:noFill/>
          </a:ln>
        </p:spPr>
      </p:pic>
      <p:pic>
        <p:nvPicPr>
          <p:cNvPr id="166" name="Google Shape;166;p18"/>
          <p:cNvPicPr preferRelativeResize="0"/>
          <p:nvPr/>
        </p:nvPicPr>
        <p:blipFill>
          <a:blip r:embed="rId4">
            <a:alphaModFix/>
          </a:blip>
          <a:stretch>
            <a:fillRect/>
          </a:stretch>
        </p:blipFill>
        <p:spPr>
          <a:xfrm>
            <a:off x="-1185728" y="4310130"/>
            <a:ext cx="4853391" cy="4779333"/>
          </a:xfrm>
          <a:prstGeom prst="rect">
            <a:avLst/>
          </a:prstGeom>
          <a:noFill/>
          <a:ln>
            <a:noFill/>
          </a:ln>
        </p:spPr>
      </p:pic>
      <p:pic>
        <p:nvPicPr>
          <p:cNvPr id="167" name="Google Shape;167;p18"/>
          <p:cNvPicPr preferRelativeResize="0"/>
          <p:nvPr/>
        </p:nvPicPr>
        <p:blipFill>
          <a:blip r:embed="rId4">
            <a:alphaModFix/>
          </a:blip>
          <a:stretch>
            <a:fillRect/>
          </a:stretch>
        </p:blipFill>
        <p:spPr>
          <a:xfrm>
            <a:off x="9965062" y="-593678"/>
            <a:ext cx="3506199" cy="3452700"/>
          </a:xfrm>
          <a:prstGeom prst="rect">
            <a:avLst/>
          </a:prstGeom>
          <a:noFill/>
          <a:ln>
            <a:noFill/>
          </a:ln>
        </p:spPr>
      </p:pic>
      <p:sp>
        <p:nvSpPr>
          <p:cNvPr id="168" name="Google Shape;168;p18"/>
          <p:cNvSpPr txBox="1">
            <a:spLocks noGrp="1"/>
          </p:cNvSpPr>
          <p:nvPr>
            <p:ph type="title"/>
          </p:nvPr>
        </p:nvSpPr>
        <p:spPr>
          <a:xfrm>
            <a:off x="5123567" y="3237767"/>
            <a:ext cx="6040000" cy="12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9" name="Google Shape;169;p18"/>
          <p:cNvSpPr txBox="1">
            <a:spLocks noGrp="1"/>
          </p:cNvSpPr>
          <p:nvPr>
            <p:ph type="title" idx="2" hasCustomPrompt="1"/>
          </p:nvPr>
        </p:nvSpPr>
        <p:spPr>
          <a:xfrm>
            <a:off x="7122917" y="1721600"/>
            <a:ext cx="20412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18"/>
          <p:cNvSpPr txBox="1">
            <a:spLocks noGrp="1"/>
          </p:cNvSpPr>
          <p:nvPr>
            <p:ph type="subTitle" idx="1"/>
          </p:nvPr>
        </p:nvSpPr>
        <p:spPr>
          <a:xfrm>
            <a:off x="6089517" y="4493767"/>
            <a:ext cx="410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313420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71"/>
        <p:cNvGrpSpPr/>
        <p:nvPr/>
      </p:nvGrpSpPr>
      <p:grpSpPr>
        <a:xfrm>
          <a:off x="0" y="0"/>
          <a:ext cx="0" cy="0"/>
          <a:chOff x="0" y="0"/>
          <a:chExt cx="0" cy="0"/>
        </a:xfrm>
      </p:grpSpPr>
      <p:pic>
        <p:nvPicPr>
          <p:cNvPr id="172" name="Google Shape;172;p1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73" name="Google Shape;173;p19"/>
          <p:cNvPicPr preferRelativeResize="0"/>
          <p:nvPr/>
        </p:nvPicPr>
        <p:blipFill>
          <a:blip r:embed="rId3">
            <a:alphaModFix amt="10000"/>
          </a:blip>
          <a:stretch>
            <a:fillRect/>
          </a:stretch>
        </p:blipFill>
        <p:spPr>
          <a:xfrm rot="129465">
            <a:off x="5119840" y="-3728109"/>
            <a:ext cx="11085721" cy="7180748"/>
          </a:xfrm>
          <a:prstGeom prst="rect">
            <a:avLst/>
          </a:prstGeom>
          <a:noFill/>
          <a:ln>
            <a:noFill/>
          </a:ln>
        </p:spPr>
      </p:pic>
      <p:pic>
        <p:nvPicPr>
          <p:cNvPr id="174" name="Google Shape;174;p19"/>
          <p:cNvPicPr preferRelativeResize="0"/>
          <p:nvPr/>
        </p:nvPicPr>
        <p:blipFill>
          <a:blip r:embed="rId4">
            <a:alphaModFix/>
          </a:blip>
          <a:stretch>
            <a:fillRect/>
          </a:stretch>
        </p:blipFill>
        <p:spPr>
          <a:xfrm>
            <a:off x="8548434" y="994767"/>
            <a:ext cx="2601535" cy="2561868"/>
          </a:xfrm>
          <a:prstGeom prst="rect">
            <a:avLst/>
          </a:prstGeom>
          <a:noFill/>
          <a:ln>
            <a:noFill/>
          </a:ln>
        </p:spPr>
      </p:pic>
      <p:pic>
        <p:nvPicPr>
          <p:cNvPr id="175" name="Google Shape;175;p19"/>
          <p:cNvPicPr preferRelativeResize="0"/>
          <p:nvPr/>
        </p:nvPicPr>
        <p:blipFill>
          <a:blip r:embed="rId3">
            <a:alphaModFix amt="10000"/>
          </a:blip>
          <a:stretch>
            <a:fillRect/>
          </a:stretch>
        </p:blipFill>
        <p:spPr>
          <a:xfrm rot="-302706">
            <a:off x="-270795" y="3183159"/>
            <a:ext cx="11085723" cy="7180748"/>
          </a:xfrm>
          <a:prstGeom prst="rect">
            <a:avLst/>
          </a:prstGeom>
          <a:noFill/>
          <a:ln>
            <a:noFill/>
          </a:ln>
        </p:spPr>
      </p:pic>
      <p:pic>
        <p:nvPicPr>
          <p:cNvPr id="176" name="Google Shape;176;p19"/>
          <p:cNvPicPr preferRelativeResize="0"/>
          <p:nvPr/>
        </p:nvPicPr>
        <p:blipFill>
          <a:blip r:embed="rId4">
            <a:alphaModFix/>
          </a:blip>
          <a:stretch>
            <a:fillRect/>
          </a:stretch>
        </p:blipFill>
        <p:spPr>
          <a:xfrm>
            <a:off x="275667" y="3800967"/>
            <a:ext cx="2674399" cy="2633565"/>
          </a:xfrm>
          <a:prstGeom prst="rect">
            <a:avLst/>
          </a:prstGeom>
          <a:noFill/>
          <a:ln>
            <a:noFill/>
          </a:ln>
        </p:spPr>
      </p:pic>
      <p:sp>
        <p:nvSpPr>
          <p:cNvPr id="177" name="Google Shape;177;p19"/>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8" name="Google Shape;178;p19"/>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79" name="Google Shape;179;p19"/>
          <p:cNvCxnSpPr/>
          <p:nvPr/>
        </p:nvCxnSpPr>
        <p:spPr>
          <a:xfrm>
            <a:off x="4577733" y="4014767"/>
            <a:ext cx="3067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01911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80"/>
        <p:cNvGrpSpPr/>
        <p:nvPr/>
      </p:nvGrpSpPr>
      <p:grpSpPr>
        <a:xfrm>
          <a:off x="0" y="0"/>
          <a:ext cx="0" cy="0"/>
          <a:chOff x="0" y="0"/>
          <a:chExt cx="0" cy="0"/>
        </a:xfrm>
      </p:grpSpPr>
      <p:pic>
        <p:nvPicPr>
          <p:cNvPr id="181" name="Google Shape;181;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82" name="Google Shape;182;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3" name="Google Shape;183;p20"/>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2133"/>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pic>
        <p:nvPicPr>
          <p:cNvPr id="184" name="Google Shape;184;p20"/>
          <p:cNvPicPr preferRelativeResize="0"/>
          <p:nvPr/>
        </p:nvPicPr>
        <p:blipFill>
          <a:blip r:embed="rId3">
            <a:alphaModFix amt="41000"/>
          </a:blip>
          <a:stretch>
            <a:fillRect/>
          </a:stretch>
        </p:blipFill>
        <p:spPr>
          <a:xfrm rot="823647">
            <a:off x="7314813" y="5821157"/>
            <a:ext cx="7453840" cy="4828223"/>
          </a:xfrm>
          <a:prstGeom prst="rect">
            <a:avLst/>
          </a:prstGeom>
          <a:noFill/>
          <a:ln>
            <a:noFill/>
          </a:ln>
        </p:spPr>
      </p:pic>
    </p:spTree>
    <p:extLst>
      <p:ext uri="{BB962C8B-B14F-4D97-AF65-F5344CB8AC3E}">
        <p14:creationId xmlns:p14="http://schemas.microsoft.com/office/powerpoint/2010/main" val="40663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 name="Google Shape;19;p3"/>
          <p:cNvPicPr preferRelativeResize="0"/>
          <p:nvPr/>
        </p:nvPicPr>
        <p:blipFill>
          <a:blip r:embed="rId3">
            <a:alphaModFix amt="41000"/>
          </a:blip>
          <a:stretch>
            <a:fillRect/>
          </a:stretch>
        </p:blipFill>
        <p:spPr>
          <a:xfrm rot="316686">
            <a:off x="7272263" y="-98730"/>
            <a:ext cx="8933572" cy="5786695"/>
          </a:xfrm>
          <a:prstGeom prst="rect">
            <a:avLst/>
          </a:prstGeom>
          <a:noFill/>
          <a:ln>
            <a:noFill/>
          </a:ln>
        </p:spPr>
      </p:pic>
      <p:pic>
        <p:nvPicPr>
          <p:cNvPr id="20" name="Google Shape;20;p3"/>
          <p:cNvPicPr preferRelativeResize="0"/>
          <p:nvPr/>
        </p:nvPicPr>
        <p:blipFill>
          <a:blip r:embed="rId3">
            <a:alphaModFix amt="41000"/>
          </a:blip>
          <a:stretch>
            <a:fillRect/>
          </a:stretch>
        </p:blipFill>
        <p:spPr>
          <a:xfrm rot="316686">
            <a:off x="-1887170" y="-3680830"/>
            <a:ext cx="8933572" cy="5786695"/>
          </a:xfrm>
          <a:prstGeom prst="rect">
            <a:avLst/>
          </a:prstGeom>
          <a:noFill/>
          <a:ln>
            <a:noFill/>
          </a:ln>
        </p:spPr>
      </p:pic>
      <p:pic>
        <p:nvPicPr>
          <p:cNvPr id="21" name="Google Shape;21;p3"/>
          <p:cNvPicPr preferRelativeResize="0"/>
          <p:nvPr/>
        </p:nvPicPr>
        <p:blipFill>
          <a:blip r:embed="rId3">
            <a:alphaModFix amt="10000"/>
          </a:blip>
          <a:stretch>
            <a:fillRect/>
          </a:stretch>
        </p:blipFill>
        <p:spPr>
          <a:xfrm rot="761211">
            <a:off x="3255777" y="1145844"/>
            <a:ext cx="11505624" cy="7452779"/>
          </a:xfrm>
          <a:prstGeom prst="rect">
            <a:avLst/>
          </a:prstGeom>
          <a:noFill/>
          <a:ln>
            <a:noFill/>
          </a:ln>
        </p:spPr>
      </p:pic>
      <p:pic>
        <p:nvPicPr>
          <p:cNvPr id="22" name="Google Shape;22;p3"/>
          <p:cNvPicPr preferRelativeResize="0"/>
          <p:nvPr/>
        </p:nvPicPr>
        <p:blipFill>
          <a:blip r:embed="rId4">
            <a:alphaModFix/>
          </a:blip>
          <a:stretch>
            <a:fillRect/>
          </a:stretch>
        </p:blipFill>
        <p:spPr>
          <a:xfrm>
            <a:off x="8479001" y="4145667"/>
            <a:ext cx="3909300" cy="3849667"/>
          </a:xfrm>
          <a:prstGeom prst="rect">
            <a:avLst/>
          </a:prstGeom>
          <a:noFill/>
          <a:ln>
            <a:noFill/>
          </a:ln>
        </p:spPr>
      </p:pic>
      <p:pic>
        <p:nvPicPr>
          <p:cNvPr id="23" name="Google Shape;23;p3"/>
          <p:cNvPicPr preferRelativeResize="0"/>
          <p:nvPr/>
        </p:nvPicPr>
        <p:blipFill>
          <a:blip r:embed="rId4">
            <a:alphaModFix/>
          </a:blip>
          <a:stretch>
            <a:fillRect/>
          </a:stretch>
        </p:blipFill>
        <p:spPr>
          <a:xfrm>
            <a:off x="7255401" y="499923"/>
            <a:ext cx="3386767" cy="3335099"/>
          </a:xfrm>
          <a:prstGeom prst="rect">
            <a:avLst/>
          </a:prstGeom>
          <a:noFill/>
          <a:ln>
            <a:noFill/>
          </a:ln>
        </p:spPr>
      </p:pic>
      <p:sp>
        <p:nvSpPr>
          <p:cNvPr id="24" name="Google Shape;2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5" name="Google Shape;2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6" name="Google Shape;2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96047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85"/>
        <p:cNvGrpSpPr/>
        <p:nvPr/>
      </p:nvGrpSpPr>
      <p:grpSpPr>
        <a:xfrm>
          <a:off x="0" y="0"/>
          <a:ext cx="0" cy="0"/>
          <a:chOff x="0" y="0"/>
          <a:chExt cx="0" cy="0"/>
        </a:xfrm>
      </p:grpSpPr>
      <p:pic>
        <p:nvPicPr>
          <p:cNvPr id="186" name="Google Shape;186;p2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7" name="Google Shape;187;p21"/>
          <p:cNvPicPr preferRelativeResize="0"/>
          <p:nvPr/>
        </p:nvPicPr>
        <p:blipFill>
          <a:blip r:embed="rId3">
            <a:alphaModFix amt="10000"/>
          </a:blip>
          <a:stretch>
            <a:fillRect/>
          </a:stretch>
        </p:blipFill>
        <p:spPr>
          <a:xfrm rot="-302706">
            <a:off x="4625572" y="-1311274"/>
            <a:ext cx="11085723" cy="7180748"/>
          </a:xfrm>
          <a:prstGeom prst="rect">
            <a:avLst/>
          </a:prstGeom>
          <a:noFill/>
          <a:ln>
            <a:noFill/>
          </a:ln>
        </p:spPr>
      </p:pic>
      <p:pic>
        <p:nvPicPr>
          <p:cNvPr id="188" name="Google Shape;188;p21"/>
          <p:cNvPicPr preferRelativeResize="0"/>
          <p:nvPr/>
        </p:nvPicPr>
        <p:blipFill>
          <a:blip r:embed="rId3">
            <a:alphaModFix amt="41000"/>
          </a:blip>
          <a:stretch>
            <a:fillRect/>
          </a:stretch>
        </p:blipFill>
        <p:spPr>
          <a:xfrm rot="9">
            <a:off x="6958432" y="402012"/>
            <a:ext cx="8501699" cy="5506979"/>
          </a:xfrm>
          <a:prstGeom prst="rect">
            <a:avLst/>
          </a:prstGeom>
          <a:noFill/>
          <a:ln>
            <a:noFill/>
          </a:ln>
        </p:spPr>
      </p:pic>
      <p:pic>
        <p:nvPicPr>
          <p:cNvPr id="189" name="Google Shape;189;p21"/>
          <p:cNvPicPr preferRelativeResize="0"/>
          <p:nvPr/>
        </p:nvPicPr>
        <p:blipFill>
          <a:blip r:embed="rId4">
            <a:alphaModFix/>
          </a:blip>
          <a:stretch>
            <a:fillRect/>
          </a:stretch>
        </p:blipFill>
        <p:spPr>
          <a:xfrm>
            <a:off x="8860668" y="4182768"/>
            <a:ext cx="2831801" cy="2788601"/>
          </a:xfrm>
          <a:prstGeom prst="rect">
            <a:avLst/>
          </a:prstGeom>
          <a:noFill/>
          <a:ln>
            <a:noFill/>
          </a:ln>
        </p:spPr>
      </p:pic>
      <p:pic>
        <p:nvPicPr>
          <p:cNvPr id="190" name="Google Shape;190;p21"/>
          <p:cNvPicPr preferRelativeResize="0"/>
          <p:nvPr/>
        </p:nvPicPr>
        <p:blipFill>
          <a:blip r:embed="rId3">
            <a:alphaModFix amt="41000"/>
          </a:blip>
          <a:stretch>
            <a:fillRect/>
          </a:stretch>
        </p:blipFill>
        <p:spPr>
          <a:xfrm rot="-333559">
            <a:off x="-357935" y="5293248"/>
            <a:ext cx="8501699" cy="5506977"/>
          </a:xfrm>
          <a:prstGeom prst="rect">
            <a:avLst/>
          </a:prstGeom>
          <a:noFill/>
          <a:ln>
            <a:noFill/>
          </a:ln>
        </p:spPr>
      </p:pic>
      <p:sp>
        <p:nvSpPr>
          <p:cNvPr id="191" name="Google Shape;191;p21"/>
          <p:cNvSpPr txBox="1">
            <a:spLocks noGrp="1"/>
          </p:cNvSpPr>
          <p:nvPr>
            <p:ph type="body" idx="1"/>
          </p:nvPr>
        </p:nvSpPr>
        <p:spPr>
          <a:xfrm>
            <a:off x="960000" y="2535000"/>
            <a:ext cx="4762000" cy="2917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
        <p:nvSpPr>
          <p:cNvPr id="192" name="Google Shape;192;p21"/>
          <p:cNvSpPr txBox="1">
            <a:spLocks noGrp="1"/>
          </p:cNvSpPr>
          <p:nvPr>
            <p:ph type="title"/>
          </p:nvPr>
        </p:nvSpPr>
        <p:spPr>
          <a:xfrm>
            <a:off x="960000" y="593367"/>
            <a:ext cx="6318800" cy="14684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575715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93"/>
        <p:cNvGrpSpPr/>
        <p:nvPr/>
      </p:nvGrpSpPr>
      <p:grpSpPr>
        <a:xfrm>
          <a:off x="0" y="0"/>
          <a:ext cx="0" cy="0"/>
          <a:chOff x="0" y="0"/>
          <a:chExt cx="0" cy="0"/>
        </a:xfrm>
      </p:grpSpPr>
      <p:pic>
        <p:nvPicPr>
          <p:cNvPr id="194" name="Google Shape;194;p2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95" name="Google Shape;195;p22"/>
          <p:cNvPicPr preferRelativeResize="0"/>
          <p:nvPr/>
        </p:nvPicPr>
        <p:blipFill>
          <a:blip r:embed="rId3">
            <a:alphaModFix amt="41000"/>
          </a:blip>
          <a:stretch>
            <a:fillRect/>
          </a:stretch>
        </p:blipFill>
        <p:spPr>
          <a:xfrm rot="-785722">
            <a:off x="8418364" y="-2557420"/>
            <a:ext cx="8501696" cy="5506979"/>
          </a:xfrm>
          <a:prstGeom prst="rect">
            <a:avLst/>
          </a:prstGeom>
          <a:noFill/>
          <a:ln>
            <a:noFill/>
          </a:ln>
        </p:spPr>
      </p:pic>
      <p:pic>
        <p:nvPicPr>
          <p:cNvPr id="196" name="Google Shape;196;p22"/>
          <p:cNvPicPr preferRelativeResize="0"/>
          <p:nvPr/>
        </p:nvPicPr>
        <p:blipFill>
          <a:blip r:embed="rId3">
            <a:alphaModFix amt="41000"/>
          </a:blip>
          <a:stretch>
            <a:fillRect/>
          </a:stretch>
        </p:blipFill>
        <p:spPr>
          <a:xfrm rot="-1281510">
            <a:off x="-5080036" y="3420147"/>
            <a:ext cx="8501696" cy="5506980"/>
          </a:xfrm>
          <a:prstGeom prst="rect">
            <a:avLst/>
          </a:prstGeom>
          <a:noFill/>
          <a:ln>
            <a:noFill/>
          </a:ln>
        </p:spPr>
      </p:pic>
      <p:pic>
        <p:nvPicPr>
          <p:cNvPr id="197" name="Google Shape;197;p22"/>
          <p:cNvPicPr preferRelativeResize="0"/>
          <p:nvPr/>
        </p:nvPicPr>
        <p:blipFill>
          <a:blip r:embed="rId4">
            <a:alphaModFix/>
          </a:blip>
          <a:stretch>
            <a:fillRect/>
          </a:stretch>
        </p:blipFill>
        <p:spPr>
          <a:xfrm>
            <a:off x="262334" y="3769767"/>
            <a:ext cx="2698100" cy="2656933"/>
          </a:xfrm>
          <a:prstGeom prst="rect">
            <a:avLst/>
          </a:prstGeom>
          <a:noFill/>
          <a:ln>
            <a:noFill/>
          </a:ln>
        </p:spPr>
      </p:pic>
      <p:pic>
        <p:nvPicPr>
          <p:cNvPr id="198" name="Google Shape;198;p22"/>
          <p:cNvPicPr preferRelativeResize="0"/>
          <p:nvPr/>
        </p:nvPicPr>
        <p:blipFill>
          <a:blip r:embed="rId4">
            <a:alphaModFix/>
          </a:blip>
          <a:stretch>
            <a:fillRect/>
          </a:stretch>
        </p:blipFill>
        <p:spPr>
          <a:xfrm>
            <a:off x="8503261" y="943150"/>
            <a:ext cx="2698100" cy="2656933"/>
          </a:xfrm>
          <a:prstGeom prst="rect">
            <a:avLst/>
          </a:prstGeom>
          <a:noFill/>
          <a:ln>
            <a:noFill/>
          </a:ln>
        </p:spPr>
      </p:pic>
      <p:pic>
        <p:nvPicPr>
          <p:cNvPr id="199" name="Google Shape;199;p22"/>
          <p:cNvPicPr preferRelativeResize="0"/>
          <p:nvPr/>
        </p:nvPicPr>
        <p:blipFill>
          <a:blip r:embed="rId4">
            <a:alphaModFix/>
          </a:blip>
          <a:stretch>
            <a:fillRect/>
          </a:stretch>
        </p:blipFill>
        <p:spPr>
          <a:xfrm>
            <a:off x="7151232" y="475071"/>
            <a:ext cx="2020568" cy="1989732"/>
          </a:xfrm>
          <a:prstGeom prst="rect">
            <a:avLst/>
          </a:prstGeom>
          <a:noFill/>
          <a:ln>
            <a:noFill/>
          </a:ln>
        </p:spPr>
      </p:pic>
      <p:sp>
        <p:nvSpPr>
          <p:cNvPr id="200" name="Google Shape;200;p22"/>
          <p:cNvSpPr txBox="1">
            <a:spLocks noGrp="1"/>
          </p:cNvSpPr>
          <p:nvPr>
            <p:ph type="title"/>
          </p:nvPr>
        </p:nvSpPr>
        <p:spPr>
          <a:xfrm>
            <a:off x="960000" y="593367"/>
            <a:ext cx="6537600" cy="1541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1" name="Google Shape;201;p22"/>
          <p:cNvSpPr txBox="1">
            <a:spLocks noGrp="1"/>
          </p:cNvSpPr>
          <p:nvPr>
            <p:ph type="title" idx="2"/>
          </p:nvPr>
        </p:nvSpPr>
        <p:spPr>
          <a:xfrm>
            <a:off x="6052200" y="2317480"/>
            <a:ext cx="37508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2" name="Google Shape;202;p22"/>
          <p:cNvSpPr txBox="1">
            <a:spLocks noGrp="1"/>
          </p:cNvSpPr>
          <p:nvPr>
            <p:ph type="title" idx="3"/>
          </p:nvPr>
        </p:nvSpPr>
        <p:spPr>
          <a:xfrm>
            <a:off x="6051900" y="4290479"/>
            <a:ext cx="3751200" cy="9252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3" name="Google Shape;203;p22"/>
          <p:cNvSpPr txBox="1">
            <a:spLocks noGrp="1"/>
          </p:cNvSpPr>
          <p:nvPr>
            <p:ph type="subTitle" idx="1"/>
          </p:nvPr>
        </p:nvSpPr>
        <p:spPr>
          <a:xfrm>
            <a:off x="6051900" y="5317380"/>
            <a:ext cx="37512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04" name="Google Shape;204;p22"/>
          <p:cNvSpPr txBox="1">
            <a:spLocks noGrp="1"/>
          </p:cNvSpPr>
          <p:nvPr>
            <p:ph type="subTitle" idx="4"/>
          </p:nvPr>
        </p:nvSpPr>
        <p:spPr>
          <a:xfrm>
            <a:off x="6052400" y="3344112"/>
            <a:ext cx="37508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993863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05"/>
        <p:cNvGrpSpPr/>
        <p:nvPr/>
      </p:nvGrpSpPr>
      <p:grpSpPr>
        <a:xfrm>
          <a:off x="0" y="0"/>
          <a:ext cx="0" cy="0"/>
          <a:chOff x="0" y="0"/>
          <a:chExt cx="0" cy="0"/>
        </a:xfrm>
      </p:grpSpPr>
      <p:pic>
        <p:nvPicPr>
          <p:cNvPr id="206" name="Google Shape;206;p2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07" name="Google Shape;207;p23"/>
          <p:cNvPicPr preferRelativeResize="0"/>
          <p:nvPr/>
        </p:nvPicPr>
        <p:blipFill>
          <a:blip r:embed="rId3">
            <a:alphaModFix/>
          </a:blip>
          <a:stretch>
            <a:fillRect/>
          </a:stretch>
        </p:blipFill>
        <p:spPr>
          <a:xfrm>
            <a:off x="6732389" y="4450892"/>
            <a:ext cx="5070800" cy="4993432"/>
          </a:xfrm>
          <a:prstGeom prst="rect">
            <a:avLst/>
          </a:prstGeom>
          <a:noFill/>
          <a:ln>
            <a:noFill/>
          </a:ln>
        </p:spPr>
      </p:pic>
      <p:pic>
        <p:nvPicPr>
          <p:cNvPr id="208" name="Google Shape;208;p23"/>
          <p:cNvPicPr preferRelativeResize="0"/>
          <p:nvPr/>
        </p:nvPicPr>
        <p:blipFill>
          <a:blip r:embed="rId3">
            <a:alphaModFix/>
          </a:blip>
          <a:stretch>
            <a:fillRect/>
          </a:stretch>
        </p:blipFill>
        <p:spPr>
          <a:xfrm>
            <a:off x="10335401" y="156925"/>
            <a:ext cx="5070800" cy="4993432"/>
          </a:xfrm>
          <a:prstGeom prst="rect">
            <a:avLst/>
          </a:prstGeom>
          <a:noFill/>
          <a:ln>
            <a:noFill/>
          </a:ln>
        </p:spPr>
      </p:pic>
      <p:pic>
        <p:nvPicPr>
          <p:cNvPr id="209" name="Google Shape;209;p23"/>
          <p:cNvPicPr preferRelativeResize="0"/>
          <p:nvPr/>
        </p:nvPicPr>
        <p:blipFill>
          <a:blip r:embed="rId3">
            <a:alphaModFix/>
          </a:blip>
          <a:stretch>
            <a:fillRect/>
          </a:stretch>
        </p:blipFill>
        <p:spPr>
          <a:xfrm>
            <a:off x="6255367" y="-1754600"/>
            <a:ext cx="3623533" cy="3568267"/>
          </a:xfrm>
          <a:prstGeom prst="rect">
            <a:avLst/>
          </a:prstGeom>
          <a:noFill/>
          <a:ln>
            <a:noFill/>
          </a:ln>
        </p:spPr>
      </p:pic>
      <p:pic>
        <p:nvPicPr>
          <p:cNvPr id="210" name="Google Shape;210;p23"/>
          <p:cNvPicPr preferRelativeResize="0"/>
          <p:nvPr/>
        </p:nvPicPr>
        <p:blipFill>
          <a:blip r:embed="rId4">
            <a:alphaModFix amt="41000"/>
          </a:blip>
          <a:stretch>
            <a:fillRect/>
          </a:stretch>
        </p:blipFill>
        <p:spPr>
          <a:xfrm rot="1013012" flipH="1">
            <a:off x="7873328" y="3491681"/>
            <a:ext cx="8501696" cy="5506980"/>
          </a:xfrm>
          <a:prstGeom prst="rect">
            <a:avLst/>
          </a:prstGeom>
          <a:noFill/>
          <a:ln>
            <a:noFill/>
          </a:ln>
        </p:spPr>
      </p:pic>
      <p:sp>
        <p:nvSpPr>
          <p:cNvPr id="211" name="Google Shape;211;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12" name="Google Shape;212;p23"/>
          <p:cNvSpPr txBox="1">
            <a:spLocks noGrp="1"/>
          </p:cNvSpPr>
          <p:nvPr>
            <p:ph type="body" idx="1"/>
          </p:nvPr>
        </p:nvSpPr>
        <p:spPr>
          <a:xfrm>
            <a:off x="960000"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3" name="Google Shape;213;p23"/>
          <p:cNvSpPr txBox="1">
            <a:spLocks noGrp="1"/>
          </p:cNvSpPr>
          <p:nvPr>
            <p:ph type="body" idx="2"/>
          </p:nvPr>
        </p:nvSpPr>
        <p:spPr>
          <a:xfrm>
            <a:off x="6161271" y="2309633"/>
            <a:ext cx="5070800" cy="379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lvl1pPr>
            <a:lvl2pPr marL="1219170" lvl="1" indent="-423323" rtl="0">
              <a:lnSpc>
                <a:spcPct val="115000"/>
              </a:lnSpc>
              <a:spcBef>
                <a:spcPts val="0"/>
              </a:spcBef>
              <a:spcAft>
                <a:spcPts val="0"/>
              </a:spcAft>
              <a:buSzPts val="1400"/>
              <a:buFont typeface="Arial"/>
              <a:buChar char="○"/>
              <a:defRPr/>
            </a:lvl2pPr>
            <a:lvl3pPr marL="1828754" lvl="2" indent="-423323" rtl="0">
              <a:lnSpc>
                <a:spcPct val="115000"/>
              </a:lnSpc>
              <a:spcBef>
                <a:spcPts val="2133"/>
              </a:spcBef>
              <a:spcAft>
                <a:spcPts val="0"/>
              </a:spcAft>
              <a:buSzPts val="1400"/>
              <a:buFont typeface="Arial"/>
              <a:buChar char="■"/>
              <a:defRPr/>
            </a:lvl3pPr>
            <a:lvl4pPr marL="2438339" lvl="3" indent="-423323" rtl="0">
              <a:lnSpc>
                <a:spcPct val="115000"/>
              </a:lnSpc>
              <a:spcBef>
                <a:spcPts val="2133"/>
              </a:spcBef>
              <a:spcAft>
                <a:spcPts val="0"/>
              </a:spcAft>
              <a:buSzPts val="1400"/>
              <a:buFont typeface="Arial"/>
              <a:buChar char="●"/>
              <a:defRPr/>
            </a:lvl4pPr>
            <a:lvl5pPr marL="3047924" lvl="4" indent="-423323" rtl="0">
              <a:lnSpc>
                <a:spcPct val="115000"/>
              </a:lnSpc>
              <a:spcBef>
                <a:spcPts val="2133"/>
              </a:spcBef>
              <a:spcAft>
                <a:spcPts val="0"/>
              </a:spcAft>
              <a:buSzPts val="1400"/>
              <a:buFont typeface="Arial"/>
              <a:buChar char="○"/>
              <a:defRPr/>
            </a:lvl5pPr>
            <a:lvl6pPr marL="3657509" lvl="5" indent="-423323" rtl="0">
              <a:lnSpc>
                <a:spcPct val="115000"/>
              </a:lnSpc>
              <a:spcBef>
                <a:spcPts val="2133"/>
              </a:spcBef>
              <a:spcAft>
                <a:spcPts val="0"/>
              </a:spcAft>
              <a:buSzPts val="1400"/>
              <a:buFont typeface="Arial"/>
              <a:buChar char="■"/>
              <a:defRPr/>
            </a:lvl6pPr>
            <a:lvl7pPr marL="4267093" lvl="6" indent="-423323" rtl="0">
              <a:lnSpc>
                <a:spcPct val="115000"/>
              </a:lnSpc>
              <a:spcBef>
                <a:spcPts val="2133"/>
              </a:spcBef>
              <a:spcAft>
                <a:spcPts val="0"/>
              </a:spcAft>
              <a:buSzPts val="1400"/>
              <a:buFont typeface="Arial"/>
              <a:buChar char="●"/>
              <a:defRPr/>
            </a:lvl7pPr>
            <a:lvl8pPr marL="4876678" lvl="7" indent="-423323" rtl="0">
              <a:lnSpc>
                <a:spcPct val="115000"/>
              </a:lnSpc>
              <a:spcBef>
                <a:spcPts val="2133"/>
              </a:spcBef>
              <a:spcAft>
                <a:spcPts val="0"/>
              </a:spcAft>
              <a:buSzPts val="1400"/>
              <a:buFont typeface="Arial"/>
              <a:buChar char="○"/>
              <a:defRPr/>
            </a:lvl8pPr>
            <a:lvl9pPr marL="5486263" lvl="8" indent="-423323" rtl="0">
              <a:lnSpc>
                <a:spcPct val="115000"/>
              </a:lnSpc>
              <a:spcBef>
                <a:spcPts val="2133"/>
              </a:spcBef>
              <a:spcAft>
                <a:spcPts val="2133"/>
              </a:spcAft>
              <a:buSzPts val="1400"/>
              <a:buFont typeface="Arial"/>
              <a:buChar char="■"/>
              <a:defRPr/>
            </a:lvl9pPr>
          </a:lstStyle>
          <a:p>
            <a:endParaRPr/>
          </a:p>
        </p:txBody>
      </p:sp>
      <p:sp>
        <p:nvSpPr>
          <p:cNvPr id="214" name="Google Shape;214;p23"/>
          <p:cNvSpPr txBox="1">
            <a:spLocks noGrp="1"/>
          </p:cNvSpPr>
          <p:nvPr>
            <p:ph type="subTitle" idx="3"/>
          </p:nvPr>
        </p:nvSpPr>
        <p:spPr>
          <a:xfrm>
            <a:off x="960000" y="1628433"/>
            <a:ext cx="10272000" cy="630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425039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5"/>
        <p:cNvGrpSpPr/>
        <p:nvPr/>
      </p:nvGrpSpPr>
      <p:grpSpPr>
        <a:xfrm>
          <a:off x="0" y="0"/>
          <a:ext cx="0" cy="0"/>
          <a:chOff x="0" y="0"/>
          <a:chExt cx="0" cy="0"/>
        </a:xfrm>
      </p:grpSpPr>
      <p:pic>
        <p:nvPicPr>
          <p:cNvPr id="216" name="Google Shape;216;p2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17" name="Google Shape;217;p24"/>
          <p:cNvPicPr preferRelativeResize="0"/>
          <p:nvPr/>
        </p:nvPicPr>
        <p:blipFill>
          <a:blip r:embed="rId3">
            <a:alphaModFix/>
          </a:blip>
          <a:stretch>
            <a:fillRect/>
          </a:stretch>
        </p:blipFill>
        <p:spPr>
          <a:xfrm>
            <a:off x="-2025899" y="4887134"/>
            <a:ext cx="3853001" cy="3794167"/>
          </a:xfrm>
          <a:prstGeom prst="rect">
            <a:avLst/>
          </a:prstGeom>
          <a:noFill/>
          <a:ln>
            <a:noFill/>
          </a:ln>
        </p:spPr>
      </p:pic>
      <p:pic>
        <p:nvPicPr>
          <p:cNvPr id="218" name="Google Shape;218;p24"/>
          <p:cNvPicPr preferRelativeResize="0"/>
          <p:nvPr/>
        </p:nvPicPr>
        <p:blipFill>
          <a:blip r:embed="rId3">
            <a:alphaModFix/>
          </a:blip>
          <a:stretch>
            <a:fillRect/>
          </a:stretch>
        </p:blipFill>
        <p:spPr>
          <a:xfrm>
            <a:off x="10096168" y="-1244900"/>
            <a:ext cx="3615299" cy="3560101"/>
          </a:xfrm>
          <a:prstGeom prst="rect">
            <a:avLst/>
          </a:prstGeom>
          <a:noFill/>
          <a:ln>
            <a:noFill/>
          </a:ln>
        </p:spPr>
      </p:pic>
      <p:pic>
        <p:nvPicPr>
          <p:cNvPr id="219" name="Google Shape;219;p24"/>
          <p:cNvPicPr preferRelativeResize="0"/>
          <p:nvPr/>
        </p:nvPicPr>
        <p:blipFill>
          <a:blip r:embed="rId4">
            <a:alphaModFix amt="41000"/>
          </a:blip>
          <a:stretch>
            <a:fillRect/>
          </a:stretch>
        </p:blipFill>
        <p:spPr>
          <a:xfrm rot="1290891">
            <a:off x="-6001439" y="-2434621"/>
            <a:ext cx="8501693" cy="5506981"/>
          </a:xfrm>
          <a:prstGeom prst="rect">
            <a:avLst/>
          </a:prstGeom>
          <a:noFill/>
          <a:ln>
            <a:noFill/>
          </a:ln>
        </p:spPr>
      </p:pic>
      <p:pic>
        <p:nvPicPr>
          <p:cNvPr id="220" name="Google Shape;220;p24"/>
          <p:cNvPicPr preferRelativeResize="0"/>
          <p:nvPr/>
        </p:nvPicPr>
        <p:blipFill>
          <a:blip r:embed="rId4">
            <a:alphaModFix amt="41000"/>
          </a:blip>
          <a:stretch>
            <a:fillRect/>
          </a:stretch>
        </p:blipFill>
        <p:spPr>
          <a:xfrm rot="-730118">
            <a:off x="8465801" y="5348086"/>
            <a:ext cx="7413401" cy="4802031"/>
          </a:xfrm>
          <a:prstGeom prst="rect">
            <a:avLst/>
          </a:prstGeom>
          <a:noFill/>
          <a:ln>
            <a:noFill/>
          </a:ln>
        </p:spPr>
      </p:pic>
      <p:sp>
        <p:nvSpPr>
          <p:cNvPr id="221" name="Google Shape;221;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2" name="Google Shape;222;p24"/>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3" name="Google Shape;223;p24"/>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4" name="Google Shape;224;p24"/>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5" name="Google Shape;225;p24"/>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6" name="Google Shape;226;p24"/>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27" name="Google Shape;227;p24"/>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204605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8"/>
        <p:cNvGrpSpPr/>
        <p:nvPr/>
      </p:nvGrpSpPr>
      <p:grpSpPr>
        <a:xfrm>
          <a:off x="0" y="0"/>
          <a:ext cx="0" cy="0"/>
          <a:chOff x="0" y="0"/>
          <a:chExt cx="0" cy="0"/>
        </a:xfrm>
      </p:grpSpPr>
      <p:pic>
        <p:nvPicPr>
          <p:cNvPr id="229" name="Google Shape;229;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0" name="Google Shape;230;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1" name="Google Shape;231;p25"/>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2" name="Google Shape;232;p25"/>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3" name="Google Shape;233;p25"/>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4" name="Google Shape;234;p25"/>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5" name="Google Shape;235;p25"/>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6" name="Google Shape;236;p25"/>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37" name="Google Shape;237;p25"/>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38" name="Google Shape;238;p25"/>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239" name="Google Shape;239;p25"/>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40" name="Google Shape;240;p25"/>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41" name="Google Shape;241;p25"/>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42" name="Google Shape;242;p25"/>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Tree>
    <p:extLst>
      <p:ext uri="{BB962C8B-B14F-4D97-AF65-F5344CB8AC3E}">
        <p14:creationId xmlns:p14="http://schemas.microsoft.com/office/powerpoint/2010/main" val="2654287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243"/>
        <p:cNvGrpSpPr/>
        <p:nvPr/>
      </p:nvGrpSpPr>
      <p:grpSpPr>
        <a:xfrm>
          <a:off x="0" y="0"/>
          <a:ext cx="0" cy="0"/>
          <a:chOff x="0" y="0"/>
          <a:chExt cx="0" cy="0"/>
        </a:xfrm>
      </p:grpSpPr>
      <p:pic>
        <p:nvPicPr>
          <p:cNvPr id="244" name="Google Shape;244;p26"/>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245" name="Google Shape;245;p26"/>
          <p:cNvPicPr preferRelativeResize="0"/>
          <p:nvPr/>
        </p:nvPicPr>
        <p:blipFill>
          <a:blip r:embed="rId3">
            <a:alphaModFix amt="41000"/>
          </a:blip>
          <a:stretch>
            <a:fillRect/>
          </a:stretch>
        </p:blipFill>
        <p:spPr>
          <a:xfrm rot="730118" flipH="1">
            <a:off x="-5080299" y="-3026481"/>
            <a:ext cx="7413401" cy="4802031"/>
          </a:xfrm>
          <a:prstGeom prst="rect">
            <a:avLst/>
          </a:prstGeom>
          <a:noFill/>
          <a:ln>
            <a:noFill/>
          </a:ln>
        </p:spPr>
      </p:pic>
      <p:pic>
        <p:nvPicPr>
          <p:cNvPr id="246" name="Google Shape;246;p26"/>
          <p:cNvPicPr preferRelativeResize="0"/>
          <p:nvPr/>
        </p:nvPicPr>
        <p:blipFill>
          <a:blip r:embed="rId4">
            <a:alphaModFix/>
          </a:blip>
          <a:stretch>
            <a:fillRect/>
          </a:stretch>
        </p:blipFill>
        <p:spPr>
          <a:xfrm flipH="1">
            <a:off x="9871060" y="-1342004"/>
            <a:ext cx="3615299" cy="3560101"/>
          </a:xfrm>
          <a:prstGeom prst="rect">
            <a:avLst/>
          </a:prstGeom>
          <a:noFill/>
          <a:ln>
            <a:noFill/>
          </a:ln>
        </p:spPr>
      </p:pic>
      <p:pic>
        <p:nvPicPr>
          <p:cNvPr id="247" name="Google Shape;247;p26"/>
          <p:cNvPicPr preferRelativeResize="0"/>
          <p:nvPr/>
        </p:nvPicPr>
        <p:blipFill>
          <a:blip r:embed="rId4">
            <a:alphaModFix/>
          </a:blip>
          <a:stretch>
            <a:fillRect/>
          </a:stretch>
        </p:blipFill>
        <p:spPr>
          <a:xfrm flipH="1">
            <a:off x="-307824" y="6076518"/>
            <a:ext cx="3615299" cy="3560101"/>
          </a:xfrm>
          <a:prstGeom prst="rect">
            <a:avLst/>
          </a:prstGeom>
          <a:noFill/>
          <a:ln>
            <a:noFill/>
          </a:ln>
        </p:spPr>
      </p:pic>
      <p:pic>
        <p:nvPicPr>
          <p:cNvPr id="248" name="Google Shape;248;p26"/>
          <p:cNvPicPr preferRelativeResize="0"/>
          <p:nvPr/>
        </p:nvPicPr>
        <p:blipFill>
          <a:blip r:embed="rId3">
            <a:alphaModFix amt="41000"/>
          </a:blip>
          <a:stretch>
            <a:fillRect/>
          </a:stretch>
        </p:blipFill>
        <p:spPr>
          <a:xfrm rot="730118" flipH="1">
            <a:off x="9643046" y="5563669"/>
            <a:ext cx="7413401" cy="4802031"/>
          </a:xfrm>
          <a:prstGeom prst="rect">
            <a:avLst/>
          </a:prstGeom>
          <a:noFill/>
          <a:ln>
            <a:noFill/>
          </a:ln>
        </p:spPr>
      </p:pic>
      <p:sp>
        <p:nvSpPr>
          <p:cNvPr id="249" name="Google Shape;249;p26"/>
          <p:cNvSpPr txBox="1">
            <a:spLocks noGrp="1"/>
          </p:cNvSpPr>
          <p:nvPr>
            <p:ph type="title"/>
          </p:nvPr>
        </p:nvSpPr>
        <p:spPr>
          <a:xfrm>
            <a:off x="1701633" y="593367"/>
            <a:ext cx="8788800" cy="167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0" name="Google Shape;250;p26"/>
          <p:cNvSpPr txBox="1">
            <a:spLocks noGrp="1"/>
          </p:cNvSpPr>
          <p:nvPr>
            <p:ph type="title" idx="2"/>
          </p:nvPr>
        </p:nvSpPr>
        <p:spPr>
          <a:xfrm>
            <a:off x="1261233" y="2639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1" name="Google Shape;251;p26"/>
          <p:cNvSpPr txBox="1">
            <a:spLocks noGrp="1"/>
          </p:cNvSpPr>
          <p:nvPr>
            <p:ph type="subTitle" idx="1"/>
          </p:nvPr>
        </p:nvSpPr>
        <p:spPr>
          <a:xfrm>
            <a:off x="1261233" y="3255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2" name="Google Shape;252;p26"/>
          <p:cNvSpPr txBox="1">
            <a:spLocks noGrp="1"/>
          </p:cNvSpPr>
          <p:nvPr>
            <p:ph type="title" idx="3"/>
          </p:nvPr>
        </p:nvSpPr>
        <p:spPr>
          <a:xfrm>
            <a:off x="7988736" y="2639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3" name="Google Shape;253;p26"/>
          <p:cNvSpPr txBox="1">
            <a:spLocks noGrp="1"/>
          </p:cNvSpPr>
          <p:nvPr>
            <p:ph type="subTitle" idx="4"/>
          </p:nvPr>
        </p:nvSpPr>
        <p:spPr>
          <a:xfrm>
            <a:off x="7988736" y="3255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4" name="Google Shape;254;p26"/>
          <p:cNvSpPr txBox="1">
            <a:spLocks noGrp="1"/>
          </p:cNvSpPr>
          <p:nvPr>
            <p:ph type="title" idx="5"/>
          </p:nvPr>
        </p:nvSpPr>
        <p:spPr>
          <a:xfrm>
            <a:off x="1261233" y="44489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5" name="Google Shape;255;p26"/>
          <p:cNvSpPr txBox="1">
            <a:spLocks noGrp="1"/>
          </p:cNvSpPr>
          <p:nvPr>
            <p:ph type="subTitle" idx="6"/>
          </p:nvPr>
        </p:nvSpPr>
        <p:spPr>
          <a:xfrm>
            <a:off x="1261233" y="50650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6" name="Google Shape;256;p26"/>
          <p:cNvSpPr txBox="1">
            <a:spLocks noGrp="1"/>
          </p:cNvSpPr>
          <p:nvPr>
            <p:ph type="title" idx="7"/>
          </p:nvPr>
        </p:nvSpPr>
        <p:spPr>
          <a:xfrm>
            <a:off x="7988736" y="44489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57" name="Google Shape;257;p26"/>
          <p:cNvSpPr txBox="1">
            <a:spLocks noGrp="1"/>
          </p:cNvSpPr>
          <p:nvPr>
            <p:ph type="subTitle" idx="8"/>
          </p:nvPr>
        </p:nvSpPr>
        <p:spPr>
          <a:xfrm>
            <a:off x="7988736" y="50650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86220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58"/>
        <p:cNvGrpSpPr/>
        <p:nvPr/>
      </p:nvGrpSpPr>
      <p:grpSpPr>
        <a:xfrm>
          <a:off x="0" y="0"/>
          <a:ext cx="0" cy="0"/>
          <a:chOff x="0" y="0"/>
          <a:chExt cx="0" cy="0"/>
        </a:xfrm>
      </p:grpSpPr>
      <p:pic>
        <p:nvPicPr>
          <p:cNvPr id="259" name="Google Shape;259;p2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60" name="Google Shape;260;p27"/>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61" name="Google Shape;261;p27"/>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62" name="Google Shape;262;p27"/>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63" name="Google Shape;263;p27"/>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64" name="Google Shape;264;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5" name="Google Shape;265;p27"/>
          <p:cNvSpPr txBox="1">
            <a:spLocks noGrp="1"/>
          </p:cNvSpPr>
          <p:nvPr>
            <p:ph type="title" idx="2"/>
          </p:nvPr>
        </p:nvSpPr>
        <p:spPr>
          <a:xfrm>
            <a:off x="2876367" y="21313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6" name="Google Shape;266;p27"/>
          <p:cNvSpPr txBox="1">
            <a:spLocks noGrp="1"/>
          </p:cNvSpPr>
          <p:nvPr>
            <p:ph type="subTitle" idx="1"/>
          </p:nvPr>
        </p:nvSpPr>
        <p:spPr>
          <a:xfrm>
            <a:off x="2876367" y="27473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7" name="Google Shape;267;p27"/>
          <p:cNvSpPr txBox="1">
            <a:spLocks noGrp="1"/>
          </p:cNvSpPr>
          <p:nvPr>
            <p:ph type="title" idx="3"/>
          </p:nvPr>
        </p:nvSpPr>
        <p:spPr>
          <a:xfrm>
            <a:off x="6373613" y="21313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68" name="Google Shape;268;p27"/>
          <p:cNvSpPr txBox="1">
            <a:spLocks noGrp="1"/>
          </p:cNvSpPr>
          <p:nvPr>
            <p:ph type="subTitle" idx="4"/>
          </p:nvPr>
        </p:nvSpPr>
        <p:spPr>
          <a:xfrm>
            <a:off x="6373613" y="27473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9" name="Google Shape;269;p27"/>
          <p:cNvSpPr txBox="1">
            <a:spLocks noGrp="1"/>
          </p:cNvSpPr>
          <p:nvPr>
            <p:ph type="title" idx="5"/>
          </p:nvPr>
        </p:nvSpPr>
        <p:spPr>
          <a:xfrm>
            <a:off x="2876367"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0" name="Google Shape;270;p27"/>
          <p:cNvSpPr txBox="1">
            <a:spLocks noGrp="1"/>
          </p:cNvSpPr>
          <p:nvPr>
            <p:ph type="subTitle" idx="6"/>
          </p:nvPr>
        </p:nvSpPr>
        <p:spPr>
          <a:xfrm>
            <a:off x="2876367"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71" name="Google Shape;271;p27"/>
          <p:cNvSpPr txBox="1">
            <a:spLocks noGrp="1"/>
          </p:cNvSpPr>
          <p:nvPr>
            <p:ph type="title" idx="7"/>
          </p:nvPr>
        </p:nvSpPr>
        <p:spPr>
          <a:xfrm>
            <a:off x="6373613"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72" name="Google Shape;272;p27"/>
          <p:cNvSpPr txBox="1">
            <a:spLocks noGrp="1"/>
          </p:cNvSpPr>
          <p:nvPr>
            <p:ph type="subTitle" idx="8"/>
          </p:nvPr>
        </p:nvSpPr>
        <p:spPr>
          <a:xfrm>
            <a:off x="6373613"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40591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73"/>
        <p:cNvGrpSpPr/>
        <p:nvPr/>
      </p:nvGrpSpPr>
      <p:grpSpPr>
        <a:xfrm>
          <a:off x="0" y="0"/>
          <a:ext cx="0" cy="0"/>
          <a:chOff x="0" y="0"/>
          <a:chExt cx="0" cy="0"/>
        </a:xfrm>
      </p:grpSpPr>
      <p:pic>
        <p:nvPicPr>
          <p:cNvPr id="274" name="Google Shape;274;p2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75" name="Google Shape;275;p28"/>
          <p:cNvPicPr preferRelativeResize="0"/>
          <p:nvPr/>
        </p:nvPicPr>
        <p:blipFill>
          <a:blip r:embed="rId3">
            <a:alphaModFix/>
          </a:blip>
          <a:stretch>
            <a:fillRect/>
          </a:stretch>
        </p:blipFill>
        <p:spPr>
          <a:xfrm>
            <a:off x="-1355779" y="-1342004"/>
            <a:ext cx="3615299" cy="3560101"/>
          </a:xfrm>
          <a:prstGeom prst="rect">
            <a:avLst/>
          </a:prstGeom>
          <a:noFill/>
          <a:ln>
            <a:noFill/>
          </a:ln>
        </p:spPr>
      </p:pic>
      <p:pic>
        <p:nvPicPr>
          <p:cNvPr id="276" name="Google Shape;276;p28"/>
          <p:cNvPicPr preferRelativeResize="0"/>
          <p:nvPr/>
        </p:nvPicPr>
        <p:blipFill>
          <a:blip r:embed="rId3">
            <a:alphaModFix/>
          </a:blip>
          <a:stretch>
            <a:fillRect/>
          </a:stretch>
        </p:blipFill>
        <p:spPr>
          <a:xfrm>
            <a:off x="8823105" y="6076518"/>
            <a:ext cx="3615299" cy="3560101"/>
          </a:xfrm>
          <a:prstGeom prst="rect">
            <a:avLst/>
          </a:prstGeom>
          <a:noFill/>
          <a:ln>
            <a:noFill/>
          </a:ln>
        </p:spPr>
      </p:pic>
      <p:pic>
        <p:nvPicPr>
          <p:cNvPr id="277" name="Google Shape;277;p28"/>
          <p:cNvPicPr preferRelativeResize="0"/>
          <p:nvPr/>
        </p:nvPicPr>
        <p:blipFill>
          <a:blip r:embed="rId4">
            <a:alphaModFix amt="41000"/>
          </a:blip>
          <a:stretch>
            <a:fillRect/>
          </a:stretch>
        </p:blipFill>
        <p:spPr>
          <a:xfrm rot="-730118">
            <a:off x="-4925866" y="5563669"/>
            <a:ext cx="7413401" cy="4802031"/>
          </a:xfrm>
          <a:prstGeom prst="rect">
            <a:avLst/>
          </a:prstGeom>
          <a:noFill/>
          <a:ln>
            <a:noFill/>
          </a:ln>
        </p:spPr>
      </p:pic>
      <p:pic>
        <p:nvPicPr>
          <p:cNvPr id="278" name="Google Shape;278;p28"/>
          <p:cNvPicPr preferRelativeResize="0"/>
          <p:nvPr/>
        </p:nvPicPr>
        <p:blipFill>
          <a:blip r:embed="rId4">
            <a:alphaModFix amt="41000"/>
          </a:blip>
          <a:stretch>
            <a:fillRect/>
          </a:stretch>
        </p:blipFill>
        <p:spPr>
          <a:xfrm rot="-730118">
            <a:off x="9747801" y="-3026481"/>
            <a:ext cx="7413401" cy="4802031"/>
          </a:xfrm>
          <a:prstGeom prst="rect">
            <a:avLst/>
          </a:prstGeom>
          <a:noFill/>
          <a:ln>
            <a:noFill/>
          </a:ln>
        </p:spPr>
      </p:pic>
      <p:sp>
        <p:nvSpPr>
          <p:cNvPr id="279" name="Google Shape;279;p28"/>
          <p:cNvSpPr txBox="1">
            <a:spLocks noGrp="1"/>
          </p:cNvSpPr>
          <p:nvPr>
            <p:ph type="title"/>
          </p:nvPr>
        </p:nvSpPr>
        <p:spPr>
          <a:xfrm>
            <a:off x="960000" y="593367"/>
            <a:ext cx="8878800" cy="1480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80" name="Google Shape;280;p28"/>
          <p:cNvSpPr txBox="1">
            <a:spLocks noGrp="1"/>
          </p:cNvSpPr>
          <p:nvPr>
            <p:ph type="title" idx="2"/>
          </p:nvPr>
        </p:nvSpPr>
        <p:spPr>
          <a:xfrm>
            <a:off x="1524493"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1" name="Google Shape;281;p28"/>
          <p:cNvSpPr txBox="1">
            <a:spLocks noGrp="1"/>
          </p:cNvSpPr>
          <p:nvPr>
            <p:ph type="subTitle" idx="1"/>
          </p:nvPr>
        </p:nvSpPr>
        <p:spPr>
          <a:xfrm>
            <a:off x="1524493" y="3050543"/>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2" name="Google Shape;282;p28"/>
          <p:cNvSpPr txBox="1">
            <a:spLocks noGrp="1"/>
          </p:cNvSpPr>
          <p:nvPr>
            <p:ph type="title" idx="3"/>
          </p:nvPr>
        </p:nvSpPr>
        <p:spPr>
          <a:xfrm>
            <a:off x="6478661" y="2542067"/>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3" name="Google Shape;283;p28"/>
          <p:cNvSpPr txBox="1">
            <a:spLocks noGrp="1"/>
          </p:cNvSpPr>
          <p:nvPr>
            <p:ph type="subTitle" idx="4"/>
          </p:nvPr>
        </p:nvSpPr>
        <p:spPr>
          <a:xfrm>
            <a:off x="6478663" y="3050541"/>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4" name="Google Shape;284;p28"/>
          <p:cNvSpPr txBox="1">
            <a:spLocks noGrp="1"/>
          </p:cNvSpPr>
          <p:nvPr>
            <p:ph type="title" idx="5"/>
          </p:nvPr>
        </p:nvSpPr>
        <p:spPr>
          <a:xfrm>
            <a:off x="1524399" y="4298645"/>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5" name="Google Shape;285;p28"/>
          <p:cNvSpPr txBox="1">
            <a:spLocks noGrp="1"/>
          </p:cNvSpPr>
          <p:nvPr>
            <p:ph type="subTitle" idx="6"/>
          </p:nvPr>
        </p:nvSpPr>
        <p:spPr>
          <a:xfrm>
            <a:off x="1524399" y="4807204"/>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86" name="Google Shape;286;p28"/>
          <p:cNvSpPr txBox="1">
            <a:spLocks noGrp="1"/>
          </p:cNvSpPr>
          <p:nvPr>
            <p:ph type="title" idx="7"/>
          </p:nvPr>
        </p:nvSpPr>
        <p:spPr>
          <a:xfrm>
            <a:off x="6478567" y="4298643"/>
            <a:ext cx="4411200" cy="508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87" name="Google Shape;287;p28"/>
          <p:cNvSpPr txBox="1">
            <a:spLocks noGrp="1"/>
          </p:cNvSpPr>
          <p:nvPr>
            <p:ph type="subTitle" idx="8"/>
          </p:nvPr>
        </p:nvSpPr>
        <p:spPr>
          <a:xfrm>
            <a:off x="6478568" y="4807200"/>
            <a:ext cx="4411200" cy="1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615516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0" name="Google Shape;290;p29"/>
          <p:cNvPicPr preferRelativeResize="0"/>
          <p:nvPr/>
        </p:nvPicPr>
        <p:blipFill>
          <a:blip r:embed="rId3">
            <a:alphaModFix amt="41000"/>
          </a:blip>
          <a:stretch>
            <a:fillRect/>
          </a:stretch>
        </p:blipFill>
        <p:spPr>
          <a:xfrm rot="-1051942">
            <a:off x="-7096472" y="-1489486"/>
            <a:ext cx="9045043" cy="5858937"/>
          </a:xfrm>
          <a:prstGeom prst="rect">
            <a:avLst/>
          </a:prstGeom>
          <a:noFill/>
          <a:ln>
            <a:noFill/>
          </a:ln>
        </p:spPr>
      </p:pic>
      <p:pic>
        <p:nvPicPr>
          <p:cNvPr id="291" name="Google Shape;291;p29"/>
          <p:cNvPicPr preferRelativeResize="0"/>
          <p:nvPr/>
        </p:nvPicPr>
        <p:blipFill>
          <a:blip r:embed="rId3">
            <a:alphaModFix amt="41000"/>
          </a:blip>
          <a:stretch>
            <a:fillRect/>
          </a:stretch>
        </p:blipFill>
        <p:spPr>
          <a:xfrm rot="-523555">
            <a:off x="10615829" y="499530"/>
            <a:ext cx="9045041" cy="5858937"/>
          </a:xfrm>
          <a:prstGeom prst="rect">
            <a:avLst/>
          </a:prstGeom>
          <a:noFill/>
          <a:ln>
            <a:noFill/>
          </a:ln>
        </p:spPr>
      </p:pic>
      <p:sp>
        <p:nvSpPr>
          <p:cNvPr id="292" name="Google Shape;292;p2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3" name="Google Shape;293;p29"/>
          <p:cNvSpPr txBox="1">
            <a:spLocks noGrp="1"/>
          </p:cNvSpPr>
          <p:nvPr>
            <p:ph type="title" idx="2"/>
          </p:nvPr>
        </p:nvSpPr>
        <p:spPr>
          <a:xfrm>
            <a:off x="312004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4" name="Google Shape;294;p29"/>
          <p:cNvSpPr txBox="1">
            <a:spLocks noGrp="1"/>
          </p:cNvSpPr>
          <p:nvPr>
            <p:ph type="subTitle" idx="1"/>
          </p:nvPr>
        </p:nvSpPr>
        <p:spPr>
          <a:xfrm>
            <a:off x="312004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5" name="Google Shape;295;p29"/>
          <p:cNvSpPr txBox="1">
            <a:spLocks noGrp="1"/>
          </p:cNvSpPr>
          <p:nvPr>
            <p:ph type="title" idx="3"/>
          </p:nvPr>
        </p:nvSpPr>
        <p:spPr>
          <a:xfrm>
            <a:off x="1468233"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6" name="Google Shape;296;p29"/>
          <p:cNvSpPr txBox="1">
            <a:spLocks noGrp="1"/>
          </p:cNvSpPr>
          <p:nvPr>
            <p:ph type="subTitle" idx="4"/>
          </p:nvPr>
        </p:nvSpPr>
        <p:spPr>
          <a:xfrm>
            <a:off x="1468233"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7" name="Google Shape;297;p29"/>
          <p:cNvSpPr txBox="1">
            <a:spLocks noGrp="1"/>
          </p:cNvSpPr>
          <p:nvPr>
            <p:ph type="title" idx="5"/>
          </p:nvPr>
        </p:nvSpPr>
        <p:spPr>
          <a:xfrm>
            <a:off x="4771929"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298" name="Google Shape;298;p29"/>
          <p:cNvSpPr txBox="1">
            <a:spLocks noGrp="1"/>
          </p:cNvSpPr>
          <p:nvPr>
            <p:ph type="subTitle" idx="6"/>
          </p:nvPr>
        </p:nvSpPr>
        <p:spPr>
          <a:xfrm>
            <a:off x="4771929"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9" name="Google Shape;299;p29"/>
          <p:cNvSpPr txBox="1">
            <a:spLocks noGrp="1"/>
          </p:cNvSpPr>
          <p:nvPr>
            <p:ph type="title" idx="7"/>
          </p:nvPr>
        </p:nvSpPr>
        <p:spPr>
          <a:xfrm>
            <a:off x="6423817"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0" name="Google Shape;300;p29"/>
          <p:cNvSpPr txBox="1">
            <a:spLocks noGrp="1"/>
          </p:cNvSpPr>
          <p:nvPr>
            <p:ph type="subTitle" idx="8"/>
          </p:nvPr>
        </p:nvSpPr>
        <p:spPr>
          <a:xfrm>
            <a:off x="6423817"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01" name="Google Shape;301;p29"/>
          <p:cNvSpPr txBox="1">
            <a:spLocks noGrp="1"/>
          </p:cNvSpPr>
          <p:nvPr>
            <p:ph type="title" idx="9"/>
          </p:nvPr>
        </p:nvSpPr>
        <p:spPr>
          <a:xfrm>
            <a:off x="8075701" y="48958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02" name="Google Shape;302;p29"/>
          <p:cNvSpPr txBox="1">
            <a:spLocks noGrp="1"/>
          </p:cNvSpPr>
          <p:nvPr>
            <p:ph type="subTitle" idx="13"/>
          </p:nvPr>
        </p:nvSpPr>
        <p:spPr>
          <a:xfrm>
            <a:off x="8075701" y="54450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303" name="Google Shape;303;p29"/>
          <p:cNvPicPr preferRelativeResize="0"/>
          <p:nvPr/>
        </p:nvPicPr>
        <p:blipFill>
          <a:blip r:embed="rId4">
            <a:alphaModFix/>
          </a:blip>
          <a:stretch>
            <a:fillRect/>
          </a:stretch>
        </p:blipFill>
        <p:spPr>
          <a:xfrm>
            <a:off x="-1819132" y="-1093196"/>
            <a:ext cx="3615299" cy="3560101"/>
          </a:xfrm>
          <a:prstGeom prst="rect">
            <a:avLst/>
          </a:prstGeom>
          <a:noFill/>
          <a:ln>
            <a:noFill/>
          </a:ln>
        </p:spPr>
      </p:pic>
      <p:pic>
        <p:nvPicPr>
          <p:cNvPr id="304" name="Google Shape;304;p29"/>
          <p:cNvPicPr preferRelativeResize="0"/>
          <p:nvPr/>
        </p:nvPicPr>
        <p:blipFill>
          <a:blip r:embed="rId4">
            <a:alphaModFix/>
          </a:blip>
          <a:stretch>
            <a:fillRect/>
          </a:stretch>
        </p:blipFill>
        <p:spPr>
          <a:xfrm>
            <a:off x="10723700" y="4537698"/>
            <a:ext cx="5290899" cy="5210101"/>
          </a:xfrm>
          <a:prstGeom prst="rect">
            <a:avLst/>
          </a:prstGeom>
          <a:noFill/>
          <a:ln>
            <a:noFill/>
          </a:ln>
        </p:spPr>
      </p:pic>
    </p:spTree>
    <p:extLst>
      <p:ext uri="{BB962C8B-B14F-4D97-AF65-F5344CB8AC3E}">
        <p14:creationId xmlns:p14="http://schemas.microsoft.com/office/powerpoint/2010/main" val="2595727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05"/>
        <p:cNvGrpSpPr/>
        <p:nvPr/>
      </p:nvGrpSpPr>
      <p:grpSpPr>
        <a:xfrm>
          <a:off x="0" y="0"/>
          <a:ext cx="0" cy="0"/>
          <a:chOff x="0" y="0"/>
          <a:chExt cx="0" cy="0"/>
        </a:xfrm>
      </p:grpSpPr>
      <p:pic>
        <p:nvPicPr>
          <p:cNvPr id="306" name="Google Shape;306;p3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07" name="Google Shape;307;p30"/>
          <p:cNvPicPr preferRelativeResize="0"/>
          <p:nvPr/>
        </p:nvPicPr>
        <p:blipFill>
          <a:blip r:embed="rId3">
            <a:alphaModFix/>
          </a:blip>
          <a:stretch>
            <a:fillRect/>
          </a:stretch>
        </p:blipFill>
        <p:spPr>
          <a:xfrm>
            <a:off x="-1819132" y="-1093196"/>
            <a:ext cx="3615299" cy="3560101"/>
          </a:xfrm>
          <a:prstGeom prst="rect">
            <a:avLst/>
          </a:prstGeom>
          <a:noFill/>
          <a:ln>
            <a:noFill/>
          </a:ln>
        </p:spPr>
      </p:pic>
      <p:pic>
        <p:nvPicPr>
          <p:cNvPr id="308" name="Google Shape;308;p30"/>
          <p:cNvPicPr preferRelativeResize="0"/>
          <p:nvPr/>
        </p:nvPicPr>
        <p:blipFill>
          <a:blip r:embed="rId3">
            <a:alphaModFix/>
          </a:blip>
          <a:stretch>
            <a:fillRect/>
          </a:stretch>
        </p:blipFill>
        <p:spPr>
          <a:xfrm>
            <a:off x="10723700" y="4537698"/>
            <a:ext cx="5290899" cy="5210101"/>
          </a:xfrm>
          <a:prstGeom prst="rect">
            <a:avLst/>
          </a:prstGeom>
          <a:noFill/>
          <a:ln>
            <a:noFill/>
          </a:ln>
        </p:spPr>
      </p:pic>
      <p:sp>
        <p:nvSpPr>
          <p:cNvPr id="309" name="Google Shape;309;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10" name="Google Shape;310;p30"/>
          <p:cNvSpPr txBox="1">
            <a:spLocks noGrp="1"/>
          </p:cNvSpPr>
          <p:nvPr>
            <p:ph type="title" idx="2"/>
          </p:nvPr>
        </p:nvSpPr>
        <p:spPr>
          <a:xfrm>
            <a:off x="1468233"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1" name="Google Shape;311;p30"/>
          <p:cNvSpPr txBox="1">
            <a:spLocks noGrp="1"/>
          </p:cNvSpPr>
          <p:nvPr>
            <p:ph type="subTitle" idx="1"/>
          </p:nvPr>
        </p:nvSpPr>
        <p:spPr>
          <a:xfrm>
            <a:off x="1468233"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2" name="Google Shape;312;p30"/>
          <p:cNvSpPr txBox="1">
            <a:spLocks noGrp="1"/>
          </p:cNvSpPr>
          <p:nvPr>
            <p:ph type="title" idx="3"/>
          </p:nvPr>
        </p:nvSpPr>
        <p:spPr>
          <a:xfrm>
            <a:off x="4771929"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3" name="Google Shape;313;p30"/>
          <p:cNvSpPr txBox="1">
            <a:spLocks noGrp="1"/>
          </p:cNvSpPr>
          <p:nvPr>
            <p:ph type="subTitle" idx="4"/>
          </p:nvPr>
        </p:nvSpPr>
        <p:spPr>
          <a:xfrm>
            <a:off x="4771929"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4" name="Google Shape;314;p30"/>
          <p:cNvSpPr txBox="1">
            <a:spLocks noGrp="1"/>
          </p:cNvSpPr>
          <p:nvPr>
            <p:ph type="title" idx="5"/>
          </p:nvPr>
        </p:nvSpPr>
        <p:spPr>
          <a:xfrm>
            <a:off x="1468233"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5" name="Google Shape;315;p30"/>
          <p:cNvSpPr txBox="1">
            <a:spLocks noGrp="1"/>
          </p:cNvSpPr>
          <p:nvPr>
            <p:ph type="subTitle" idx="6"/>
          </p:nvPr>
        </p:nvSpPr>
        <p:spPr>
          <a:xfrm>
            <a:off x="1468233"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6" name="Google Shape;316;p30"/>
          <p:cNvSpPr txBox="1">
            <a:spLocks noGrp="1"/>
          </p:cNvSpPr>
          <p:nvPr>
            <p:ph type="title" idx="7"/>
          </p:nvPr>
        </p:nvSpPr>
        <p:spPr>
          <a:xfrm>
            <a:off x="4771929"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7" name="Google Shape;317;p30"/>
          <p:cNvSpPr txBox="1">
            <a:spLocks noGrp="1"/>
          </p:cNvSpPr>
          <p:nvPr>
            <p:ph type="subTitle" idx="8"/>
          </p:nvPr>
        </p:nvSpPr>
        <p:spPr>
          <a:xfrm>
            <a:off x="4771929"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8" name="Google Shape;318;p30"/>
          <p:cNvSpPr txBox="1">
            <a:spLocks noGrp="1"/>
          </p:cNvSpPr>
          <p:nvPr>
            <p:ph type="title" idx="9"/>
          </p:nvPr>
        </p:nvSpPr>
        <p:spPr>
          <a:xfrm>
            <a:off x="8075701" y="254412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19" name="Google Shape;319;p30"/>
          <p:cNvSpPr txBox="1">
            <a:spLocks noGrp="1"/>
          </p:cNvSpPr>
          <p:nvPr>
            <p:ph type="subTitle" idx="13"/>
          </p:nvPr>
        </p:nvSpPr>
        <p:spPr>
          <a:xfrm>
            <a:off x="8075701" y="309335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20" name="Google Shape;320;p30"/>
          <p:cNvSpPr txBox="1">
            <a:spLocks noGrp="1"/>
          </p:cNvSpPr>
          <p:nvPr>
            <p:ph type="title" idx="14"/>
          </p:nvPr>
        </p:nvSpPr>
        <p:spPr>
          <a:xfrm>
            <a:off x="8075701" y="4923852"/>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21" name="Google Shape;321;p30"/>
          <p:cNvSpPr txBox="1">
            <a:spLocks noGrp="1"/>
          </p:cNvSpPr>
          <p:nvPr>
            <p:ph type="subTitle" idx="15"/>
          </p:nvPr>
        </p:nvSpPr>
        <p:spPr>
          <a:xfrm>
            <a:off x="8075701" y="547308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730082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9" name="Google Shape;29;p4"/>
          <p:cNvPicPr preferRelativeResize="0"/>
          <p:nvPr/>
        </p:nvPicPr>
        <p:blipFill>
          <a:blip r:embed="rId3">
            <a:alphaModFix amt="41000"/>
          </a:blip>
          <a:stretch>
            <a:fillRect/>
          </a:stretch>
        </p:blipFill>
        <p:spPr>
          <a:xfrm rot="-702946">
            <a:off x="-6907137" y="3423770"/>
            <a:ext cx="8933575" cy="5786693"/>
          </a:xfrm>
          <a:prstGeom prst="rect">
            <a:avLst/>
          </a:prstGeom>
          <a:noFill/>
          <a:ln>
            <a:noFill/>
          </a:ln>
        </p:spPr>
      </p:pic>
      <p:pic>
        <p:nvPicPr>
          <p:cNvPr id="30" name="Google Shape;30;p4"/>
          <p:cNvPicPr preferRelativeResize="0"/>
          <p:nvPr/>
        </p:nvPicPr>
        <p:blipFill>
          <a:blip r:embed="rId3">
            <a:alphaModFix amt="41000"/>
          </a:blip>
          <a:stretch>
            <a:fillRect/>
          </a:stretch>
        </p:blipFill>
        <p:spPr>
          <a:xfrm rot="-250562">
            <a:off x="9141214" y="-2924472"/>
            <a:ext cx="8933572" cy="5786693"/>
          </a:xfrm>
          <a:prstGeom prst="rect">
            <a:avLst/>
          </a:prstGeom>
          <a:noFill/>
          <a:ln>
            <a:noFill/>
          </a:ln>
        </p:spPr>
      </p:pic>
      <p:pic>
        <p:nvPicPr>
          <p:cNvPr id="31" name="Google Shape;31;p4"/>
          <p:cNvPicPr preferRelativeResize="0"/>
          <p:nvPr/>
        </p:nvPicPr>
        <p:blipFill>
          <a:blip r:embed="rId3">
            <a:alphaModFix amt="10000"/>
          </a:blip>
          <a:stretch>
            <a:fillRect/>
          </a:stretch>
        </p:blipFill>
        <p:spPr>
          <a:xfrm rot="761210">
            <a:off x="7149777" y="4273933"/>
            <a:ext cx="6308544" cy="4086369"/>
          </a:xfrm>
          <a:prstGeom prst="rect">
            <a:avLst/>
          </a:prstGeom>
          <a:noFill/>
          <a:ln>
            <a:noFill/>
          </a:ln>
        </p:spPr>
      </p:pic>
      <p:pic>
        <p:nvPicPr>
          <p:cNvPr id="32" name="Google Shape;32;p4"/>
          <p:cNvPicPr preferRelativeResize="0"/>
          <p:nvPr/>
        </p:nvPicPr>
        <p:blipFill>
          <a:blip r:embed="rId4">
            <a:alphaModFix/>
          </a:blip>
          <a:stretch>
            <a:fillRect/>
          </a:stretch>
        </p:blipFill>
        <p:spPr>
          <a:xfrm>
            <a:off x="8726971" y="5767480"/>
            <a:ext cx="4171032" cy="4107401"/>
          </a:xfrm>
          <a:prstGeom prst="rect">
            <a:avLst/>
          </a:prstGeom>
          <a:noFill/>
          <a:ln>
            <a:noFill/>
          </a:ln>
        </p:spPr>
      </p:pic>
      <p:pic>
        <p:nvPicPr>
          <p:cNvPr id="33" name="Google Shape;33;p4"/>
          <p:cNvPicPr preferRelativeResize="0"/>
          <p:nvPr/>
        </p:nvPicPr>
        <p:blipFill>
          <a:blip r:embed="rId4">
            <a:alphaModFix/>
          </a:blip>
          <a:stretch>
            <a:fillRect/>
          </a:stretch>
        </p:blipFill>
        <p:spPr>
          <a:xfrm>
            <a:off x="-1838300" y="-1160700"/>
            <a:ext cx="4243735" cy="4179032"/>
          </a:xfrm>
          <a:prstGeom prst="rect">
            <a:avLst/>
          </a:prstGeom>
          <a:noFill/>
          <a:ln>
            <a:noFill/>
          </a:ln>
        </p:spPr>
      </p:pic>
      <p:sp>
        <p:nvSpPr>
          <p:cNvPr id="34" name="Google Shape;3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4"/>
          <p:cNvSpPr txBox="1">
            <a:spLocks noGrp="1"/>
          </p:cNvSpPr>
          <p:nvPr>
            <p:ph type="body" idx="1"/>
          </p:nvPr>
        </p:nvSpPr>
        <p:spPr>
          <a:xfrm>
            <a:off x="960000" y="1519400"/>
            <a:ext cx="10272000" cy="4702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533">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994064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even columns">
  <p:cSld name="Title and seven columns">
    <p:spTree>
      <p:nvGrpSpPr>
        <p:cNvPr id="1" name="Shape 322"/>
        <p:cNvGrpSpPr/>
        <p:nvPr/>
      </p:nvGrpSpPr>
      <p:grpSpPr>
        <a:xfrm>
          <a:off x="0" y="0"/>
          <a:ext cx="0" cy="0"/>
          <a:chOff x="0" y="0"/>
          <a:chExt cx="0" cy="0"/>
        </a:xfrm>
      </p:grpSpPr>
      <p:pic>
        <p:nvPicPr>
          <p:cNvPr id="323" name="Google Shape;323;p3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24" name="Google Shape;324;p31"/>
          <p:cNvPicPr preferRelativeResize="0"/>
          <p:nvPr/>
        </p:nvPicPr>
        <p:blipFill>
          <a:blip r:embed="rId3">
            <a:alphaModFix amt="41000"/>
          </a:blip>
          <a:stretch>
            <a:fillRect/>
          </a:stretch>
        </p:blipFill>
        <p:spPr>
          <a:xfrm rot="242112">
            <a:off x="1889242" y="5902342"/>
            <a:ext cx="8847285" cy="5730785"/>
          </a:xfrm>
          <a:prstGeom prst="rect">
            <a:avLst/>
          </a:prstGeom>
          <a:noFill/>
          <a:ln>
            <a:noFill/>
          </a:ln>
        </p:spPr>
      </p:pic>
      <p:pic>
        <p:nvPicPr>
          <p:cNvPr id="325" name="Google Shape;325;p31"/>
          <p:cNvPicPr preferRelativeResize="0"/>
          <p:nvPr/>
        </p:nvPicPr>
        <p:blipFill>
          <a:blip r:embed="rId3">
            <a:alphaModFix amt="41000"/>
          </a:blip>
          <a:stretch>
            <a:fillRect/>
          </a:stretch>
        </p:blipFill>
        <p:spPr>
          <a:xfrm rot="242112">
            <a:off x="10303975" y="-1367458"/>
            <a:ext cx="8847285" cy="5730785"/>
          </a:xfrm>
          <a:prstGeom prst="rect">
            <a:avLst/>
          </a:prstGeom>
          <a:noFill/>
          <a:ln>
            <a:noFill/>
          </a:ln>
        </p:spPr>
      </p:pic>
      <p:pic>
        <p:nvPicPr>
          <p:cNvPr id="326" name="Google Shape;326;p31"/>
          <p:cNvPicPr preferRelativeResize="0"/>
          <p:nvPr/>
        </p:nvPicPr>
        <p:blipFill>
          <a:blip r:embed="rId3">
            <a:alphaModFix amt="41000"/>
          </a:blip>
          <a:stretch>
            <a:fillRect/>
          </a:stretch>
        </p:blipFill>
        <p:spPr>
          <a:xfrm rot="706079">
            <a:off x="-6855725" y="-2295659"/>
            <a:ext cx="8847287" cy="5730784"/>
          </a:xfrm>
          <a:prstGeom prst="rect">
            <a:avLst/>
          </a:prstGeom>
          <a:noFill/>
          <a:ln>
            <a:noFill/>
          </a:ln>
        </p:spPr>
      </p:pic>
      <p:pic>
        <p:nvPicPr>
          <p:cNvPr id="327" name="Google Shape;327;p31"/>
          <p:cNvPicPr preferRelativeResize="0"/>
          <p:nvPr/>
        </p:nvPicPr>
        <p:blipFill>
          <a:blip r:embed="rId4">
            <a:alphaModFix/>
          </a:blip>
          <a:stretch>
            <a:fillRect/>
          </a:stretch>
        </p:blipFill>
        <p:spPr>
          <a:xfrm>
            <a:off x="-2042233" y="-1282945"/>
            <a:ext cx="3842400" cy="3783847"/>
          </a:xfrm>
          <a:prstGeom prst="rect">
            <a:avLst/>
          </a:prstGeom>
          <a:noFill/>
          <a:ln>
            <a:noFill/>
          </a:ln>
        </p:spPr>
      </p:pic>
      <p:pic>
        <p:nvPicPr>
          <p:cNvPr id="328" name="Google Shape;328;p31"/>
          <p:cNvPicPr preferRelativeResize="0"/>
          <p:nvPr/>
        </p:nvPicPr>
        <p:blipFill>
          <a:blip r:embed="rId4">
            <a:alphaModFix/>
          </a:blip>
          <a:stretch>
            <a:fillRect/>
          </a:stretch>
        </p:blipFill>
        <p:spPr>
          <a:xfrm>
            <a:off x="10747968" y="4480933"/>
            <a:ext cx="5216601" cy="5137067"/>
          </a:xfrm>
          <a:prstGeom prst="rect">
            <a:avLst/>
          </a:prstGeom>
          <a:noFill/>
          <a:ln>
            <a:noFill/>
          </a:ln>
        </p:spPr>
      </p:pic>
      <p:sp>
        <p:nvSpPr>
          <p:cNvPr id="329" name="Google Shape;329;p3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30" name="Google Shape;330;p31"/>
          <p:cNvSpPr txBox="1">
            <a:spLocks noGrp="1"/>
          </p:cNvSpPr>
          <p:nvPr>
            <p:ph type="title" idx="2"/>
          </p:nvPr>
        </p:nvSpPr>
        <p:spPr>
          <a:xfrm>
            <a:off x="12648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1" name="Google Shape;331;p31"/>
          <p:cNvSpPr txBox="1">
            <a:spLocks noGrp="1"/>
          </p:cNvSpPr>
          <p:nvPr>
            <p:ph type="subTitle" idx="1"/>
          </p:nvPr>
        </p:nvSpPr>
        <p:spPr>
          <a:xfrm>
            <a:off x="12648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2" name="Google Shape;332;p31"/>
          <p:cNvSpPr txBox="1">
            <a:spLocks noGrp="1"/>
          </p:cNvSpPr>
          <p:nvPr>
            <p:ph type="title" idx="3"/>
          </p:nvPr>
        </p:nvSpPr>
        <p:spPr>
          <a:xfrm>
            <a:off x="4588408" y="3248535"/>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3" name="Google Shape;333;p31"/>
          <p:cNvSpPr txBox="1">
            <a:spLocks noGrp="1"/>
          </p:cNvSpPr>
          <p:nvPr>
            <p:ph type="subTitle" idx="4"/>
          </p:nvPr>
        </p:nvSpPr>
        <p:spPr>
          <a:xfrm>
            <a:off x="4588408" y="3683231"/>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4" name="Google Shape;334;p31"/>
          <p:cNvSpPr txBox="1">
            <a:spLocks noGrp="1"/>
          </p:cNvSpPr>
          <p:nvPr>
            <p:ph type="title" idx="5"/>
          </p:nvPr>
        </p:nvSpPr>
        <p:spPr>
          <a:xfrm>
            <a:off x="12648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5" name="Google Shape;335;p31"/>
          <p:cNvSpPr txBox="1">
            <a:spLocks noGrp="1"/>
          </p:cNvSpPr>
          <p:nvPr>
            <p:ph type="subTitle" idx="6"/>
          </p:nvPr>
        </p:nvSpPr>
        <p:spPr>
          <a:xfrm>
            <a:off x="12648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6" name="Google Shape;336;p31"/>
          <p:cNvSpPr txBox="1">
            <a:spLocks noGrp="1"/>
          </p:cNvSpPr>
          <p:nvPr>
            <p:ph type="title" idx="7"/>
          </p:nvPr>
        </p:nvSpPr>
        <p:spPr>
          <a:xfrm>
            <a:off x="4588408" y="4667499"/>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7" name="Google Shape;337;p31"/>
          <p:cNvSpPr txBox="1">
            <a:spLocks noGrp="1"/>
          </p:cNvSpPr>
          <p:nvPr>
            <p:ph type="subTitle" idx="8"/>
          </p:nvPr>
        </p:nvSpPr>
        <p:spPr>
          <a:xfrm>
            <a:off x="4588408" y="5102196"/>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8" name="Google Shape;338;p31"/>
          <p:cNvSpPr txBox="1">
            <a:spLocks noGrp="1"/>
          </p:cNvSpPr>
          <p:nvPr>
            <p:ph type="title" idx="9"/>
          </p:nvPr>
        </p:nvSpPr>
        <p:spPr>
          <a:xfrm>
            <a:off x="7912000" y="2603984"/>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39" name="Google Shape;339;p31"/>
          <p:cNvSpPr txBox="1">
            <a:spLocks noGrp="1"/>
          </p:cNvSpPr>
          <p:nvPr>
            <p:ph type="subTitle" idx="13"/>
          </p:nvPr>
        </p:nvSpPr>
        <p:spPr>
          <a:xfrm>
            <a:off x="7912000" y="3038680"/>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0" name="Google Shape;340;p31"/>
          <p:cNvSpPr txBox="1">
            <a:spLocks noGrp="1"/>
          </p:cNvSpPr>
          <p:nvPr>
            <p:ph type="title" idx="14"/>
          </p:nvPr>
        </p:nvSpPr>
        <p:spPr>
          <a:xfrm>
            <a:off x="7912000" y="4022948"/>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1" name="Google Shape;341;p31"/>
          <p:cNvSpPr txBox="1">
            <a:spLocks noGrp="1"/>
          </p:cNvSpPr>
          <p:nvPr>
            <p:ph type="subTitle" idx="15"/>
          </p:nvPr>
        </p:nvSpPr>
        <p:spPr>
          <a:xfrm>
            <a:off x="7912000" y="4457645"/>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2" name="Google Shape;342;p31"/>
          <p:cNvSpPr txBox="1">
            <a:spLocks noGrp="1"/>
          </p:cNvSpPr>
          <p:nvPr>
            <p:ph type="title" idx="16"/>
          </p:nvPr>
        </p:nvSpPr>
        <p:spPr>
          <a:xfrm>
            <a:off x="4588408" y="1829567"/>
            <a:ext cx="3015200" cy="45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343" name="Google Shape;343;p31"/>
          <p:cNvSpPr txBox="1">
            <a:spLocks noGrp="1"/>
          </p:cNvSpPr>
          <p:nvPr>
            <p:ph type="subTitle" idx="17"/>
          </p:nvPr>
        </p:nvSpPr>
        <p:spPr>
          <a:xfrm>
            <a:off x="4588408" y="2264263"/>
            <a:ext cx="3015200" cy="5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960508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344"/>
        <p:cNvGrpSpPr/>
        <p:nvPr/>
      </p:nvGrpSpPr>
      <p:grpSpPr>
        <a:xfrm>
          <a:off x="0" y="0"/>
          <a:ext cx="0" cy="0"/>
          <a:chOff x="0" y="0"/>
          <a:chExt cx="0" cy="0"/>
        </a:xfrm>
      </p:grpSpPr>
      <p:pic>
        <p:nvPicPr>
          <p:cNvPr id="345" name="Google Shape;345;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46" name="Google Shape;346;p32"/>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47" name="Google Shape;347;p32"/>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48" name="Google Shape;348;p32"/>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9" name="Google Shape;349;p32"/>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0" name="Google Shape;350;p32"/>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1" name="Google Shape;351;p32"/>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2" name="Google Shape;352;p32"/>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3" name="Google Shape;353;p32"/>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4" name="Google Shape;354;p32"/>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5" name="Google Shape;355;p32"/>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6" name="Google Shape;356;p32"/>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7" name="Google Shape;357;p32"/>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8" name="Google Shape;358;p32"/>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9" name="Google Shape;359;p32"/>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0" name="Google Shape;360;p32"/>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1" name="Google Shape;361;p32"/>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2" name="Google Shape;362;p32"/>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63" name="Google Shape;363;p32"/>
          <p:cNvPicPr preferRelativeResize="0"/>
          <p:nvPr/>
        </p:nvPicPr>
        <p:blipFill>
          <a:blip r:embed="rId3">
            <a:alphaModFix amt="41000"/>
          </a:blip>
          <a:stretch>
            <a:fillRect/>
          </a:stretch>
        </p:blipFill>
        <p:spPr>
          <a:xfrm rot="1296220" flipH="1">
            <a:off x="7623907" y="3646809"/>
            <a:ext cx="8847285" cy="5730787"/>
          </a:xfrm>
          <a:prstGeom prst="rect">
            <a:avLst/>
          </a:prstGeom>
          <a:noFill/>
          <a:ln>
            <a:noFill/>
          </a:ln>
        </p:spPr>
      </p:pic>
      <p:pic>
        <p:nvPicPr>
          <p:cNvPr id="364" name="Google Shape;364;p32"/>
          <p:cNvPicPr preferRelativeResize="0"/>
          <p:nvPr/>
        </p:nvPicPr>
        <p:blipFill>
          <a:blip r:embed="rId4">
            <a:alphaModFix/>
          </a:blip>
          <a:stretch>
            <a:fillRect/>
          </a:stretch>
        </p:blipFill>
        <p:spPr>
          <a:xfrm>
            <a:off x="6717145" y="4403434"/>
            <a:ext cx="5123043" cy="5044935"/>
          </a:xfrm>
          <a:prstGeom prst="rect">
            <a:avLst/>
          </a:prstGeom>
          <a:noFill/>
          <a:ln>
            <a:noFill/>
          </a:ln>
        </p:spPr>
      </p:pic>
      <p:pic>
        <p:nvPicPr>
          <p:cNvPr id="365" name="Google Shape;365;p32"/>
          <p:cNvPicPr preferRelativeResize="0"/>
          <p:nvPr/>
        </p:nvPicPr>
        <p:blipFill>
          <a:blip r:embed="rId4">
            <a:alphaModFix/>
          </a:blip>
          <a:stretch>
            <a:fillRect/>
          </a:stretch>
        </p:blipFill>
        <p:spPr>
          <a:xfrm>
            <a:off x="10338011" y="107755"/>
            <a:ext cx="5123043" cy="5044935"/>
          </a:xfrm>
          <a:prstGeom prst="rect">
            <a:avLst/>
          </a:prstGeom>
          <a:noFill/>
          <a:ln>
            <a:noFill/>
          </a:ln>
        </p:spPr>
      </p:pic>
      <p:pic>
        <p:nvPicPr>
          <p:cNvPr id="366" name="Google Shape;366;p32"/>
          <p:cNvPicPr preferRelativeResize="0"/>
          <p:nvPr/>
        </p:nvPicPr>
        <p:blipFill>
          <a:blip r:embed="rId4">
            <a:alphaModFix/>
          </a:blip>
          <a:stretch>
            <a:fillRect/>
          </a:stretch>
        </p:blipFill>
        <p:spPr>
          <a:xfrm>
            <a:off x="6057633" y="-1913666"/>
            <a:ext cx="3966667" cy="3906167"/>
          </a:xfrm>
          <a:prstGeom prst="rect">
            <a:avLst/>
          </a:prstGeom>
          <a:noFill/>
          <a:ln>
            <a:noFill/>
          </a:ln>
        </p:spPr>
      </p:pic>
    </p:spTree>
    <p:extLst>
      <p:ext uri="{BB962C8B-B14F-4D97-AF65-F5344CB8AC3E}">
        <p14:creationId xmlns:p14="http://schemas.microsoft.com/office/powerpoint/2010/main" val="490189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367"/>
        <p:cNvGrpSpPr/>
        <p:nvPr/>
      </p:nvGrpSpPr>
      <p:grpSpPr>
        <a:xfrm>
          <a:off x="0" y="0"/>
          <a:ext cx="0" cy="0"/>
          <a:chOff x="0" y="0"/>
          <a:chExt cx="0" cy="0"/>
        </a:xfrm>
      </p:grpSpPr>
      <p:pic>
        <p:nvPicPr>
          <p:cNvPr id="368" name="Google Shape;368;p33"/>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69" name="Google Shape;369;p33"/>
          <p:cNvPicPr preferRelativeResize="0"/>
          <p:nvPr/>
        </p:nvPicPr>
        <p:blipFill>
          <a:blip r:embed="rId3">
            <a:alphaModFix amt="41000"/>
          </a:blip>
          <a:stretch>
            <a:fillRect/>
          </a:stretch>
        </p:blipFill>
        <p:spPr>
          <a:xfrm rot="-1410723">
            <a:off x="-4261925" y="3719994"/>
            <a:ext cx="8847287" cy="5730788"/>
          </a:xfrm>
          <a:prstGeom prst="rect">
            <a:avLst/>
          </a:prstGeom>
          <a:noFill/>
          <a:ln>
            <a:noFill/>
          </a:ln>
        </p:spPr>
      </p:pic>
      <p:pic>
        <p:nvPicPr>
          <p:cNvPr id="370" name="Google Shape;370;p33"/>
          <p:cNvPicPr preferRelativeResize="0"/>
          <p:nvPr/>
        </p:nvPicPr>
        <p:blipFill>
          <a:blip r:embed="rId4">
            <a:alphaModFix/>
          </a:blip>
          <a:stretch>
            <a:fillRect/>
          </a:stretch>
        </p:blipFill>
        <p:spPr>
          <a:xfrm>
            <a:off x="330779" y="4367716"/>
            <a:ext cx="5123043" cy="5044935"/>
          </a:xfrm>
          <a:prstGeom prst="rect">
            <a:avLst/>
          </a:prstGeom>
          <a:noFill/>
          <a:ln>
            <a:noFill/>
          </a:ln>
        </p:spPr>
      </p:pic>
      <p:pic>
        <p:nvPicPr>
          <p:cNvPr id="371" name="Google Shape;371;p33"/>
          <p:cNvPicPr preferRelativeResize="0"/>
          <p:nvPr/>
        </p:nvPicPr>
        <p:blipFill>
          <a:blip r:embed="rId4">
            <a:alphaModFix/>
          </a:blip>
          <a:stretch>
            <a:fillRect/>
          </a:stretch>
        </p:blipFill>
        <p:spPr>
          <a:xfrm>
            <a:off x="-3288372" y="122483"/>
            <a:ext cx="5123043" cy="5044935"/>
          </a:xfrm>
          <a:prstGeom prst="rect">
            <a:avLst/>
          </a:prstGeom>
          <a:noFill/>
          <a:ln>
            <a:noFill/>
          </a:ln>
        </p:spPr>
      </p:pic>
      <p:pic>
        <p:nvPicPr>
          <p:cNvPr id="372" name="Google Shape;372;p33"/>
          <p:cNvPicPr preferRelativeResize="0"/>
          <p:nvPr/>
        </p:nvPicPr>
        <p:blipFill>
          <a:blip r:embed="rId4">
            <a:alphaModFix/>
          </a:blip>
          <a:stretch>
            <a:fillRect/>
          </a:stretch>
        </p:blipFill>
        <p:spPr>
          <a:xfrm>
            <a:off x="2260834" y="-1787285"/>
            <a:ext cx="3685567" cy="3629337"/>
          </a:xfrm>
          <a:prstGeom prst="rect">
            <a:avLst/>
          </a:prstGeom>
          <a:noFill/>
          <a:ln>
            <a:noFill/>
          </a:ln>
        </p:spPr>
      </p:pic>
      <p:pic>
        <p:nvPicPr>
          <p:cNvPr id="373" name="Google Shape;373;p33"/>
          <p:cNvPicPr preferRelativeResize="0"/>
          <p:nvPr/>
        </p:nvPicPr>
        <p:blipFill>
          <a:blip r:embed="rId3">
            <a:alphaModFix amt="41000"/>
          </a:blip>
          <a:stretch>
            <a:fillRect/>
          </a:stretch>
        </p:blipFill>
        <p:spPr>
          <a:xfrm rot="605655">
            <a:off x="7024408" y="5898394"/>
            <a:ext cx="8847285" cy="5730785"/>
          </a:xfrm>
          <a:prstGeom prst="rect">
            <a:avLst/>
          </a:prstGeom>
          <a:noFill/>
          <a:ln>
            <a:noFill/>
          </a:ln>
        </p:spPr>
      </p:pic>
      <p:sp>
        <p:nvSpPr>
          <p:cNvPr id="374" name="Google Shape;374;p33"/>
          <p:cNvSpPr txBox="1">
            <a:spLocks noGrp="1"/>
          </p:cNvSpPr>
          <p:nvPr>
            <p:ph type="title"/>
          </p:nvPr>
        </p:nvSpPr>
        <p:spPr>
          <a:xfrm>
            <a:off x="5946400" y="1458167"/>
            <a:ext cx="5285600" cy="275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75" name="Google Shape;375;p33"/>
          <p:cNvSpPr txBox="1">
            <a:spLocks noGrp="1"/>
          </p:cNvSpPr>
          <p:nvPr>
            <p:ph type="subTitle" idx="1"/>
          </p:nvPr>
        </p:nvSpPr>
        <p:spPr>
          <a:xfrm>
            <a:off x="5946400" y="4403417"/>
            <a:ext cx="5285600" cy="118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6934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76"/>
        <p:cNvGrpSpPr/>
        <p:nvPr/>
      </p:nvGrpSpPr>
      <p:grpSpPr>
        <a:xfrm>
          <a:off x="0" y="0"/>
          <a:ext cx="0" cy="0"/>
          <a:chOff x="0" y="0"/>
          <a:chExt cx="0" cy="0"/>
        </a:xfrm>
      </p:grpSpPr>
      <p:pic>
        <p:nvPicPr>
          <p:cNvPr id="377" name="Google Shape;377;p3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78" name="Google Shape;378;p3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9" name="Google Shape;379;p3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pic>
        <p:nvPicPr>
          <p:cNvPr id="380" name="Google Shape;380;p34"/>
          <p:cNvPicPr preferRelativeResize="0"/>
          <p:nvPr/>
        </p:nvPicPr>
        <p:blipFill>
          <a:blip r:embed="rId3">
            <a:alphaModFix amt="41000"/>
          </a:blip>
          <a:stretch>
            <a:fillRect/>
          </a:stretch>
        </p:blipFill>
        <p:spPr>
          <a:xfrm rot="509854">
            <a:off x="2085430" y="6005682"/>
            <a:ext cx="7526809" cy="4875436"/>
          </a:xfrm>
          <a:prstGeom prst="rect">
            <a:avLst/>
          </a:prstGeom>
          <a:noFill/>
          <a:ln>
            <a:noFill/>
          </a:ln>
        </p:spPr>
      </p:pic>
      <p:pic>
        <p:nvPicPr>
          <p:cNvPr id="381" name="Google Shape;381;p34"/>
          <p:cNvPicPr preferRelativeResize="0"/>
          <p:nvPr/>
        </p:nvPicPr>
        <p:blipFill>
          <a:blip r:embed="rId4">
            <a:alphaModFix/>
          </a:blip>
          <a:stretch>
            <a:fillRect/>
          </a:stretch>
        </p:blipFill>
        <p:spPr>
          <a:xfrm>
            <a:off x="9588742" y="-1321518"/>
            <a:ext cx="3685567" cy="3629337"/>
          </a:xfrm>
          <a:prstGeom prst="rect">
            <a:avLst/>
          </a:prstGeom>
          <a:noFill/>
          <a:ln>
            <a:noFill/>
          </a:ln>
        </p:spPr>
      </p:pic>
    </p:spTree>
    <p:extLst>
      <p:ext uri="{BB962C8B-B14F-4D97-AF65-F5344CB8AC3E}">
        <p14:creationId xmlns:p14="http://schemas.microsoft.com/office/powerpoint/2010/main" val="2717285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82"/>
        <p:cNvGrpSpPr/>
        <p:nvPr/>
      </p:nvGrpSpPr>
      <p:grpSpPr>
        <a:xfrm>
          <a:off x="0" y="0"/>
          <a:ext cx="0" cy="0"/>
          <a:chOff x="0" y="0"/>
          <a:chExt cx="0" cy="0"/>
        </a:xfrm>
      </p:grpSpPr>
      <p:pic>
        <p:nvPicPr>
          <p:cNvPr id="383" name="Google Shape;383;p3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4" name="Google Shape;384;p35"/>
          <p:cNvPicPr preferRelativeResize="0"/>
          <p:nvPr/>
        </p:nvPicPr>
        <p:blipFill>
          <a:blip r:embed="rId3">
            <a:alphaModFix/>
          </a:blip>
          <a:stretch>
            <a:fillRect/>
          </a:stretch>
        </p:blipFill>
        <p:spPr>
          <a:xfrm>
            <a:off x="-1903058" y="-1136185"/>
            <a:ext cx="3685567" cy="3629337"/>
          </a:xfrm>
          <a:prstGeom prst="rect">
            <a:avLst/>
          </a:prstGeom>
          <a:noFill/>
          <a:ln>
            <a:noFill/>
          </a:ln>
        </p:spPr>
      </p:pic>
      <p:pic>
        <p:nvPicPr>
          <p:cNvPr id="385" name="Google Shape;385;p35"/>
          <p:cNvPicPr preferRelativeResize="0"/>
          <p:nvPr/>
        </p:nvPicPr>
        <p:blipFill>
          <a:blip r:embed="rId3">
            <a:alphaModFix/>
          </a:blip>
          <a:stretch>
            <a:fillRect/>
          </a:stretch>
        </p:blipFill>
        <p:spPr>
          <a:xfrm>
            <a:off x="10875219" y="4578217"/>
            <a:ext cx="4596567" cy="4526435"/>
          </a:xfrm>
          <a:prstGeom prst="rect">
            <a:avLst/>
          </a:prstGeom>
          <a:noFill/>
          <a:ln>
            <a:noFill/>
          </a:ln>
        </p:spPr>
      </p:pic>
      <p:pic>
        <p:nvPicPr>
          <p:cNvPr id="386" name="Google Shape;386;p35"/>
          <p:cNvPicPr preferRelativeResize="0"/>
          <p:nvPr/>
        </p:nvPicPr>
        <p:blipFill>
          <a:blip r:embed="rId4">
            <a:alphaModFix amt="41000"/>
          </a:blip>
          <a:stretch>
            <a:fillRect/>
          </a:stretch>
        </p:blipFill>
        <p:spPr>
          <a:xfrm rot="2700009">
            <a:off x="-3104403" y="5957117"/>
            <a:ext cx="7526809" cy="4875436"/>
          </a:xfrm>
          <a:prstGeom prst="rect">
            <a:avLst/>
          </a:prstGeom>
          <a:noFill/>
          <a:ln>
            <a:noFill/>
          </a:ln>
        </p:spPr>
      </p:pic>
      <p:sp>
        <p:nvSpPr>
          <p:cNvPr id="387" name="Google Shape;387;p35"/>
          <p:cNvSpPr txBox="1">
            <a:spLocks noGrp="1"/>
          </p:cNvSpPr>
          <p:nvPr>
            <p:ph type="title"/>
          </p:nvPr>
        </p:nvSpPr>
        <p:spPr>
          <a:xfrm>
            <a:off x="965767" y="593367"/>
            <a:ext cx="1027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355983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88"/>
        <p:cNvGrpSpPr/>
        <p:nvPr/>
      </p:nvGrpSpPr>
      <p:grpSpPr>
        <a:xfrm>
          <a:off x="0" y="0"/>
          <a:ext cx="0" cy="0"/>
          <a:chOff x="0" y="0"/>
          <a:chExt cx="0" cy="0"/>
        </a:xfrm>
      </p:grpSpPr>
      <p:pic>
        <p:nvPicPr>
          <p:cNvPr id="389" name="Google Shape;389;p36"/>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390" name="Google Shape;390;p36"/>
          <p:cNvPicPr preferRelativeResize="0"/>
          <p:nvPr/>
        </p:nvPicPr>
        <p:blipFill>
          <a:blip r:embed="rId3">
            <a:alphaModFix/>
          </a:blip>
          <a:stretch>
            <a:fillRect/>
          </a:stretch>
        </p:blipFill>
        <p:spPr>
          <a:xfrm rot="2273299">
            <a:off x="-3242349" y="-2317237"/>
            <a:ext cx="4596568" cy="4526437"/>
          </a:xfrm>
          <a:prstGeom prst="rect">
            <a:avLst/>
          </a:prstGeom>
          <a:noFill/>
          <a:ln>
            <a:noFill/>
          </a:ln>
        </p:spPr>
      </p:pic>
      <p:pic>
        <p:nvPicPr>
          <p:cNvPr id="391" name="Google Shape;391;p36"/>
          <p:cNvPicPr preferRelativeResize="0"/>
          <p:nvPr/>
        </p:nvPicPr>
        <p:blipFill>
          <a:blip r:embed="rId3">
            <a:alphaModFix/>
          </a:blip>
          <a:stretch>
            <a:fillRect/>
          </a:stretch>
        </p:blipFill>
        <p:spPr>
          <a:xfrm rot="-2144871">
            <a:off x="10382989" y="4362569"/>
            <a:ext cx="3685567" cy="3629337"/>
          </a:xfrm>
          <a:prstGeom prst="rect">
            <a:avLst/>
          </a:prstGeom>
          <a:noFill/>
          <a:ln>
            <a:noFill/>
          </a:ln>
        </p:spPr>
      </p:pic>
      <p:pic>
        <p:nvPicPr>
          <p:cNvPr id="392" name="Google Shape;392;p36"/>
          <p:cNvPicPr preferRelativeResize="0"/>
          <p:nvPr/>
        </p:nvPicPr>
        <p:blipFill>
          <a:blip r:embed="rId4">
            <a:alphaModFix amt="41000"/>
          </a:blip>
          <a:stretch>
            <a:fillRect/>
          </a:stretch>
        </p:blipFill>
        <p:spPr>
          <a:xfrm rot="-6342320">
            <a:off x="8835265" y="-3777734"/>
            <a:ext cx="7526809" cy="4875439"/>
          </a:xfrm>
          <a:prstGeom prst="rect">
            <a:avLst/>
          </a:prstGeom>
          <a:noFill/>
          <a:ln>
            <a:noFill/>
          </a:ln>
        </p:spPr>
      </p:pic>
      <p:sp>
        <p:nvSpPr>
          <p:cNvPr id="393" name="Google Shape;393;p3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491244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94"/>
        <p:cNvGrpSpPr/>
        <p:nvPr/>
      </p:nvGrpSpPr>
      <p:grpSpPr>
        <a:xfrm>
          <a:off x="0" y="0"/>
          <a:ext cx="0" cy="0"/>
          <a:chOff x="0" y="0"/>
          <a:chExt cx="0" cy="0"/>
        </a:xfrm>
      </p:grpSpPr>
      <p:pic>
        <p:nvPicPr>
          <p:cNvPr id="395" name="Google Shape;395;p37"/>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96" name="Google Shape;396;p37"/>
          <p:cNvPicPr preferRelativeResize="0"/>
          <p:nvPr/>
        </p:nvPicPr>
        <p:blipFill>
          <a:blip r:embed="rId3">
            <a:alphaModFix amt="41000"/>
          </a:blip>
          <a:stretch>
            <a:fillRect/>
          </a:stretch>
        </p:blipFill>
        <p:spPr>
          <a:xfrm rot="-4457680" flipH="1">
            <a:off x="8835265" y="5659733"/>
            <a:ext cx="7526809" cy="4875439"/>
          </a:xfrm>
          <a:prstGeom prst="rect">
            <a:avLst/>
          </a:prstGeom>
          <a:noFill/>
          <a:ln>
            <a:noFill/>
          </a:ln>
        </p:spPr>
      </p:pic>
      <p:pic>
        <p:nvPicPr>
          <p:cNvPr id="397" name="Google Shape;397;p37"/>
          <p:cNvPicPr preferRelativeResize="0"/>
          <p:nvPr/>
        </p:nvPicPr>
        <p:blipFill>
          <a:blip r:embed="rId4">
            <a:alphaModFix/>
          </a:blip>
          <a:stretch>
            <a:fillRect/>
          </a:stretch>
        </p:blipFill>
        <p:spPr>
          <a:xfrm rot="8526701" flipH="1">
            <a:off x="-3242349" y="4636883"/>
            <a:ext cx="4596568" cy="4526437"/>
          </a:xfrm>
          <a:prstGeom prst="rect">
            <a:avLst/>
          </a:prstGeom>
          <a:noFill/>
          <a:ln>
            <a:noFill/>
          </a:ln>
        </p:spPr>
      </p:pic>
      <p:pic>
        <p:nvPicPr>
          <p:cNvPr id="398" name="Google Shape;398;p37"/>
          <p:cNvPicPr preferRelativeResize="0"/>
          <p:nvPr/>
        </p:nvPicPr>
        <p:blipFill>
          <a:blip r:embed="rId4">
            <a:alphaModFix/>
          </a:blip>
          <a:stretch>
            <a:fillRect/>
          </a:stretch>
        </p:blipFill>
        <p:spPr>
          <a:xfrm rot="-8655129" flipH="1">
            <a:off x="10382989" y="-1145822"/>
            <a:ext cx="3685567" cy="3629337"/>
          </a:xfrm>
          <a:prstGeom prst="rect">
            <a:avLst/>
          </a:prstGeom>
          <a:noFill/>
          <a:ln>
            <a:noFill/>
          </a:ln>
        </p:spPr>
      </p:pic>
      <p:sp>
        <p:nvSpPr>
          <p:cNvPr id="399" name="Google Shape;399;p37"/>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294256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400"/>
        <p:cNvGrpSpPr/>
        <p:nvPr/>
      </p:nvGrpSpPr>
      <p:grpSpPr>
        <a:xfrm>
          <a:off x="0" y="0"/>
          <a:ext cx="0" cy="0"/>
          <a:chOff x="0" y="0"/>
          <a:chExt cx="0" cy="0"/>
        </a:xfrm>
      </p:grpSpPr>
      <p:pic>
        <p:nvPicPr>
          <p:cNvPr id="401" name="Google Shape;401;p3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2" name="Google Shape;402;p38"/>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03" name="Google Shape;403;p38"/>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04" name="Google Shape;404;p38"/>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05" name="Google Shape;405;p38"/>
          <p:cNvSpPr txBox="1">
            <a:spLocks noGrp="1"/>
          </p:cNvSpPr>
          <p:nvPr>
            <p:ph type="title"/>
          </p:nvPr>
        </p:nvSpPr>
        <p:spPr>
          <a:xfrm>
            <a:off x="960000" y="593367"/>
            <a:ext cx="10272000" cy="158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077476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06"/>
        <p:cNvGrpSpPr/>
        <p:nvPr/>
      </p:nvGrpSpPr>
      <p:grpSpPr>
        <a:xfrm>
          <a:off x="0" y="0"/>
          <a:ext cx="0" cy="0"/>
          <a:chOff x="0" y="0"/>
          <a:chExt cx="0" cy="0"/>
        </a:xfrm>
      </p:grpSpPr>
      <p:pic>
        <p:nvPicPr>
          <p:cNvPr id="407" name="Google Shape;407;p3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8" name="Google Shape;408;p39"/>
          <p:cNvPicPr preferRelativeResize="0"/>
          <p:nvPr/>
        </p:nvPicPr>
        <p:blipFill>
          <a:blip r:embed="rId3">
            <a:alphaModFix/>
          </a:blip>
          <a:stretch>
            <a:fillRect/>
          </a:stretch>
        </p:blipFill>
        <p:spPr>
          <a:xfrm rot="-8526698">
            <a:off x="8973488" y="4681281"/>
            <a:ext cx="4834059" cy="4760308"/>
          </a:xfrm>
          <a:prstGeom prst="rect">
            <a:avLst/>
          </a:prstGeom>
          <a:noFill/>
          <a:ln>
            <a:noFill/>
          </a:ln>
        </p:spPr>
      </p:pic>
      <p:pic>
        <p:nvPicPr>
          <p:cNvPr id="409" name="Google Shape;409;p39"/>
          <p:cNvPicPr preferRelativeResize="0"/>
          <p:nvPr/>
        </p:nvPicPr>
        <p:blipFill>
          <a:blip r:embed="rId3">
            <a:alphaModFix/>
          </a:blip>
          <a:stretch>
            <a:fillRect/>
          </a:stretch>
        </p:blipFill>
        <p:spPr>
          <a:xfrm rot="8655129">
            <a:off x="-813125" y="-1490583"/>
            <a:ext cx="3685567" cy="3629337"/>
          </a:xfrm>
          <a:prstGeom prst="rect">
            <a:avLst/>
          </a:prstGeom>
          <a:noFill/>
          <a:ln>
            <a:noFill/>
          </a:ln>
        </p:spPr>
      </p:pic>
      <p:pic>
        <p:nvPicPr>
          <p:cNvPr id="410" name="Google Shape;410;p39"/>
          <p:cNvPicPr preferRelativeResize="0"/>
          <p:nvPr/>
        </p:nvPicPr>
        <p:blipFill>
          <a:blip r:embed="rId4">
            <a:alphaModFix amt="41000"/>
          </a:blip>
          <a:stretch>
            <a:fillRect/>
          </a:stretch>
        </p:blipFill>
        <p:spPr>
          <a:xfrm rot="-569036">
            <a:off x="10669228" y="-1031502"/>
            <a:ext cx="7526811" cy="4875441"/>
          </a:xfrm>
          <a:prstGeom prst="rect">
            <a:avLst/>
          </a:prstGeom>
          <a:noFill/>
          <a:ln>
            <a:noFill/>
          </a:ln>
        </p:spPr>
      </p:pic>
      <p:pic>
        <p:nvPicPr>
          <p:cNvPr id="411" name="Google Shape;411;p39"/>
          <p:cNvPicPr preferRelativeResize="0"/>
          <p:nvPr/>
        </p:nvPicPr>
        <p:blipFill>
          <a:blip r:embed="rId4">
            <a:alphaModFix amt="41000"/>
          </a:blip>
          <a:stretch>
            <a:fillRect/>
          </a:stretch>
        </p:blipFill>
        <p:spPr>
          <a:xfrm rot="1821582">
            <a:off x="-4359738" y="3980964"/>
            <a:ext cx="7526812" cy="4875440"/>
          </a:xfrm>
          <a:prstGeom prst="rect">
            <a:avLst/>
          </a:prstGeom>
          <a:noFill/>
          <a:ln>
            <a:noFill/>
          </a:ln>
        </p:spPr>
      </p:pic>
      <p:sp>
        <p:nvSpPr>
          <p:cNvPr id="412" name="Google Shape;412;p39"/>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3" name="Google Shape;413;p39"/>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4" name="Google Shape;414;p39"/>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5" name="Google Shape;415;p39"/>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416" name="Google Shape;416;p39"/>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7" name="Google Shape;417;p39"/>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12914086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18"/>
        <p:cNvGrpSpPr/>
        <p:nvPr/>
      </p:nvGrpSpPr>
      <p:grpSpPr>
        <a:xfrm>
          <a:off x="0" y="0"/>
          <a:ext cx="0" cy="0"/>
          <a:chOff x="0" y="0"/>
          <a:chExt cx="0" cy="0"/>
        </a:xfrm>
      </p:grpSpPr>
      <p:pic>
        <p:nvPicPr>
          <p:cNvPr id="419" name="Google Shape;419;p4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20" name="Google Shape;420;p40"/>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21" name="Google Shape;421;p40"/>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22" name="Google Shape;422;p40"/>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23" name="Google Shape;423;p40"/>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4" name="Google Shape;424;p40"/>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5" name="Google Shape;425;p40"/>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6" name="Google Shape;426;p40"/>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7" name="Google Shape;427;p40"/>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28" name="Google Shape;428;p40"/>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29" name="Google Shape;429;p40"/>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0" name="Google Shape;430;p40"/>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1" name="Google Shape;431;p40"/>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2" name="Google Shape;432;p40"/>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256811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8" name="Google Shape;38;p5"/>
          <p:cNvPicPr preferRelativeResize="0"/>
          <p:nvPr/>
        </p:nvPicPr>
        <p:blipFill>
          <a:blip r:embed="rId3">
            <a:alphaModFix amt="10000"/>
          </a:blip>
          <a:stretch>
            <a:fillRect/>
          </a:stretch>
        </p:blipFill>
        <p:spPr>
          <a:xfrm rot="162598">
            <a:off x="213320" y="2252908"/>
            <a:ext cx="11249827" cy="7287016"/>
          </a:xfrm>
          <a:prstGeom prst="rect">
            <a:avLst/>
          </a:prstGeom>
          <a:noFill/>
          <a:ln>
            <a:noFill/>
          </a:ln>
        </p:spPr>
      </p:pic>
      <p:pic>
        <p:nvPicPr>
          <p:cNvPr id="39" name="Google Shape;39;p5"/>
          <p:cNvPicPr preferRelativeResize="0"/>
          <p:nvPr/>
        </p:nvPicPr>
        <p:blipFill>
          <a:blip r:embed="rId3">
            <a:alphaModFix amt="41000"/>
          </a:blip>
          <a:stretch>
            <a:fillRect/>
          </a:stretch>
        </p:blipFill>
        <p:spPr>
          <a:xfrm rot="863724">
            <a:off x="9558214" y="-2074939"/>
            <a:ext cx="8933567" cy="5786693"/>
          </a:xfrm>
          <a:prstGeom prst="rect">
            <a:avLst/>
          </a:prstGeom>
          <a:noFill/>
          <a:ln>
            <a:noFill/>
          </a:ln>
        </p:spPr>
      </p:pic>
      <p:pic>
        <p:nvPicPr>
          <p:cNvPr id="40" name="Google Shape;40;p5"/>
          <p:cNvPicPr preferRelativeResize="0"/>
          <p:nvPr/>
        </p:nvPicPr>
        <p:blipFill>
          <a:blip r:embed="rId3">
            <a:alphaModFix amt="41000"/>
          </a:blip>
          <a:stretch>
            <a:fillRect/>
          </a:stretch>
        </p:blipFill>
        <p:spPr>
          <a:xfrm rot="-2699995">
            <a:off x="-6328970" y="4232457"/>
            <a:ext cx="8933569" cy="5786695"/>
          </a:xfrm>
          <a:prstGeom prst="rect">
            <a:avLst/>
          </a:prstGeom>
          <a:noFill/>
          <a:ln>
            <a:noFill/>
          </a:ln>
        </p:spPr>
      </p:pic>
      <p:pic>
        <p:nvPicPr>
          <p:cNvPr id="41" name="Google Shape;41;p5"/>
          <p:cNvPicPr preferRelativeResize="0"/>
          <p:nvPr/>
        </p:nvPicPr>
        <p:blipFill>
          <a:blip r:embed="rId4">
            <a:alphaModFix/>
          </a:blip>
          <a:stretch>
            <a:fillRect/>
          </a:stretch>
        </p:blipFill>
        <p:spPr>
          <a:xfrm>
            <a:off x="-1814233" y="-1090433"/>
            <a:ext cx="3599068" cy="3544200"/>
          </a:xfrm>
          <a:prstGeom prst="rect">
            <a:avLst/>
          </a:prstGeom>
          <a:noFill/>
          <a:ln>
            <a:noFill/>
          </a:ln>
        </p:spPr>
      </p:pic>
      <p:pic>
        <p:nvPicPr>
          <p:cNvPr id="42" name="Google Shape;42;p5"/>
          <p:cNvPicPr preferRelativeResize="0"/>
          <p:nvPr/>
        </p:nvPicPr>
        <p:blipFill>
          <a:blip r:embed="rId4">
            <a:alphaModFix/>
          </a:blip>
          <a:stretch>
            <a:fillRect/>
          </a:stretch>
        </p:blipFill>
        <p:spPr>
          <a:xfrm>
            <a:off x="10335179" y="5149733"/>
            <a:ext cx="3599068" cy="3544200"/>
          </a:xfrm>
          <a:prstGeom prst="rect">
            <a:avLst/>
          </a:prstGeom>
          <a:noFill/>
          <a:ln>
            <a:noFill/>
          </a:ln>
        </p:spPr>
      </p:pic>
      <p:sp>
        <p:nvSpPr>
          <p:cNvPr id="43" name="Google Shape;4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4" name="Google Shape;4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 name="Google Shape;4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 name="Google Shape;4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4273344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33"/>
        <p:cNvGrpSpPr/>
        <p:nvPr/>
      </p:nvGrpSpPr>
      <p:grpSpPr>
        <a:xfrm>
          <a:off x="0" y="0"/>
          <a:ext cx="0" cy="0"/>
          <a:chOff x="0" y="0"/>
          <a:chExt cx="0" cy="0"/>
        </a:xfrm>
      </p:grpSpPr>
      <p:pic>
        <p:nvPicPr>
          <p:cNvPr id="434" name="Google Shape;434;p4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35" name="Google Shape;435;p4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6" name="Google Shape;436;p41"/>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37" name="Google Shape;437;p41"/>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38" name="Google Shape;438;p41"/>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39" name="Google Shape;439;p41"/>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0" name="Google Shape;440;p41"/>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1" name="Google Shape;441;p41"/>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42" name="Google Shape;442;p41"/>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3" name="Google Shape;443;p41"/>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44" name="Google Shape;444;p41"/>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pic>
        <p:nvPicPr>
          <p:cNvPr id="445" name="Google Shape;445;p41"/>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446" name="Google Shape;446;p41"/>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447" name="Google Shape;447;p41"/>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448" name="Google Shape;448;p41"/>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Tree>
    <p:extLst>
      <p:ext uri="{BB962C8B-B14F-4D97-AF65-F5344CB8AC3E}">
        <p14:creationId xmlns:p14="http://schemas.microsoft.com/office/powerpoint/2010/main" val="1217345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49"/>
        <p:cNvGrpSpPr/>
        <p:nvPr/>
      </p:nvGrpSpPr>
      <p:grpSpPr>
        <a:xfrm>
          <a:off x="0" y="0"/>
          <a:ext cx="0" cy="0"/>
          <a:chOff x="0" y="0"/>
          <a:chExt cx="0" cy="0"/>
        </a:xfrm>
      </p:grpSpPr>
      <p:pic>
        <p:nvPicPr>
          <p:cNvPr id="450" name="Google Shape;450;p4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1" name="Google Shape;451;p42"/>
          <p:cNvPicPr preferRelativeResize="0"/>
          <p:nvPr/>
        </p:nvPicPr>
        <p:blipFill>
          <a:blip r:embed="rId3">
            <a:alphaModFix amt="41000"/>
          </a:blip>
          <a:stretch>
            <a:fillRect/>
          </a:stretch>
        </p:blipFill>
        <p:spPr>
          <a:xfrm rot="-1042746">
            <a:off x="-2489620" y="-4098371"/>
            <a:ext cx="8933567" cy="5786693"/>
          </a:xfrm>
          <a:prstGeom prst="rect">
            <a:avLst/>
          </a:prstGeom>
          <a:noFill/>
          <a:ln>
            <a:noFill/>
          </a:ln>
        </p:spPr>
      </p:pic>
      <p:pic>
        <p:nvPicPr>
          <p:cNvPr id="452" name="Google Shape;452;p42"/>
          <p:cNvPicPr preferRelativeResize="0"/>
          <p:nvPr/>
        </p:nvPicPr>
        <p:blipFill>
          <a:blip r:embed="rId4">
            <a:alphaModFix/>
          </a:blip>
          <a:stretch>
            <a:fillRect/>
          </a:stretch>
        </p:blipFill>
        <p:spPr>
          <a:xfrm>
            <a:off x="-3674041" y="4470990"/>
            <a:ext cx="4726700" cy="4654601"/>
          </a:xfrm>
          <a:prstGeom prst="rect">
            <a:avLst/>
          </a:prstGeom>
          <a:noFill/>
          <a:ln>
            <a:noFill/>
          </a:ln>
        </p:spPr>
      </p:pic>
      <p:pic>
        <p:nvPicPr>
          <p:cNvPr id="453" name="Google Shape;453;p42"/>
          <p:cNvPicPr preferRelativeResize="0"/>
          <p:nvPr/>
        </p:nvPicPr>
        <p:blipFill>
          <a:blip r:embed="rId4">
            <a:alphaModFix/>
          </a:blip>
          <a:stretch>
            <a:fillRect/>
          </a:stretch>
        </p:blipFill>
        <p:spPr>
          <a:xfrm>
            <a:off x="10906691" y="-483868"/>
            <a:ext cx="3599068" cy="3544200"/>
          </a:xfrm>
          <a:prstGeom prst="rect">
            <a:avLst/>
          </a:prstGeom>
          <a:noFill/>
          <a:ln>
            <a:noFill/>
          </a:ln>
        </p:spPr>
      </p:pic>
      <p:sp>
        <p:nvSpPr>
          <p:cNvPr id="454" name="Google Shape;454;p4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5" name="Google Shape;455;p42"/>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56" name="Google Shape;456;p42"/>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7598645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57"/>
        <p:cNvGrpSpPr/>
        <p:nvPr/>
      </p:nvGrpSpPr>
      <p:grpSpPr>
        <a:xfrm>
          <a:off x="0" y="0"/>
          <a:ext cx="0" cy="0"/>
          <a:chOff x="0" y="0"/>
          <a:chExt cx="0" cy="0"/>
        </a:xfrm>
      </p:grpSpPr>
      <p:pic>
        <p:nvPicPr>
          <p:cNvPr id="458" name="Google Shape;458;p4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59" name="Google Shape;459;p43"/>
          <p:cNvPicPr preferRelativeResize="0"/>
          <p:nvPr/>
        </p:nvPicPr>
        <p:blipFill>
          <a:blip r:embed="rId3">
            <a:alphaModFix amt="41000"/>
          </a:blip>
          <a:stretch>
            <a:fillRect/>
          </a:stretch>
        </p:blipFill>
        <p:spPr>
          <a:xfrm rot="3456447">
            <a:off x="-3448374" y="5984096"/>
            <a:ext cx="7526811" cy="4875440"/>
          </a:xfrm>
          <a:prstGeom prst="rect">
            <a:avLst/>
          </a:prstGeom>
          <a:noFill/>
          <a:ln>
            <a:noFill/>
          </a:ln>
        </p:spPr>
      </p:pic>
      <p:pic>
        <p:nvPicPr>
          <p:cNvPr id="460" name="Google Shape;460;p43"/>
          <p:cNvPicPr preferRelativeResize="0"/>
          <p:nvPr/>
        </p:nvPicPr>
        <p:blipFill>
          <a:blip r:embed="rId4">
            <a:alphaModFix/>
          </a:blip>
          <a:stretch>
            <a:fillRect/>
          </a:stretch>
        </p:blipFill>
        <p:spPr>
          <a:xfrm rot="-8526701">
            <a:off x="10773669" y="4636883"/>
            <a:ext cx="4596568" cy="4526437"/>
          </a:xfrm>
          <a:prstGeom prst="rect">
            <a:avLst/>
          </a:prstGeom>
          <a:noFill/>
          <a:ln>
            <a:noFill/>
          </a:ln>
        </p:spPr>
      </p:pic>
      <p:pic>
        <p:nvPicPr>
          <p:cNvPr id="461" name="Google Shape;461;p43"/>
          <p:cNvPicPr preferRelativeResize="0"/>
          <p:nvPr/>
        </p:nvPicPr>
        <p:blipFill>
          <a:blip r:embed="rId4">
            <a:alphaModFix/>
          </a:blip>
          <a:stretch>
            <a:fillRect/>
          </a:stretch>
        </p:blipFill>
        <p:spPr>
          <a:xfrm rot="8655129">
            <a:off x="-1940668" y="-1145822"/>
            <a:ext cx="3685567" cy="3629337"/>
          </a:xfrm>
          <a:prstGeom prst="rect">
            <a:avLst/>
          </a:prstGeom>
          <a:noFill/>
          <a:ln>
            <a:noFill/>
          </a:ln>
        </p:spPr>
      </p:pic>
      <p:sp>
        <p:nvSpPr>
          <p:cNvPr id="462" name="Google Shape;462;p43"/>
          <p:cNvSpPr txBox="1">
            <a:spLocks noGrp="1"/>
          </p:cNvSpPr>
          <p:nvPr>
            <p:ph type="body" idx="1"/>
          </p:nvPr>
        </p:nvSpPr>
        <p:spPr>
          <a:xfrm>
            <a:off x="1628667" y="3975267"/>
            <a:ext cx="4404000" cy="2004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63" name="Google Shape;463;p43"/>
          <p:cNvSpPr txBox="1">
            <a:spLocks noGrp="1"/>
          </p:cNvSpPr>
          <p:nvPr>
            <p:ph type="body" idx="2"/>
          </p:nvPr>
        </p:nvSpPr>
        <p:spPr>
          <a:xfrm>
            <a:off x="6159133" y="3975267"/>
            <a:ext cx="4404000" cy="2004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64" name="Google Shape;464;p4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5" name="Google Shape;465;p43"/>
          <p:cNvSpPr txBox="1">
            <a:spLocks noGrp="1"/>
          </p:cNvSpPr>
          <p:nvPr>
            <p:ph type="title" idx="3"/>
          </p:nvPr>
        </p:nvSpPr>
        <p:spPr>
          <a:xfrm>
            <a:off x="1628667" y="3223500"/>
            <a:ext cx="44040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6" name="Google Shape;466;p43"/>
          <p:cNvSpPr txBox="1">
            <a:spLocks noGrp="1"/>
          </p:cNvSpPr>
          <p:nvPr>
            <p:ph type="title" idx="4"/>
          </p:nvPr>
        </p:nvSpPr>
        <p:spPr>
          <a:xfrm>
            <a:off x="6158935" y="3223500"/>
            <a:ext cx="4404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9177561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67"/>
        <p:cNvGrpSpPr/>
        <p:nvPr/>
      </p:nvGrpSpPr>
      <p:grpSpPr>
        <a:xfrm>
          <a:off x="0" y="0"/>
          <a:ext cx="0" cy="0"/>
          <a:chOff x="0" y="0"/>
          <a:chExt cx="0" cy="0"/>
        </a:xfrm>
      </p:grpSpPr>
      <p:pic>
        <p:nvPicPr>
          <p:cNvPr id="468" name="Google Shape;468;p4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69" name="Google Shape;469;p44"/>
          <p:cNvPicPr preferRelativeResize="0"/>
          <p:nvPr/>
        </p:nvPicPr>
        <p:blipFill>
          <a:blip r:embed="rId3">
            <a:alphaModFix/>
          </a:blip>
          <a:stretch>
            <a:fillRect/>
          </a:stretch>
        </p:blipFill>
        <p:spPr>
          <a:xfrm rot="-8526699">
            <a:off x="-2976552" y="339291"/>
            <a:ext cx="4708903" cy="4637060"/>
          </a:xfrm>
          <a:prstGeom prst="rect">
            <a:avLst/>
          </a:prstGeom>
          <a:noFill/>
          <a:ln>
            <a:noFill/>
          </a:ln>
        </p:spPr>
      </p:pic>
      <p:pic>
        <p:nvPicPr>
          <p:cNvPr id="470" name="Google Shape;470;p44"/>
          <p:cNvPicPr preferRelativeResize="0"/>
          <p:nvPr/>
        </p:nvPicPr>
        <p:blipFill>
          <a:blip r:embed="rId4">
            <a:alphaModFix amt="41000"/>
          </a:blip>
          <a:stretch>
            <a:fillRect/>
          </a:stretch>
        </p:blipFill>
        <p:spPr>
          <a:xfrm rot="697297">
            <a:off x="-6196871" y="-2084352"/>
            <a:ext cx="8395107" cy="5437869"/>
          </a:xfrm>
          <a:prstGeom prst="rect">
            <a:avLst/>
          </a:prstGeom>
          <a:noFill/>
          <a:ln>
            <a:noFill/>
          </a:ln>
        </p:spPr>
      </p:pic>
      <p:pic>
        <p:nvPicPr>
          <p:cNvPr id="471" name="Google Shape;471;p44"/>
          <p:cNvPicPr preferRelativeResize="0"/>
          <p:nvPr/>
        </p:nvPicPr>
        <p:blipFill>
          <a:blip r:embed="rId4">
            <a:alphaModFix amt="41000"/>
          </a:blip>
          <a:stretch>
            <a:fillRect/>
          </a:stretch>
        </p:blipFill>
        <p:spPr>
          <a:xfrm rot="697297">
            <a:off x="10191296" y="2340848"/>
            <a:ext cx="8395107" cy="5437869"/>
          </a:xfrm>
          <a:prstGeom prst="rect">
            <a:avLst/>
          </a:prstGeom>
          <a:noFill/>
          <a:ln>
            <a:noFill/>
          </a:ln>
        </p:spPr>
      </p:pic>
      <p:sp>
        <p:nvSpPr>
          <p:cNvPr id="472" name="Google Shape;472;p44"/>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3" name="Google Shape;473;p44"/>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74" name="Google Shape;474;p44"/>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5" name="Google Shape;475;p44"/>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76" name="Google Shape;476;p44"/>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26752047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77"/>
        <p:cNvGrpSpPr/>
        <p:nvPr/>
      </p:nvGrpSpPr>
      <p:grpSpPr>
        <a:xfrm>
          <a:off x="0" y="0"/>
          <a:ext cx="0" cy="0"/>
          <a:chOff x="0" y="0"/>
          <a:chExt cx="0" cy="0"/>
        </a:xfrm>
      </p:grpSpPr>
      <p:pic>
        <p:nvPicPr>
          <p:cNvPr id="478" name="Google Shape;478;p4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79" name="Google Shape;479;p45"/>
          <p:cNvPicPr preferRelativeResize="0"/>
          <p:nvPr/>
        </p:nvPicPr>
        <p:blipFill>
          <a:blip r:embed="rId3">
            <a:alphaModFix amt="10000"/>
          </a:blip>
          <a:stretch>
            <a:fillRect/>
          </a:stretch>
        </p:blipFill>
        <p:spPr>
          <a:xfrm rot="623217">
            <a:off x="3092083" y="694932"/>
            <a:ext cx="11485469" cy="7439705"/>
          </a:xfrm>
          <a:prstGeom prst="rect">
            <a:avLst/>
          </a:prstGeom>
          <a:noFill/>
          <a:ln>
            <a:noFill/>
          </a:ln>
        </p:spPr>
      </p:pic>
      <p:sp>
        <p:nvSpPr>
          <p:cNvPr id="480" name="Google Shape;480;p4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81" name="Google Shape;481;p45"/>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pic>
        <p:nvPicPr>
          <p:cNvPr id="482" name="Google Shape;482;p45"/>
          <p:cNvPicPr preferRelativeResize="0"/>
          <p:nvPr/>
        </p:nvPicPr>
        <p:blipFill>
          <a:blip r:embed="rId4">
            <a:alphaModFix/>
          </a:blip>
          <a:stretch>
            <a:fillRect/>
          </a:stretch>
        </p:blipFill>
        <p:spPr>
          <a:xfrm rot="-8526696">
            <a:off x="8459160" y="3127277"/>
            <a:ext cx="4975553" cy="4899647"/>
          </a:xfrm>
          <a:prstGeom prst="rect">
            <a:avLst/>
          </a:prstGeom>
          <a:noFill/>
          <a:ln>
            <a:noFill/>
          </a:ln>
        </p:spPr>
      </p:pic>
      <p:pic>
        <p:nvPicPr>
          <p:cNvPr id="483" name="Google Shape;483;p45"/>
          <p:cNvPicPr preferRelativeResize="0"/>
          <p:nvPr/>
        </p:nvPicPr>
        <p:blipFill>
          <a:blip r:embed="rId4">
            <a:alphaModFix/>
          </a:blip>
          <a:stretch>
            <a:fillRect/>
          </a:stretch>
        </p:blipFill>
        <p:spPr>
          <a:xfrm rot="-8526696">
            <a:off x="-2042687" y="-1360537"/>
            <a:ext cx="3675280" cy="3619208"/>
          </a:xfrm>
          <a:prstGeom prst="rect">
            <a:avLst/>
          </a:prstGeom>
          <a:noFill/>
          <a:ln>
            <a:noFill/>
          </a:ln>
        </p:spPr>
      </p:pic>
    </p:spTree>
    <p:extLst>
      <p:ext uri="{BB962C8B-B14F-4D97-AF65-F5344CB8AC3E}">
        <p14:creationId xmlns:p14="http://schemas.microsoft.com/office/powerpoint/2010/main" val="3442451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84"/>
        <p:cNvGrpSpPr/>
        <p:nvPr/>
      </p:nvGrpSpPr>
      <p:grpSpPr>
        <a:xfrm>
          <a:off x="0" y="0"/>
          <a:ext cx="0" cy="0"/>
          <a:chOff x="0" y="0"/>
          <a:chExt cx="0" cy="0"/>
        </a:xfrm>
      </p:grpSpPr>
      <p:pic>
        <p:nvPicPr>
          <p:cNvPr id="485" name="Google Shape;485;p4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86" name="Google Shape;486;p46"/>
          <p:cNvPicPr preferRelativeResize="0"/>
          <p:nvPr/>
        </p:nvPicPr>
        <p:blipFill>
          <a:blip r:embed="rId3">
            <a:alphaModFix amt="41000"/>
          </a:blip>
          <a:stretch>
            <a:fillRect/>
          </a:stretch>
        </p:blipFill>
        <p:spPr>
          <a:xfrm rot="697297">
            <a:off x="-4513238" y="-3412685"/>
            <a:ext cx="8395107" cy="5437869"/>
          </a:xfrm>
          <a:prstGeom prst="rect">
            <a:avLst/>
          </a:prstGeom>
          <a:noFill/>
          <a:ln>
            <a:noFill/>
          </a:ln>
        </p:spPr>
      </p:pic>
      <p:pic>
        <p:nvPicPr>
          <p:cNvPr id="487" name="Google Shape;487;p46"/>
          <p:cNvPicPr preferRelativeResize="0"/>
          <p:nvPr/>
        </p:nvPicPr>
        <p:blipFill>
          <a:blip r:embed="rId3">
            <a:alphaModFix amt="41000"/>
          </a:blip>
          <a:stretch>
            <a:fillRect/>
          </a:stretch>
        </p:blipFill>
        <p:spPr>
          <a:xfrm rot="-417934">
            <a:off x="4260063" y="5413215"/>
            <a:ext cx="8395108" cy="5437871"/>
          </a:xfrm>
          <a:prstGeom prst="rect">
            <a:avLst/>
          </a:prstGeom>
          <a:noFill/>
          <a:ln>
            <a:noFill/>
          </a:ln>
        </p:spPr>
      </p:pic>
      <p:pic>
        <p:nvPicPr>
          <p:cNvPr id="488" name="Google Shape;488;p46"/>
          <p:cNvPicPr preferRelativeResize="0"/>
          <p:nvPr/>
        </p:nvPicPr>
        <p:blipFill>
          <a:blip r:embed="rId4">
            <a:alphaModFix/>
          </a:blip>
          <a:stretch>
            <a:fillRect/>
          </a:stretch>
        </p:blipFill>
        <p:spPr>
          <a:xfrm rot="-8526696">
            <a:off x="8734588" y="-1777587"/>
            <a:ext cx="3675280" cy="3619208"/>
          </a:xfrm>
          <a:prstGeom prst="rect">
            <a:avLst/>
          </a:prstGeom>
          <a:noFill/>
          <a:ln>
            <a:noFill/>
          </a:ln>
        </p:spPr>
      </p:pic>
      <p:pic>
        <p:nvPicPr>
          <p:cNvPr id="489" name="Google Shape;489;p46"/>
          <p:cNvPicPr preferRelativeResize="0"/>
          <p:nvPr/>
        </p:nvPicPr>
        <p:blipFill>
          <a:blip r:embed="rId4">
            <a:alphaModFix/>
          </a:blip>
          <a:stretch>
            <a:fillRect/>
          </a:stretch>
        </p:blipFill>
        <p:spPr>
          <a:xfrm rot="-8526696">
            <a:off x="10583955" y="219616"/>
            <a:ext cx="3675280" cy="3619208"/>
          </a:xfrm>
          <a:prstGeom prst="rect">
            <a:avLst/>
          </a:prstGeom>
          <a:noFill/>
          <a:ln>
            <a:noFill/>
          </a:ln>
        </p:spPr>
      </p:pic>
      <p:pic>
        <p:nvPicPr>
          <p:cNvPr id="490" name="Google Shape;490;p46"/>
          <p:cNvPicPr preferRelativeResize="0"/>
          <p:nvPr/>
        </p:nvPicPr>
        <p:blipFill>
          <a:blip r:embed="rId4">
            <a:alphaModFix/>
          </a:blip>
          <a:stretch>
            <a:fillRect/>
          </a:stretch>
        </p:blipFill>
        <p:spPr>
          <a:xfrm rot="-8526699">
            <a:off x="-3656185" y="4478825"/>
            <a:ext cx="4708903" cy="4637060"/>
          </a:xfrm>
          <a:prstGeom prst="rect">
            <a:avLst/>
          </a:prstGeom>
          <a:noFill/>
          <a:ln>
            <a:noFill/>
          </a:ln>
        </p:spPr>
      </p:pic>
      <p:sp>
        <p:nvSpPr>
          <p:cNvPr id="491" name="Google Shape;491;p4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92" name="Google Shape;492;p46"/>
          <p:cNvSpPr txBox="1">
            <a:spLocks noGrp="1"/>
          </p:cNvSpPr>
          <p:nvPr>
            <p:ph type="title" idx="2"/>
          </p:nvPr>
        </p:nvSpPr>
        <p:spPr>
          <a:xfrm>
            <a:off x="1250267"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3" name="Google Shape;493;p46"/>
          <p:cNvSpPr txBox="1">
            <a:spLocks noGrp="1"/>
          </p:cNvSpPr>
          <p:nvPr>
            <p:ph type="subTitle" idx="1"/>
          </p:nvPr>
        </p:nvSpPr>
        <p:spPr>
          <a:xfrm>
            <a:off x="1250267"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4" name="Google Shape;494;p46"/>
          <p:cNvSpPr txBox="1">
            <a:spLocks noGrp="1"/>
          </p:cNvSpPr>
          <p:nvPr>
            <p:ph type="title" idx="3"/>
          </p:nvPr>
        </p:nvSpPr>
        <p:spPr>
          <a:xfrm>
            <a:off x="4645899"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5" name="Google Shape;495;p46"/>
          <p:cNvSpPr txBox="1">
            <a:spLocks noGrp="1"/>
          </p:cNvSpPr>
          <p:nvPr>
            <p:ph type="subTitle" idx="4"/>
          </p:nvPr>
        </p:nvSpPr>
        <p:spPr>
          <a:xfrm>
            <a:off x="4645896"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96" name="Google Shape;496;p46"/>
          <p:cNvSpPr txBox="1">
            <a:spLocks noGrp="1"/>
          </p:cNvSpPr>
          <p:nvPr>
            <p:ph type="title" idx="5"/>
          </p:nvPr>
        </p:nvSpPr>
        <p:spPr>
          <a:xfrm>
            <a:off x="8041532" y="40583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97" name="Google Shape;497;p46"/>
          <p:cNvSpPr txBox="1">
            <a:spLocks noGrp="1"/>
          </p:cNvSpPr>
          <p:nvPr>
            <p:ph type="subTitle" idx="6"/>
          </p:nvPr>
        </p:nvSpPr>
        <p:spPr>
          <a:xfrm>
            <a:off x="8041533"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4390351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498"/>
        <p:cNvGrpSpPr/>
        <p:nvPr/>
      </p:nvGrpSpPr>
      <p:grpSpPr>
        <a:xfrm>
          <a:off x="0" y="0"/>
          <a:ext cx="0" cy="0"/>
          <a:chOff x="0" y="0"/>
          <a:chExt cx="0" cy="0"/>
        </a:xfrm>
      </p:grpSpPr>
      <p:pic>
        <p:nvPicPr>
          <p:cNvPr id="499" name="Google Shape;499;p47"/>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500" name="Google Shape;500;p47"/>
          <p:cNvPicPr preferRelativeResize="0"/>
          <p:nvPr/>
        </p:nvPicPr>
        <p:blipFill>
          <a:blip r:embed="rId3">
            <a:alphaModFix amt="41000"/>
          </a:blip>
          <a:stretch>
            <a:fillRect/>
          </a:stretch>
        </p:blipFill>
        <p:spPr>
          <a:xfrm rot="7060367" flipH="1">
            <a:off x="-3487058" y="-3731185"/>
            <a:ext cx="7294281" cy="4724804"/>
          </a:xfrm>
          <a:prstGeom prst="rect">
            <a:avLst/>
          </a:prstGeom>
          <a:noFill/>
          <a:ln>
            <a:noFill/>
          </a:ln>
        </p:spPr>
      </p:pic>
      <p:pic>
        <p:nvPicPr>
          <p:cNvPr id="501" name="Google Shape;501;p47"/>
          <p:cNvPicPr preferRelativeResize="0"/>
          <p:nvPr/>
        </p:nvPicPr>
        <p:blipFill>
          <a:blip r:embed="rId4">
            <a:alphaModFix/>
          </a:blip>
          <a:stretch>
            <a:fillRect/>
          </a:stretch>
        </p:blipFill>
        <p:spPr>
          <a:xfrm rot="10635949">
            <a:off x="10785826" y="-2363742"/>
            <a:ext cx="4708900" cy="4637060"/>
          </a:xfrm>
          <a:prstGeom prst="rect">
            <a:avLst/>
          </a:prstGeom>
          <a:noFill/>
          <a:ln>
            <a:noFill/>
          </a:ln>
        </p:spPr>
      </p:pic>
      <p:pic>
        <p:nvPicPr>
          <p:cNvPr id="502" name="Google Shape;502;p47"/>
          <p:cNvPicPr preferRelativeResize="0"/>
          <p:nvPr/>
        </p:nvPicPr>
        <p:blipFill>
          <a:blip r:embed="rId4">
            <a:alphaModFix/>
          </a:blip>
          <a:stretch>
            <a:fillRect/>
          </a:stretch>
        </p:blipFill>
        <p:spPr>
          <a:xfrm rot="10635950">
            <a:off x="-1821059" y="4458512"/>
            <a:ext cx="3602852" cy="3547909"/>
          </a:xfrm>
          <a:prstGeom prst="rect">
            <a:avLst/>
          </a:prstGeom>
          <a:noFill/>
          <a:ln>
            <a:noFill/>
          </a:ln>
        </p:spPr>
      </p:pic>
      <p:sp>
        <p:nvSpPr>
          <p:cNvPr id="503" name="Google Shape;503;p47"/>
          <p:cNvSpPr txBox="1">
            <a:spLocks noGrp="1"/>
          </p:cNvSpPr>
          <p:nvPr>
            <p:ph type="body" idx="1"/>
          </p:nvPr>
        </p:nvSpPr>
        <p:spPr>
          <a:xfrm>
            <a:off x="960000"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4" name="Google Shape;504;p47"/>
          <p:cNvSpPr txBox="1">
            <a:spLocks noGrp="1"/>
          </p:cNvSpPr>
          <p:nvPr>
            <p:ph type="body" idx="2"/>
          </p:nvPr>
        </p:nvSpPr>
        <p:spPr>
          <a:xfrm>
            <a:off x="4416057"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5" name="Google Shape;505;p4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6" name="Google Shape;506;p47"/>
          <p:cNvSpPr txBox="1">
            <a:spLocks noGrp="1"/>
          </p:cNvSpPr>
          <p:nvPr>
            <p:ph type="title" idx="3"/>
          </p:nvPr>
        </p:nvSpPr>
        <p:spPr>
          <a:xfrm>
            <a:off x="960000" y="3409233"/>
            <a:ext cx="33596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7" name="Google Shape;507;p47"/>
          <p:cNvSpPr txBox="1">
            <a:spLocks noGrp="1"/>
          </p:cNvSpPr>
          <p:nvPr>
            <p:ph type="title" idx="4"/>
          </p:nvPr>
        </p:nvSpPr>
        <p:spPr>
          <a:xfrm>
            <a:off x="4415899"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08" name="Google Shape;508;p47"/>
          <p:cNvSpPr txBox="1">
            <a:spLocks noGrp="1"/>
          </p:cNvSpPr>
          <p:nvPr>
            <p:ph type="body" idx="5"/>
          </p:nvPr>
        </p:nvSpPr>
        <p:spPr>
          <a:xfrm>
            <a:off x="7872332" y="4607633"/>
            <a:ext cx="3359600" cy="1192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509" name="Google Shape;509;p47"/>
          <p:cNvSpPr txBox="1">
            <a:spLocks noGrp="1"/>
          </p:cNvSpPr>
          <p:nvPr>
            <p:ph type="title" idx="6"/>
          </p:nvPr>
        </p:nvSpPr>
        <p:spPr>
          <a:xfrm>
            <a:off x="7872167" y="3409233"/>
            <a:ext cx="3360000" cy="119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703314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10"/>
        <p:cNvGrpSpPr/>
        <p:nvPr/>
      </p:nvGrpSpPr>
      <p:grpSpPr>
        <a:xfrm>
          <a:off x="0" y="0"/>
          <a:ext cx="0" cy="0"/>
          <a:chOff x="0" y="0"/>
          <a:chExt cx="0" cy="0"/>
        </a:xfrm>
      </p:grpSpPr>
      <p:pic>
        <p:nvPicPr>
          <p:cNvPr id="511" name="Google Shape;511;p4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12" name="Google Shape;512;p48"/>
          <p:cNvPicPr preferRelativeResize="0"/>
          <p:nvPr/>
        </p:nvPicPr>
        <p:blipFill>
          <a:blip r:embed="rId3">
            <a:alphaModFix/>
          </a:blip>
          <a:stretch>
            <a:fillRect/>
          </a:stretch>
        </p:blipFill>
        <p:spPr>
          <a:xfrm rot="8481114">
            <a:off x="-1292907" y="5109691"/>
            <a:ext cx="4708899" cy="4637060"/>
          </a:xfrm>
          <a:prstGeom prst="rect">
            <a:avLst/>
          </a:prstGeom>
          <a:noFill/>
          <a:ln>
            <a:noFill/>
          </a:ln>
        </p:spPr>
      </p:pic>
      <p:pic>
        <p:nvPicPr>
          <p:cNvPr id="513" name="Google Shape;513;p48"/>
          <p:cNvPicPr preferRelativeResize="0"/>
          <p:nvPr/>
        </p:nvPicPr>
        <p:blipFill>
          <a:blip r:embed="rId3">
            <a:alphaModFix/>
          </a:blip>
          <a:stretch>
            <a:fillRect/>
          </a:stretch>
        </p:blipFill>
        <p:spPr>
          <a:xfrm rot="10635950">
            <a:off x="10273119" y="-1364609"/>
            <a:ext cx="3602852" cy="3547909"/>
          </a:xfrm>
          <a:prstGeom prst="rect">
            <a:avLst/>
          </a:prstGeom>
          <a:noFill/>
          <a:ln>
            <a:noFill/>
          </a:ln>
        </p:spPr>
      </p:pic>
      <p:pic>
        <p:nvPicPr>
          <p:cNvPr id="514" name="Google Shape;514;p48"/>
          <p:cNvPicPr preferRelativeResize="0"/>
          <p:nvPr/>
        </p:nvPicPr>
        <p:blipFill>
          <a:blip r:embed="rId3">
            <a:alphaModFix/>
          </a:blip>
          <a:stretch>
            <a:fillRect/>
          </a:stretch>
        </p:blipFill>
        <p:spPr>
          <a:xfrm rot="8616667">
            <a:off x="-2238217" y="-2459521"/>
            <a:ext cx="4851545" cy="4777533"/>
          </a:xfrm>
          <a:prstGeom prst="rect">
            <a:avLst/>
          </a:prstGeom>
          <a:noFill/>
          <a:ln>
            <a:noFill/>
          </a:ln>
        </p:spPr>
      </p:pic>
      <p:pic>
        <p:nvPicPr>
          <p:cNvPr id="515" name="Google Shape;515;p48"/>
          <p:cNvPicPr preferRelativeResize="0"/>
          <p:nvPr/>
        </p:nvPicPr>
        <p:blipFill>
          <a:blip r:embed="rId4">
            <a:alphaModFix amt="41000"/>
          </a:blip>
          <a:stretch>
            <a:fillRect/>
          </a:stretch>
        </p:blipFill>
        <p:spPr>
          <a:xfrm rot="-1226835">
            <a:off x="-3471707" y="-3411977"/>
            <a:ext cx="9066515" cy="5872751"/>
          </a:xfrm>
          <a:prstGeom prst="rect">
            <a:avLst/>
          </a:prstGeom>
          <a:noFill/>
          <a:ln>
            <a:noFill/>
          </a:ln>
        </p:spPr>
      </p:pic>
      <p:pic>
        <p:nvPicPr>
          <p:cNvPr id="516" name="Google Shape;516;p48"/>
          <p:cNvPicPr preferRelativeResize="0"/>
          <p:nvPr/>
        </p:nvPicPr>
        <p:blipFill>
          <a:blip r:embed="rId4">
            <a:alphaModFix amt="41000"/>
          </a:blip>
          <a:stretch>
            <a:fillRect/>
          </a:stretch>
        </p:blipFill>
        <p:spPr>
          <a:xfrm rot="-1226835">
            <a:off x="8854160" y="-3520110"/>
            <a:ext cx="9066515" cy="5872751"/>
          </a:xfrm>
          <a:prstGeom prst="rect">
            <a:avLst/>
          </a:prstGeom>
          <a:noFill/>
          <a:ln>
            <a:noFill/>
          </a:ln>
        </p:spPr>
      </p:pic>
      <p:pic>
        <p:nvPicPr>
          <p:cNvPr id="517" name="Google Shape;517;p48"/>
          <p:cNvPicPr preferRelativeResize="0"/>
          <p:nvPr/>
        </p:nvPicPr>
        <p:blipFill>
          <a:blip r:embed="rId4">
            <a:alphaModFix amt="41000"/>
          </a:blip>
          <a:stretch>
            <a:fillRect/>
          </a:stretch>
        </p:blipFill>
        <p:spPr>
          <a:xfrm rot="483135">
            <a:off x="6662577" y="3251318"/>
            <a:ext cx="8101081" cy="5247396"/>
          </a:xfrm>
          <a:prstGeom prst="rect">
            <a:avLst/>
          </a:prstGeom>
          <a:noFill/>
          <a:ln>
            <a:noFill/>
          </a:ln>
        </p:spPr>
      </p:pic>
      <p:sp>
        <p:nvSpPr>
          <p:cNvPr id="518" name="Google Shape;518;p48"/>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19" name="Google Shape;519;p48"/>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312247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520"/>
        <p:cNvGrpSpPr/>
        <p:nvPr/>
      </p:nvGrpSpPr>
      <p:grpSpPr>
        <a:xfrm>
          <a:off x="0" y="0"/>
          <a:ext cx="0" cy="0"/>
          <a:chOff x="0" y="0"/>
          <a:chExt cx="0" cy="0"/>
        </a:xfrm>
      </p:grpSpPr>
      <p:pic>
        <p:nvPicPr>
          <p:cNvPr id="521" name="Google Shape;521;p4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2" name="Google Shape;522;p49"/>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23" name="Google Shape;523;p49"/>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pic>
        <p:nvPicPr>
          <p:cNvPr id="524" name="Google Shape;524;p49"/>
          <p:cNvPicPr preferRelativeResize="0"/>
          <p:nvPr/>
        </p:nvPicPr>
        <p:blipFill>
          <a:blip r:embed="rId3">
            <a:alphaModFix/>
          </a:blip>
          <a:stretch>
            <a:fillRect/>
          </a:stretch>
        </p:blipFill>
        <p:spPr>
          <a:xfrm rot="8707697">
            <a:off x="-2111540" y="-793110"/>
            <a:ext cx="4708899" cy="4637060"/>
          </a:xfrm>
          <a:prstGeom prst="rect">
            <a:avLst/>
          </a:prstGeom>
          <a:noFill/>
          <a:ln>
            <a:noFill/>
          </a:ln>
        </p:spPr>
      </p:pic>
      <p:pic>
        <p:nvPicPr>
          <p:cNvPr id="525" name="Google Shape;525;p49"/>
          <p:cNvPicPr preferRelativeResize="0"/>
          <p:nvPr/>
        </p:nvPicPr>
        <p:blipFill>
          <a:blip r:embed="rId3">
            <a:alphaModFix/>
          </a:blip>
          <a:stretch>
            <a:fillRect/>
          </a:stretch>
        </p:blipFill>
        <p:spPr>
          <a:xfrm rot="8707697">
            <a:off x="10084234" y="4731723"/>
            <a:ext cx="4708899" cy="4637060"/>
          </a:xfrm>
          <a:prstGeom prst="rect">
            <a:avLst/>
          </a:prstGeom>
          <a:noFill/>
          <a:ln>
            <a:noFill/>
          </a:ln>
        </p:spPr>
      </p:pic>
      <p:pic>
        <p:nvPicPr>
          <p:cNvPr id="526" name="Google Shape;526;p49"/>
          <p:cNvPicPr preferRelativeResize="0"/>
          <p:nvPr/>
        </p:nvPicPr>
        <p:blipFill>
          <a:blip r:embed="rId4">
            <a:alphaModFix amt="41000"/>
          </a:blip>
          <a:stretch>
            <a:fillRect/>
          </a:stretch>
        </p:blipFill>
        <p:spPr>
          <a:xfrm rot="483134">
            <a:off x="4194358" y="-3210617"/>
            <a:ext cx="8711452" cy="5642737"/>
          </a:xfrm>
          <a:prstGeom prst="rect">
            <a:avLst/>
          </a:prstGeom>
          <a:noFill/>
          <a:ln>
            <a:noFill/>
          </a:ln>
        </p:spPr>
      </p:pic>
      <p:pic>
        <p:nvPicPr>
          <p:cNvPr id="527" name="Google Shape;527;p49"/>
          <p:cNvPicPr preferRelativeResize="0"/>
          <p:nvPr/>
        </p:nvPicPr>
        <p:blipFill>
          <a:blip r:embed="rId4">
            <a:alphaModFix amt="41000"/>
          </a:blip>
          <a:stretch>
            <a:fillRect/>
          </a:stretch>
        </p:blipFill>
        <p:spPr>
          <a:xfrm rot="-346954">
            <a:off x="-1603275" y="3901790"/>
            <a:ext cx="7949917" cy="5149455"/>
          </a:xfrm>
          <a:prstGeom prst="rect">
            <a:avLst/>
          </a:prstGeom>
          <a:noFill/>
          <a:ln>
            <a:noFill/>
          </a:ln>
        </p:spPr>
      </p:pic>
    </p:spTree>
    <p:extLst>
      <p:ext uri="{BB962C8B-B14F-4D97-AF65-F5344CB8AC3E}">
        <p14:creationId xmlns:p14="http://schemas.microsoft.com/office/powerpoint/2010/main" val="3407006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528"/>
        <p:cNvGrpSpPr/>
        <p:nvPr/>
      </p:nvGrpSpPr>
      <p:grpSpPr>
        <a:xfrm>
          <a:off x="0" y="0"/>
          <a:ext cx="0" cy="0"/>
          <a:chOff x="0" y="0"/>
          <a:chExt cx="0" cy="0"/>
        </a:xfrm>
      </p:grpSpPr>
      <p:pic>
        <p:nvPicPr>
          <p:cNvPr id="529" name="Google Shape;529;p50"/>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0" name="Google Shape;530;p50"/>
          <p:cNvPicPr preferRelativeResize="0"/>
          <p:nvPr/>
        </p:nvPicPr>
        <p:blipFill>
          <a:blip r:embed="rId3">
            <a:alphaModFix/>
          </a:blip>
          <a:stretch>
            <a:fillRect/>
          </a:stretch>
        </p:blipFill>
        <p:spPr>
          <a:xfrm rot="8707697">
            <a:off x="-2930174" y="5230857"/>
            <a:ext cx="4708899" cy="4637060"/>
          </a:xfrm>
          <a:prstGeom prst="rect">
            <a:avLst/>
          </a:prstGeom>
          <a:noFill/>
          <a:ln>
            <a:noFill/>
          </a:ln>
        </p:spPr>
      </p:pic>
      <p:pic>
        <p:nvPicPr>
          <p:cNvPr id="531" name="Google Shape;531;p50"/>
          <p:cNvPicPr preferRelativeResize="0"/>
          <p:nvPr/>
        </p:nvPicPr>
        <p:blipFill>
          <a:blip r:embed="rId3">
            <a:alphaModFix/>
          </a:blip>
          <a:stretch>
            <a:fillRect/>
          </a:stretch>
        </p:blipFill>
        <p:spPr>
          <a:xfrm rot="8707714">
            <a:off x="10945300" y="-413653"/>
            <a:ext cx="3542835" cy="3488773"/>
          </a:xfrm>
          <a:prstGeom prst="rect">
            <a:avLst/>
          </a:prstGeom>
          <a:noFill/>
          <a:ln>
            <a:noFill/>
          </a:ln>
        </p:spPr>
      </p:pic>
      <p:pic>
        <p:nvPicPr>
          <p:cNvPr id="532" name="Google Shape;532;p50"/>
          <p:cNvPicPr preferRelativeResize="0"/>
          <p:nvPr/>
        </p:nvPicPr>
        <p:blipFill>
          <a:blip r:embed="rId4">
            <a:alphaModFix amt="41000"/>
          </a:blip>
          <a:stretch>
            <a:fillRect/>
          </a:stretch>
        </p:blipFill>
        <p:spPr>
          <a:xfrm rot="-886673">
            <a:off x="2733605" y="-3844406"/>
            <a:ext cx="8758761" cy="5673380"/>
          </a:xfrm>
          <a:prstGeom prst="rect">
            <a:avLst/>
          </a:prstGeom>
          <a:noFill/>
          <a:ln>
            <a:noFill/>
          </a:ln>
        </p:spPr>
      </p:pic>
      <p:pic>
        <p:nvPicPr>
          <p:cNvPr id="533" name="Google Shape;533;p50"/>
          <p:cNvPicPr preferRelativeResize="0"/>
          <p:nvPr/>
        </p:nvPicPr>
        <p:blipFill>
          <a:blip r:embed="rId4">
            <a:alphaModFix amt="41000"/>
          </a:blip>
          <a:stretch>
            <a:fillRect/>
          </a:stretch>
        </p:blipFill>
        <p:spPr>
          <a:xfrm rot="470677">
            <a:off x="-6950063" y="-2284407"/>
            <a:ext cx="8758763" cy="5673379"/>
          </a:xfrm>
          <a:prstGeom prst="rect">
            <a:avLst/>
          </a:prstGeom>
          <a:noFill/>
          <a:ln>
            <a:noFill/>
          </a:ln>
        </p:spPr>
      </p:pic>
      <p:pic>
        <p:nvPicPr>
          <p:cNvPr id="534" name="Google Shape;534;p50"/>
          <p:cNvPicPr preferRelativeResize="0"/>
          <p:nvPr/>
        </p:nvPicPr>
        <p:blipFill>
          <a:blip r:embed="rId4">
            <a:alphaModFix amt="41000"/>
          </a:blip>
          <a:stretch>
            <a:fillRect/>
          </a:stretch>
        </p:blipFill>
        <p:spPr>
          <a:xfrm rot="477608">
            <a:off x="7199408" y="3770851"/>
            <a:ext cx="8036984" cy="5205864"/>
          </a:xfrm>
          <a:prstGeom prst="rect">
            <a:avLst/>
          </a:prstGeom>
          <a:noFill/>
          <a:ln>
            <a:noFill/>
          </a:ln>
        </p:spPr>
      </p:pic>
      <p:sp>
        <p:nvSpPr>
          <p:cNvPr id="535" name="Google Shape;535;p50"/>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36" name="Google Shape;536;p50"/>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1751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0" name="Google Shape;50;p6"/>
          <p:cNvPicPr preferRelativeResize="0"/>
          <p:nvPr/>
        </p:nvPicPr>
        <p:blipFill>
          <a:blip r:embed="rId3">
            <a:alphaModFix/>
          </a:blip>
          <a:stretch>
            <a:fillRect/>
          </a:stretch>
        </p:blipFill>
        <p:spPr>
          <a:xfrm>
            <a:off x="-1637474" y="5894757"/>
            <a:ext cx="4726700" cy="4654601"/>
          </a:xfrm>
          <a:prstGeom prst="rect">
            <a:avLst/>
          </a:prstGeom>
          <a:noFill/>
          <a:ln>
            <a:noFill/>
          </a:ln>
        </p:spPr>
      </p:pic>
      <p:pic>
        <p:nvPicPr>
          <p:cNvPr id="51" name="Google Shape;51;p6"/>
          <p:cNvPicPr preferRelativeResize="0"/>
          <p:nvPr/>
        </p:nvPicPr>
        <p:blipFill>
          <a:blip r:embed="rId3">
            <a:alphaModFix/>
          </a:blip>
          <a:stretch>
            <a:fillRect/>
          </a:stretch>
        </p:blipFill>
        <p:spPr>
          <a:xfrm>
            <a:off x="10783130" y="-1909209"/>
            <a:ext cx="3599068" cy="3544200"/>
          </a:xfrm>
          <a:prstGeom prst="rect">
            <a:avLst/>
          </a:prstGeom>
          <a:noFill/>
          <a:ln>
            <a:noFill/>
          </a:ln>
        </p:spPr>
      </p:pic>
      <p:pic>
        <p:nvPicPr>
          <p:cNvPr id="52" name="Google Shape;52;p6"/>
          <p:cNvPicPr preferRelativeResize="0"/>
          <p:nvPr/>
        </p:nvPicPr>
        <p:blipFill>
          <a:blip r:embed="rId4">
            <a:alphaModFix amt="41000"/>
          </a:blip>
          <a:stretch>
            <a:fillRect/>
          </a:stretch>
        </p:blipFill>
        <p:spPr>
          <a:xfrm rot="-1042746">
            <a:off x="-2721320" y="-4716204"/>
            <a:ext cx="8933567" cy="5786693"/>
          </a:xfrm>
          <a:prstGeom prst="rect">
            <a:avLst/>
          </a:prstGeom>
          <a:noFill/>
          <a:ln>
            <a:noFill/>
          </a:ln>
        </p:spPr>
      </p:pic>
      <p:pic>
        <p:nvPicPr>
          <p:cNvPr id="53" name="Google Shape;53;p6"/>
          <p:cNvPicPr preferRelativeResize="0"/>
          <p:nvPr/>
        </p:nvPicPr>
        <p:blipFill>
          <a:blip r:embed="rId4">
            <a:alphaModFix amt="41000"/>
          </a:blip>
          <a:stretch>
            <a:fillRect/>
          </a:stretch>
        </p:blipFill>
        <p:spPr>
          <a:xfrm rot="2700007">
            <a:off x="9357479" y="5815630"/>
            <a:ext cx="8933564" cy="5786695"/>
          </a:xfrm>
          <a:prstGeom prst="rect">
            <a:avLst/>
          </a:prstGeom>
          <a:noFill/>
          <a:ln>
            <a:noFill/>
          </a:ln>
        </p:spPr>
      </p:pic>
      <p:sp>
        <p:nvSpPr>
          <p:cNvPr id="54" name="Google Shape;54;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162039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37"/>
        <p:cNvGrpSpPr/>
        <p:nvPr/>
      </p:nvGrpSpPr>
      <p:grpSpPr>
        <a:xfrm>
          <a:off x="0" y="0"/>
          <a:ext cx="0" cy="0"/>
          <a:chOff x="0" y="0"/>
          <a:chExt cx="0" cy="0"/>
        </a:xfrm>
      </p:grpSpPr>
      <p:pic>
        <p:nvPicPr>
          <p:cNvPr id="538" name="Google Shape;538;p51"/>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39" name="Google Shape;539;p51"/>
          <p:cNvPicPr preferRelativeResize="0"/>
          <p:nvPr/>
        </p:nvPicPr>
        <p:blipFill>
          <a:blip r:embed="rId3">
            <a:alphaModFix amt="10000"/>
          </a:blip>
          <a:stretch>
            <a:fillRect/>
          </a:stretch>
        </p:blipFill>
        <p:spPr>
          <a:xfrm rot="14">
            <a:off x="3315217" y="452832"/>
            <a:ext cx="11485468" cy="7439705"/>
          </a:xfrm>
          <a:prstGeom prst="rect">
            <a:avLst/>
          </a:prstGeom>
          <a:noFill/>
          <a:ln>
            <a:noFill/>
          </a:ln>
        </p:spPr>
      </p:pic>
      <p:pic>
        <p:nvPicPr>
          <p:cNvPr id="540" name="Google Shape;540;p51"/>
          <p:cNvPicPr preferRelativeResize="0"/>
          <p:nvPr/>
        </p:nvPicPr>
        <p:blipFill>
          <a:blip r:embed="rId3">
            <a:alphaModFix amt="41000"/>
          </a:blip>
          <a:stretch>
            <a:fillRect/>
          </a:stretch>
        </p:blipFill>
        <p:spPr>
          <a:xfrm rot="1289176">
            <a:off x="6658094" y="4806423"/>
            <a:ext cx="7949919" cy="5149452"/>
          </a:xfrm>
          <a:prstGeom prst="rect">
            <a:avLst/>
          </a:prstGeom>
          <a:noFill/>
          <a:ln>
            <a:noFill/>
          </a:ln>
        </p:spPr>
      </p:pic>
      <p:pic>
        <p:nvPicPr>
          <p:cNvPr id="541" name="Google Shape;541;p51"/>
          <p:cNvPicPr preferRelativeResize="0"/>
          <p:nvPr/>
        </p:nvPicPr>
        <p:blipFill rotWithShape="1">
          <a:blip r:embed="rId3">
            <a:alphaModFix amt="41000"/>
          </a:blip>
          <a:srcRect l="38916"/>
          <a:stretch/>
        </p:blipFill>
        <p:spPr>
          <a:xfrm rot="280174">
            <a:off x="10558768" y="-2220375"/>
            <a:ext cx="4856221" cy="5149451"/>
          </a:xfrm>
          <a:prstGeom prst="rect">
            <a:avLst/>
          </a:prstGeom>
          <a:noFill/>
          <a:ln>
            <a:noFill/>
          </a:ln>
        </p:spPr>
      </p:pic>
      <p:pic>
        <p:nvPicPr>
          <p:cNvPr id="542" name="Google Shape;542;p51"/>
          <p:cNvPicPr preferRelativeResize="0"/>
          <p:nvPr/>
        </p:nvPicPr>
        <p:blipFill>
          <a:blip r:embed="rId4">
            <a:alphaModFix/>
          </a:blip>
          <a:stretch>
            <a:fillRect/>
          </a:stretch>
        </p:blipFill>
        <p:spPr>
          <a:xfrm rot="8707697">
            <a:off x="8607935" y="3253769"/>
            <a:ext cx="4708899" cy="4637060"/>
          </a:xfrm>
          <a:prstGeom prst="rect">
            <a:avLst/>
          </a:prstGeom>
          <a:noFill/>
          <a:ln>
            <a:noFill/>
          </a:ln>
        </p:spPr>
      </p:pic>
      <p:pic>
        <p:nvPicPr>
          <p:cNvPr id="543" name="Google Shape;543;p51"/>
          <p:cNvPicPr preferRelativeResize="0"/>
          <p:nvPr/>
        </p:nvPicPr>
        <p:blipFill>
          <a:blip r:embed="rId4">
            <a:alphaModFix/>
          </a:blip>
          <a:stretch>
            <a:fillRect/>
          </a:stretch>
        </p:blipFill>
        <p:spPr>
          <a:xfrm rot="8707680">
            <a:off x="-1118486" y="-549896"/>
            <a:ext cx="3525972" cy="3472192"/>
          </a:xfrm>
          <a:prstGeom prst="rect">
            <a:avLst/>
          </a:prstGeom>
          <a:noFill/>
          <a:ln>
            <a:noFill/>
          </a:ln>
        </p:spPr>
      </p:pic>
      <p:sp>
        <p:nvSpPr>
          <p:cNvPr id="544" name="Google Shape;544;p51"/>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45" name="Google Shape;545;p51"/>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46" name="Google Shape;546;p51"/>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6">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4411840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547"/>
        <p:cNvGrpSpPr/>
        <p:nvPr/>
      </p:nvGrpSpPr>
      <p:grpSpPr>
        <a:xfrm>
          <a:off x="0" y="0"/>
          <a:ext cx="0" cy="0"/>
          <a:chOff x="0" y="0"/>
          <a:chExt cx="0" cy="0"/>
        </a:xfrm>
      </p:grpSpPr>
      <p:pic>
        <p:nvPicPr>
          <p:cNvPr id="548" name="Google Shape;548;p52"/>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797788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49"/>
        <p:cNvGrpSpPr/>
        <p:nvPr/>
      </p:nvGrpSpPr>
      <p:grpSpPr>
        <a:xfrm>
          <a:off x="0" y="0"/>
          <a:ext cx="0" cy="0"/>
          <a:chOff x="0" y="0"/>
          <a:chExt cx="0" cy="0"/>
        </a:xfrm>
      </p:grpSpPr>
      <p:pic>
        <p:nvPicPr>
          <p:cNvPr id="550" name="Google Shape;550;p5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51" name="Google Shape;551;p53"/>
          <p:cNvPicPr preferRelativeResize="0"/>
          <p:nvPr/>
        </p:nvPicPr>
        <p:blipFill>
          <a:blip r:embed="rId3">
            <a:alphaModFix/>
          </a:blip>
          <a:stretch>
            <a:fillRect/>
          </a:stretch>
        </p:blipFill>
        <p:spPr>
          <a:xfrm rot="8707701">
            <a:off x="6478563" y="5508690"/>
            <a:ext cx="5000839" cy="4924540"/>
          </a:xfrm>
          <a:prstGeom prst="rect">
            <a:avLst/>
          </a:prstGeom>
          <a:noFill/>
          <a:ln>
            <a:noFill/>
          </a:ln>
        </p:spPr>
      </p:pic>
      <p:pic>
        <p:nvPicPr>
          <p:cNvPr id="552" name="Google Shape;552;p53"/>
          <p:cNvPicPr preferRelativeResize="0"/>
          <p:nvPr/>
        </p:nvPicPr>
        <p:blipFill rotWithShape="1">
          <a:blip r:embed="rId4">
            <a:alphaModFix amt="41000"/>
          </a:blip>
          <a:srcRect l="38916"/>
          <a:stretch/>
        </p:blipFill>
        <p:spPr>
          <a:xfrm rot="280174">
            <a:off x="-4070131" y="-2107177"/>
            <a:ext cx="6029500" cy="6393596"/>
          </a:xfrm>
          <a:prstGeom prst="rect">
            <a:avLst/>
          </a:prstGeom>
          <a:noFill/>
          <a:ln>
            <a:noFill/>
          </a:ln>
        </p:spPr>
      </p:pic>
      <p:pic>
        <p:nvPicPr>
          <p:cNvPr id="553" name="Google Shape;553;p53"/>
          <p:cNvPicPr preferRelativeResize="0"/>
          <p:nvPr/>
        </p:nvPicPr>
        <p:blipFill rotWithShape="1">
          <a:blip r:embed="rId4">
            <a:alphaModFix amt="41000"/>
          </a:blip>
          <a:srcRect l="-522"/>
          <a:stretch/>
        </p:blipFill>
        <p:spPr>
          <a:xfrm rot="627373">
            <a:off x="9991438" y="2043751"/>
            <a:ext cx="9922557" cy="6393597"/>
          </a:xfrm>
          <a:prstGeom prst="rect">
            <a:avLst/>
          </a:prstGeom>
          <a:noFill/>
          <a:ln>
            <a:noFill/>
          </a:ln>
        </p:spPr>
      </p:pic>
      <p:pic>
        <p:nvPicPr>
          <p:cNvPr id="554" name="Google Shape;554;p53"/>
          <p:cNvPicPr preferRelativeResize="0"/>
          <p:nvPr/>
        </p:nvPicPr>
        <p:blipFill>
          <a:blip r:embed="rId3">
            <a:alphaModFix/>
          </a:blip>
          <a:stretch>
            <a:fillRect/>
          </a:stretch>
        </p:blipFill>
        <p:spPr>
          <a:xfrm rot="8707701">
            <a:off x="-3240304" y="211647"/>
            <a:ext cx="5000839" cy="4924540"/>
          </a:xfrm>
          <a:prstGeom prst="rect">
            <a:avLst/>
          </a:prstGeom>
          <a:noFill/>
          <a:ln>
            <a:noFill/>
          </a:ln>
        </p:spPr>
      </p:pic>
    </p:spTree>
    <p:extLst>
      <p:ext uri="{BB962C8B-B14F-4D97-AF65-F5344CB8AC3E}">
        <p14:creationId xmlns:p14="http://schemas.microsoft.com/office/powerpoint/2010/main" val="5608139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60000" y="1734700"/>
            <a:ext cx="7767200" cy="2872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60000" y="4956624"/>
            <a:ext cx="5792000" cy="6344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1469605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title"/>
          </p:nvPr>
        </p:nvSpPr>
        <p:spPr>
          <a:xfrm>
            <a:off x="960000" y="3069467"/>
            <a:ext cx="4985600" cy="172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8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960000" y="1553300"/>
            <a:ext cx="1702400" cy="9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880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960000" y="4905500"/>
            <a:ext cx="41080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944020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4"/>
          <p:cNvSpPr txBox="1">
            <a:spLocks noGrp="1"/>
          </p:cNvSpPr>
          <p:nvPr>
            <p:ph type="body" idx="1"/>
          </p:nvPr>
        </p:nvSpPr>
        <p:spPr>
          <a:xfrm>
            <a:off x="960000" y="1621000"/>
            <a:ext cx="10272000" cy="463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AutoNum type="arabicPeriod"/>
              <a:defRPr sz="1600">
                <a:solidFill>
                  <a:srgbClr val="434343"/>
                </a:solidFill>
              </a:defRPr>
            </a:lvl1pPr>
            <a:lvl2pPr marL="1219170" lvl="1" indent="-406390" rtl="0">
              <a:lnSpc>
                <a:spcPct val="115000"/>
              </a:lnSpc>
              <a:spcBef>
                <a:spcPts val="2133"/>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714190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5"/>
          <p:cNvSpPr txBox="1">
            <a:spLocks noGrp="1"/>
          </p:cNvSpPr>
          <p:nvPr>
            <p:ph type="title" idx="2"/>
          </p:nvPr>
        </p:nvSpPr>
        <p:spPr>
          <a:xfrm>
            <a:off x="1872267" y="3777404"/>
            <a:ext cx="3916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5" name="Google Shape;25;p5"/>
          <p:cNvSpPr txBox="1">
            <a:spLocks noGrp="1"/>
          </p:cNvSpPr>
          <p:nvPr>
            <p:ph type="title" idx="3"/>
          </p:nvPr>
        </p:nvSpPr>
        <p:spPr>
          <a:xfrm>
            <a:off x="6402517" y="3777404"/>
            <a:ext cx="39172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 name="Google Shape;26;p5"/>
          <p:cNvSpPr txBox="1">
            <a:spLocks noGrp="1"/>
          </p:cNvSpPr>
          <p:nvPr>
            <p:ph type="subTitle" idx="1"/>
          </p:nvPr>
        </p:nvSpPr>
        <p:spPr>
          <a:xfrm>
            <a:off x="6402523" y="4416695"/>
            <a:ext cx="39172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7" name="Google Shape;27;p5"/>
          <p:cNvSpPr txBox="1">
            <a:spLocks noGrp="1"/>
          </p:cNvSpPr>
          <p:nvPr>
            <p:ph type="subTitle" idx="4"/>
          </p:nvPr>
        </p:nvSpPr>
        <p:spPr>
          <a:xfrm>
            <a:off x="1872500" y="4416695"/>
            <a:ext cx="3916400" cy="10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496879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pic>
        <p:nvPicPr>
          <p:cNvPr id="29" name="Google Shape;29;p6"/>
          <p:cNvPicPr preferRelativeResize="0"/>
          <p:nvPr/>
        </p:nvPicPr>
        <p:blipFill>
          <a:blip r:embed="rId2">
            <a:alphaModFix/>
          </a:blip>
          <a:stretch>
            <a:fillRect/>
          </a:stretch>
        </p:blipFill>
        <p:spPr>
          <a:xfrm>
            <a:off x="1" y="0"/>
            <a:ext cx="12192009" cy="6858000"/>
          </a:xfrm>
          <a:prstGeom prst="rect">
            <a:avLst/>
          </a:prstGeom>
          <a:noFill/>
          <a:ln>
            <a:noFill/>
          </a:ln>
        </p:spPr>
      </p:pic>
      <p:sp>
        <p:nvSpPr>
          <p:cNvPr id="30" name="Google Shape;30;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38091899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12191968" cy="6858000"/>
          </a:xfrm>
          <a:prstGeom prst="rect">
            <a:avLst/>
          </a:prstGeom>
          <a:noFill/>
          <a:ln>
            <a:noFill/>
          </a:ln>
        </p:spPr>
      </p:pic>
      <p:sp>
        <p:nvSpPr>
          <p:cNvPr id="33" name="Google Shape;33;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 name="Google Shape;34;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8397873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6904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pic>
        <p:nvPicPr>
          <p:cNvPr id="56" name="Google Shape;56;p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7" name="Google Shape;57;p7"/>
          <p:cNvPicPr preferRelativeResize="0"/>
          <p:nvPr/>
        </p:nvPicPr>
        <p:blipFill>
          <a:blip r:embed="rId3">
            <a:alphaModFix amt="10000"/>
          </a:blip>
          <a:stretch>
            <a:fillRect/>
          </a:stretch>
        </p:blipFill>
        <p:spPr>
          <a:xfrm rot="8">
            <a:off x="4686134" y="-1295552"/>
            <a:ext cx="11776732" cy="7628339"/>
          </a:xfrm>
          <a:prstGeom prst="rect">
            <a:avLst/>
          </a:prstGeom>
          <a:noFill/>
          <a:ln>
            <a:noFill/>
          </a:ln>
        </p:spPr>
      </p:pic>
      <p:sp>
        <p:nvSpPr>
          <p:cNvPr id="58" name="Google Shape;58;p7"/>
          <p:cNvSpPr txBox="1">
            <a:spLocks noGrp="1"/>
          </p:cNvSpPr>
          <p:nvPr>
            <p:ph type="title"/>
          </p:nvPr>
        </p:nvSpPr>
        <p:spPr>
          <a:xfrm>
            <a:off x="960000" y="593367"/>
            <a:ext cx="722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9" name="Google Shape;59;p7"/>
          <p:cNvSpPr txBox="1">
            <a:spLocks noGrp="1"/>
          </p:cNvSpPr>
          <p:nvPr>
            <p:ph type="body" idx="1"/>
          </p:nvPr>
        </p:nvSpPr>
        <p:spPr>
          <a:xfrm>
            <a:off x="960000" y="2433800"/>
            <a:ext cx="5449200" cy="343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a:solidFill>
                  <a:srgbClr val="434343"/>
                </a:solidFill>
              </a:defRPr>
            </a:lvl1pPr>
            <a:lvl2pPr marL="1219170" lvl="1" indent="-423323" rtl="0">
              <a:lnSpc>
                <a:spcPct val="115000"/>
              </a:lnSpc>
              <a:spcBef>
                <a:spcPts val="2133"/>
              </a:spcBef>
              <a:spcAft>
                <a:spcPts val="0"/>
              </a:spcAft>
              <a:buClr>
                <a:srgbClr val="434343"/>
              </a:buClr>
              <a:buSzPts val="1400"/>
              <a:buFont typeface="Roboto Condensed Light"/>
              <a:buChar char="○"/>
              <a:defRPr>
                <a:solidFill>
                  <a:srgbClr val="434343"/>
                </a:solidFill>
              </a:defRPr>
            </a:lvl2pPr>
            <a:lvl3pPr marL="1828754" lvl="2" indent="-423323" rtl="0">
              <a:lnSpc>
                <a:spcPct val="115000"/>
              </a:lnSpc>
              <a:spcBef>
                <a:spcPts val="2133"/>
              </a:spcBef>
              <a:spcAft>
                <a:spcPts val="0"/>
              </a:spcAft>
              <a:buClr>
                <a:srgbClr val="434343"/>
              </a:buClr>
              <a:buSzPts val="1400"/>
              <a:buFont typeface="Roboto Condensed Light"/>
              <a:buChar char="■"/>
              <a:defRPr>
                <a:solidFill>
                  <a:srgbClr val="434343"/>
                </a:solidFill>
              </a:defRPr>
            </a:lvl3pPr>
            <a:lvl4pPr marL="2438339" lvl="3" indent="-423323" rtl="0">
              <a:lnSpc>
                <a:spcPct val="115000"/>
              </a:lnSpc>
              <a:spcBef>
                <a:spcPts val="2133"/>
              </a:spcBef>
              <a:spcAft>
                <a:spcPts val="0"/>
              </a:spcAft>
              <a:buClr>
                <a:srgbClr val="434343"/>
              </a:buClr>
              <a:buSzPts val="1400"/>
              <a:buFont typeface="Roboto Condensed Light"/>
              <a:buChar char="●"/>
              <a:defRPr>
                <a:solidFill>
                  <a:srgbClr val="434343"/>
                </a:solidFill>
              </a:defRPr>
            </a:lvl4pPr>
            <a:lvl5pPr marL="3047924" lvl="4" indent="-423323" rtl="0">
              <a:lnSpc>
                <a:spcPct val="115000"/>
              </a:lnSpc>
              <a:spcBef>
                <a:spcPts val="2133"/>
              </a:spcBef>
              <a:spcAft>
                <a:spcPts val="0"/>
              </a:spcAft>
              <a:buClr>
                <a:srgbClr val="434343"/>
              </a:buClr>
              <a:buSzPts val="1400"/>
              <a:buFont typeface="Roboto Condensed Light"/>
              <a:buChar char="○"/>
              <a:defRPr>
                <a:solidFill>
                  <a:srgbClr val="434343"/>
                </a:solidFill>
              </a:defRPr>
            </a:lvl5pPr>
            <a:lvl6pPr marL="3657509" lvl="5" indent="-423323" rtl="0">
              <a:lnSpc>
                <a:spcPct val="115000"/>
              </a:lnSpc>
              <a:spcBef>
                <a:spcPts val="2133"/>
              </a:spcBef>
              <a:spcAft>
                <a:spcPts val="0"/>
              </a:spcAft>
              <a:buClr>
                <a:srgbClr val="434343"/>
              </a:buClr>
              <a:buSzPts val="1400"/>
              <a:buFont typeface="Roboto Condensed Light"/>
              <a:buChar char="■"/>
              <a:defRPr>
                <a:solidFill>
                  <a:srgbClr val="434343"/>
                </a:solidFill>
              </a:defRPr>
            </a:lvl6pPr>
            <a:lvl7pPr marL="4267093" lvl="6" indent="-423323" rtl="0">
              <a:lnSpc>
                <a:spcPct val="115000"/>
              </a:lnSpc>
              <a:spcBef>
                <a:spcPts val="2133"/>
              </a:spcBef>
              <a:spcAft>
                <a:spcPts val="0"/>
              </a:spcAft>
              <a:buClr>
                <a:srgbClr val="434343"/>
              </a:buClr>
              <a:buSzPts val="1400"/>
              <a:buFont typeface="Roboto Condensed Light"/>
              <a:buChar char="●"/>
              <a:defRPr>
                <a:solidFill>
                  <a:srgbClr val="434343"/>
                </a:solidFill>
              </a:defRPr>
            </a:lvl7pPr>
            <a:lvl8pPr marL="4876678" lvl="7" indent="-423323" rtl="0">
              <a:lnSpc>
                <a:spcPct val="115000"/>
              </a:lnSpc>
              <a:spcBef>
                <a:spcPts val="2133"/>
              </a:spcBef>
              <a:spcAft>
                <a:spcPts val="0"/>
              </a:spcAft>
              <a:buClr>
                <a:srgbClr val="434343"/>
              </a:buClr>
              <a:buSzPts val="1400"/>
              <a:buFont typeface="Roboto Condensed Light"/>
              <a:buChar char="○"/>
              <a:defRPr>
                <a:solidFill>
                  <a:srgbClr val="434343"/>
                </a:solidFill>
              </a:defRPr>
            </a:lvl8pPr>
            <a:lvl9pPr marL="5486263" lvl="8" indent="-423323" rtl="0">
              <a:lnSpc>
                <a:spcPct val="115000"/>
              </a:lnSpc>
              <a:spcBef>
                <a:spcPts val="2133"/>
              </a:spcBef>
              <a:spcAft>
                <a:spcPts val="2133"/>
              </a:spcAft>
              <a:buClr>
                <a:srgbClr val="434343"/>
              </a:buClr>
              <a:buSzPts val="1400"/>
              <a:buFont typeface="Roboto Condensed Light"/>
              <a:buChar char="■"/>
              <a:defRPr>
                <a:solidFill>
                  <a:srgbClr val="434343"/>
                </a:solidFill>
              </a:defRPr>
            </a:lvl9pPr>
          </a:lstStyle>
          <a:p>
            <a:endParaRPr/>
          </a:p>
        </p:txBody>
      </p:sp>
      <p:pic>
        <p:nvPicPr>
          <p:cNvPr id="60" name="Google Shape;60;p7"/>
          <p:cNvPicPr preferRelativeResize="0"/>
          <p:nvPr/>
        </p:nvPicPr>
        <p:blipFill>
          <a:blip r:embed="rId4">
            <a:alphaModFix/>
          </a:blip>
          <a:stretch>
            <a:fillRect/>
          </a:stretch>
        </p:blipFill>
        <p:spPr>
          <a:xfrm>
            <a:off x="8874067" y="4209233"/>
            <a:ext cx="2801333" cy="2758635"/>
          </a:xfrm>
          <a:prstGeom prst="rect">
            <a:avLst/>
          </a:prstGeom>
          <a:noFill/>
          <a:ln>
            <a:noFill/>
          </a:ln>
        </p:spPr>
      </p:pic>
      <p:pic>
        <p:nvPicPr>
          <p:cNvPr id="61" name="Google Shape;61;p7"/>
          <p:cNvPicPr preferRelativeResize="0"/>
          <p:nvPr/>
        </p:nvPicPr>
        <p:blipFill>
          <a:blip r:embed="rId4">
            <a:alphaModFix/>
          </a:blip>
          <a:stretch>
            <a:fillRect/>
          </a:stretch>
        </p:blipFill>
        <p:spPr>
          <a:xfrm>
            <a:off x="7975000" y="1545601"/>
            <a:ext cx="2419200" cy="2382300"/>
          </a:xfrm>
          <a:prstGeom prst="rect">
            <a:avLst/>
          </a:prstGeom>
          <a:noFill/>
          <a:ln>
            <a:noFill/>
          </a:ln>
        </p:spPr>
      </p:pic>
    </p:spTree>
    <p:extLst>
      <p:ext uri="{BB962C8B-B14F-4D97-AF65-F5344CB8AC3E}">
        <p14:creationId xmlns:p14="http://schemas.microsoft.com/office/powerpoint/2010/main" val="1197935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a:blip r:embed="rId2">
            <a:alphaModFix/>
          </a:blip>
          <a:stretch>
            <a:fillRect/>
          </a:stretch>
        </p:blipFill>
        <p:spPr>
          <a:xfrm>
            <a:off x="0" y="0"/>
            <a:ext cx="12192000" cy="6858024"/>
          </a:xfrm>
          <a:prstGeom prst="rect">
            <a:avLst/>
          </a:prstGeom>
          <a:noFill/>
          <a:ln>
            <a:noFill/>
          </a:ln>
        </p:spPr>
      </p:pic>
      <p:sp>
        <p:nvSpPr>
          <p:cNvPr id="40" name="Google Shape;40;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41" name="Google Shape;41;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spTree>
    <p:extLst>
      <p:ext uri="{BB962C8B-B14F-4D97-AF65-F5344CB8AC3E}">
        <p14:creationId xmlns:p14="http://schemas.microsoft.com/office/powerpoint/2010/main" val="28744278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grpSp>
        <p:nvGrpSpPr>
          <p:cNvPr id="44" name="Google Shape;44;p10"/>
          <p:cNvGrpSpPr/>
          <p:nvPr/>
        </p:nvGrpSpPr>
        <p:grpSpPr>
          <a:xfrm>
            <a:off x="-710714" y="-1408419"/>
            <a:ext cx="2771419" cy="2771449"/>
            <a:chOff x="694450" y="472050"/>
            <a:chExt cx="2259800" cy="2259825"/>
          </a:xfrm>
        </p:grpSpPr>
        <p:sp>
          <p:nvSpPr>
            <p:cNvPr id="45" name="Google Shape;45;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6" name="Google Shape;56;p10"/>
          <p:cNvGrpSpPr/>
          <p:nvPr/>
        </p:nvGrpSpPr>
        <p:grpSpPr>
          <a:xfrm>
            <a:off x="9879359" y="5024854"/>
            <a:ext cx="3672024" cy="3672065"/>
            <a:chOff x="694450" y="472050"/>
            <a:chExt cx="2259800" cy="2259825"/>
          </a:xfrm>
        </p:grpSpPr>
        <p:sp>
          <p:nvSpPr>
            <p:cNvPr id="57" name="Google Shape;57;p10"/>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10"/>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10"/>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10"/>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10"/>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10"/>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10"/>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10"/>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10"/>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10"/>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10"/>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68" name="Google Shape;68;p10"/>
          <p:cNvGrpSpPr/>
          <p:nvPr/>
        </p:nvGrpSpPr>
        <p:grpSpPr>
          <a:xfrm rot="-1465949">
            <a:off x="9403366" y="-2502755"/>
            <a:ext cx="8416183" cy="4960108"/>
            <a:chOff x="2686500" y="2978575"/>
            <a:chExt cx="4239050" cy="2498300"/>
          </a:xfrm>
        </p:grpSpPr>
        <p:sp>
          <p:nvSpPr>
            <p:cNvPr id="69" name="Google Shape;69;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 name="Google Shape;114;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 name="Google Shape;115;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 name="Google Shape;116;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 name="Google Shape;117;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 name="Google Shape;184;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 name="Google Shape;185;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 name="Google Shape;221;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 name="Google Shape;222;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95" name="Google Shape;295;p10"/>
          <p:cNvGrpSpPr/>
          <p:nvPr/>
        </p:nvGrpSpPr>
        <p:grpSpPr>
          <a:xfrm rot="2700000">
            <a:off x="-4480256" y="3721957"/>
            <a:ext cx="8416071" cy="4960043"/>
            <a:chOff x="2686500" y="2978575"/>
            <a:chExt cx="4239050" cy="2498300"/>
          </a:xfrm>
        </p:grpSpPr>
        <p:sp>
          <p:nvSpPr>
            <p:cNvPr id="296" name="Google Shape;296;p10"/>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10"/>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10"/>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10"/>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10"/>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10"/>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0"/>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0"/>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0"/>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0"/>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0"/>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0"/>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0"/>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0"/>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0"/>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0"/>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0"/>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0"/>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0"/>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10"/>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10"/>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10"/>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10"/>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0"/>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0"/>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0"/>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0"/>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10"/>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10"/>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10"/>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10"/>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10"/>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10"/>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10"/>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10"/>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10"/>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10"/>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10"/>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10"/>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10"/>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10"/>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10"/>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10"/>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10"/>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10"/>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10"/>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10"/>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10"/>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10"/>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10"/>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10"/>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10"/>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10"/>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10"/>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10"/>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0"/>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0"/>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0"/>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0"/>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0"/>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0"/>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10"/>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10"/>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10"/>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10"/>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10"/>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10"/>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10"/>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10"/>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10"/>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10"/>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10"/>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10"/>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10"/>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10"/>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10"/>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10"/>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10"/>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10"/>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0"/>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0"/>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0"/>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10"/>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10"/>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10"/>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10"/>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10"/>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10"/>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10"/>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10"/>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0"/>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10"/>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10"/>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10"/>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10"/>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10"/>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10"/>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10"/>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0"/>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0"/>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0"/>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10"/>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10"/>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10"/>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10"/>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10"/>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10"/>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10"/>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10"/>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10"/>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0"/>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0"/>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10"/>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10"/>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10"/>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0"/>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0"/>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0"/>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0"/>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0"/>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0"/>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10"/>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10"/>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0"/>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0"/>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0"/>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0"/>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0"/>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0"/>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0"/>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10"/>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10"/>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10"/>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10"/>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10"/>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10"/>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10"/>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10"/>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10"/>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10"/>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6" name="Google Shape;436;p10"/>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7" name="Google Shape;437;p10"/>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10"/>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10"/>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0"/>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0"/>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0"/>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0"/>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0"/>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0"/>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10"/>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10"/>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10"/>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10"/>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10"/>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10"/>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0"/>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0"/>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0"/>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0"/>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10"/>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10"/>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10"/>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10"/>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10"/>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10"/>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10"/>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10"/>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10"/>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0"/>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0"/>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0"/>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10"/>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10"/>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10"/>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10"/>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0"/>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10"/>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10"/>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0"/>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0"/>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0"/>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0"/>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10"/>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10"/>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0"/>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10"/>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10"/>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10"/>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10"/>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10"/>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10"/>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10"/>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10"/>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10"/>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10"/>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10"/>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3" name="Google Shape;493;p10"/>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4" name="Google Shape;494;p10"/>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10"/>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10"/>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10"/>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10"/>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10"/>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10"/>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10"/>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10"/>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10"/>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10"/>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10"/>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10"/>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10"/>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10"/>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9" name="Google Shape;509;p10"/>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0" name="Google Shape;510;p10"/>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10"/>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10"/>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10"/>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10"/>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10"/>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0"/>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0"/>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0"/>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10"/>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10"/>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10"/>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2">
                <a:alpha val="42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2818331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2"/>
        <p:cNvGrpSpPr/>
        <p:nvPr/>
      </p:nvGrpSpPr>
      <p:grpSpPr>
        <a:xfrm>
          <a:off x="0" y="0"/>
          <a:ext cx="0" cy="0"/>
          <a:chOff x="0" y="0"/>
          <a:chExt cx="0" cy="0"/>
        </a:xfrm>
      </p:grpSpPr>
      <p:pic>
        <p:nvPicPr>
          <p:cNvPr id="523" name="Google Shape;523;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24" name="Google Shape;524;p11"/>
          <p:cNvSpPr txBox="1">
            <a:spLocks noGrp="1"/>
          </p:cNvSpPr>
          <p:nvPr>
            <p:ph type="title" hasCustomPrompt="1"/>
          </p:nvPr>
        </p:nvSpPr>
        <p:spPr>
          <a:xfrm>
            <a:off x="1428000" y="1849733"/>
            <a:ext cx="9052000" cy="238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25" name="Google Shape;525;p11"/>
          <p:cNvSpPr txBox="1">
            <a:spLocks noGrp="1"/>
          </p:cNvSpPr>
          <p:nvPr>
            <p:ph type="subTitle" idx="1"/>
          </p:nvPr>
        </p:nvSpPr>
        <p:spPr>
          <a:xfrm>
            <a:off x="1712000" y="4345433"/>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5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9812270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6"/>
        <p:cNvGrpSpPr/>
        <p:nvPr/>
      </p:nvGrpSpPr>
      <p:grpSpPr>
        <a:xfrm>
          <a:off x="0" y="0"/>
          <a:ext cx="0" cy="0"/>
          <a:chOff x="0" y="0"/>
          <a:chExt cx="0" cy="0"/>
        </a:xfrm>
      </p:grpSpPr>
    </p:spTree>
    <p:extLst>
      <p:ext uri="{BB962C8B-B14F-4D97-AF65-F5344CB8AC3E}">
        <p14:creationId xmlns:p14="http://schemas.microsoft.com/office/powerpoint/2010/main" val="40214763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2"/>
        <p:cNvGrpSpPr/>
        <p:nvPr/>
      </p:nvGrpSpPr>
      <p:grpSpPr>
        <a:xfrm>
          <a:off x="0" y="0"/>
          <a:ext cx="0" cy="0"/>
          <a:chOff x="0" y="0"/>
          <a:chExt cx="0" cy="0"/>
        </a:xfrm>
      </p:grpSpPr>
      <p:pic>
        <p:nvPicPr>
          <p:cNvPr id="543" name="Google Shape;543;p1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44" name="Google Shape;544;p14"/>
          <p:cNvSpPr txBox="1">
            <a:spLocks noGrp="1"/>
          </p:cNvSpPr>
          <p:nvPr>
            <p:ph type="title"/>
          </p:nvPr>
        </p:nvSpPr>
        <p:spPr>
          <a:xfrm>
            <a:off x="3189200" y="4853351"/>
            <a:ext cx="5813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2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545" name="Google Shape;545;p14"/>
          <p:cNvSpPr txBox="1">
            <a:spLocks noGrp="1"/>
          </p:cNvSpPr>
          <p:nvPr>
            <p:ph type="subTitle" idx="1"/>
          </p:nvPr>
        </p:nvSpPr>
        <p:spPr>
          <a:xfrm>
            <a:off x="2095867" y="1938100"/>
            <a:ext cx="8000400" cy="235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4577054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546"/>
        <p:cNvGrpSpPr/>
        <p:nvPr/>
      </p:nvGrpSpPr>
      <p:grpSpPr>
        <a:xfrm>
          <a:off x="0" y="0"/>
          <a:ext cx="0" cy="0"/>
          <a:chOff x="0" y="0"/>
          <a:chExt cx="0" cy="0"/>
        </a:xfrm>
      </p:grpSpPr>
      <p:pic>
        <p:nvPicPr>
          <p:cNvPr id="547" name="Google Shape;547;p15"/>
          <p:cNvPicPr preferRelativeResize="0"/>
          <p:nvPr/>
        </p:nvPicPr>
        <p:blipFill>
          <a:blip r:embed="rId2">
            <a:alphaModFix/>
          </a:blip>
          <a:stretch>
            <a:fillRect/>
          </a:stretch>
        </p:blipFill>
        <p:spPr>
          <a:xfrm>
            <a:off x="0" y="0"/>
            <a:ext cx="12192000" cy="6857979"/>
          </a:xfrm>
          <a:prstGeom prst="rect">
            <a:avLst/>
          </a:prstGeom>
          <a:noFill/>
          <a:ln>
            <a:noFill/>
          </a:ln>
        </p:spPr>
      </p:pic>
      <p:sp>
        <p:nvSpPr>
          <p:cNvPr id="548" name="Google Shape;548;p15"/>
          <p:cNvSpPr txBox="1">
            <a:spLocks noGrp="1"/>
          </p:cNvSpPr>
          <p:nvPr>
            <p:ph type="title"/>
          </p:nvPr>
        </p:nvSpPr>
        <p:spPr>
          <a:xfrm>
            <a:off x="6115100" y="3069467"/>
            <a:ext cx="4985600" cy="172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867"/>
            </a:lvl1pPr>
            <a:lvl2pPr lvl="1" algn="r" rtl="0">
              <a:spcBef>
                <a:spcPts val="0"/>
              </a:spcBef>
              <a:spcAft>
                <a:spcPts val="0"/>
              </a:spcAft>
              <a:buSzPts val="3600"/>
              <a:buNone/>
              <a:defRPr sz="4800"/>
            </a:lvl2pPr>
            <a:lvl3pPr lvl="2" algn="r" rtl="0">
              <a:spcBef>
                <a:spcPts val="0"/>
              </a:spcBef>
              <a:spcAft>
                <a:spcPts val="0"/>
              </a:spcAft>
              <a:buSzPts val="3600"/>
              <a:buNone/>
              <a:defRPr sz="4800"/>
            </a:lvl3pPr>
            <a:lvl4pPr lvl="3" algn="r" rtl="0">
              <a:spcBef>
                <a:spcPts val="0"/>
              </a:spcBef>
              <a:spcAft>
                <a:spcPts val="0"/>
              </a:spcAft>
              <a:buSzPts val="3600"/>
              <a:buNone/>
              <a:defRPr sz="4800"/>
            </a:lvl4pPr>
            <a:lvl5pPr lvl="4" algn="r" rtl="0">
              <a:spcBef>
                <a:spcPts val="0"/>
              </a:spcBef>
              <a:spcAft>
                <a:spcPts val="0"/>
              </a:spcAft>
              <a:buSzPts val="3600"/>
              <a:buNone/>
              <a:defRPr sz="4800"/>
            </a:lvl5pPr>
            <a:lvl6pPr lvl="5" algn="r" rtl="0">
              <a:spcBef>
                <a:spcPts val="0"/>
              </a:spcBef>
              <a:spcAft>
                <a:spcPts val="0"/>
              </a:spcAft>
              <a:buSzPts val="3600"/>
              <a:buNone/>
              <a:defRPr sz="4800"/>
            </a:lvl6pPr>
            <a:lvl7pPr lvl="6" algn="r" rtl="0">
              <a:spcBef>
                <a:spcPts val="0"/>
              </a:spcBef>
              <a:spcAft>
                <a:spcPts val="0"/>
              </a:spcAft>
              <a:buSzPts val="3600"/>
              <a:buNone/>
              <a:defRPr sz="4800"/>
            </a:lvl7pPr>
            <a:lvl8pPr lvl="7" algn="r" rtl="0">
              <a:spcBef>
                <a:spcPts val="0"/>
              </a:spcBef>
              <a:spcAft>
                <a:spcPts val="0"/>
              </a:spcAft>
              <a:buSzPts val="3600"/>
              <a:buNone/>
              <a:defRPr sz="4800"/>
            </a:lvl8pPr>
            <a:lvl9pPr lvl="8" algn="r" rtl="0">
              <a:spcBef>
                <a:spcPts val="0"/>
              </a:spcBef>
              <a:spcAft>
                <a:spcPts val="0"/>
              </a:spcAft>
              <a:buSzPts val="3600"/>
              <a:buNone/>
              <a:defRPr sz="4800"/>
            </a:lvl9pPr>
          </a:lstStyle>
          <a:p>
            <a:endParaRPr/>
          </a:p>
        </p:txBody>
      </p:sp>
      <p:sp>
        <p:nvSpPr>
          <p:cNvPr id="549" name="Google Shape;549;p15"/>
          <p:cNvSpPr txBox="1">
            <a:spLocks noGrp="1"/>
          </p:cNvSpPr>
          <p:nvPr>
            <p:ph type="title" idx="2" hasCustomPrompt="1"/>
          </p:nvPr>
        </p:nvSpPr>
        <p:spPr>
          <a:xfrm>
            <a:off x="8750267" y="1654900"/>
            <a:ext cx="2350400" cy="9512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6000"/>
              <a:buNone/>
              <a:defRPr sz="8800">
                <a:solidFill>
                  <a:schemeClr val="accent1"/>
                </a:solidFill>
              </a:defRPr>
            </a:lvl1pPr>
            <a:lvl2pPr lvl="1" algn="r" rtl="0">
              <a:spcBef>
                <a:spcPts val="0"/>
              </a:spcBef>
              <a:spcAft>
                <a:spcPts val="0"/>
              </a:spcAft>
              <a:buSzPts val="6000"/>
              <a:buNone/>
              <a:defRPr sz="8000"/>
            </a:lvl2pPr>
            <a:lvl3pPr lvl="2" algn="r" rtl="0">
              <a:spcBef>
                <a:spcPts val="0"/>
              </a:spcBef>
              <a:spcAft>
                <a:spcPts val="0"/>
              </a:spcAft>
              <a:buSzPts val="6000"/>
              <a:buNone/>
              <a:defRPr sz="8000"/>
            </a:lvl3pPr>
            <a:lvl4pPr lvl="3" algn="r" rtl="0">
              <a:spcBef>
                <a:spcPts val="0"/>
              </a:spcBef>
              <a:spcAft>
                <a:spcPts val="0"/>
              </a:spcAft>
              <a:buSzPts val="6000"/>
              <a:buNone/>
              <a:defRPr sz="8000"/>
            </a:lvl4pPr>
            <a:lvl5pPr lvl="4" algn="r" rtl="0">
              <a:spcBef>
                <a:spcPts val="0"/>
              </a:spcBef>
              <a:spcAft>
                <a:spcPts val="0"/>
              </a:spcAft>
              <a:buSzPts val="6000"/>
              <a:buNone/>
              <a:defRPr sz="8000"/>
            </a:lvl5pPr>
            <a:lvl6pPr lvl="5" algn="r" rtl="0">
              <a:spcBef>
                <a:spcPts val="0"/>
              </a:spcBef>
              <a:spcAft>
                <a:spcPts val="0"/>
              </a:spcAft>
              <a:buSzPts val="6000"/>
              <a:buNone/>
              <a:defRPr sz="8000"/>
            </a:lvl6pPr>
            <a:lvl7pPr lvl="6" algn="r" rtl="0">
              <a:spcBef>
                <a:spcPts val="0"/>
              </a:spcBef>
              <a:spcAft>
                <a:spcPts val="0"/>
              </a:spcAft>
              <a:buSzPts val="6000"/>
              <a:buNone/>
              <a:defRPr sz="8000"/>
            </a:lvl7pPr>
            <a:lvl8pPr lvl="7" algn="r" rtl="0">
              <a:spcBef>
                <a:spcPts val="0"/>
              </a:spcBef>
              <a:spcAft>
                <a:spcPts val="0"/>
              </a:spcAft>
              <a:buSzPts val="6000"/>
              <a:buNone/>
              <a:defRPr sz="8000"/>
            </a:lvl8pPr>
            <a:lvl9pPr lvl="8" algn="r" rtl="0">
              <a:spcBef>
                <a:spcPts val="0"/>
              </a:spcBef>
              <a:spcAft>
                <a:spcPts val="0"/>
              </a:spcAft>
              <a:buSzPts val="6000"/>
              <a:buNone/>
              <a:defRPr sz="8000"/>
            </a:lvl9pPr>
          </a:lstStyle>
          <a:p>
            <a:r>
              <a:t>xx%</a:t>
            </a:r>
          </a:p>
        </p:txBody>
      </p:sp>
      <p:sp>
        <p:nvSpPr>
          <p:cNvPr id="550" name="Google Shape;550;p15"/>
          <p:cNvSpPr txBox="1">
            <a:spLocks noGrp="1"/>
          </p:cNvSpPr>
          <p:nvPr>
            <p:ph type="subTitle" idx="1"/>
          </p:nvPr>
        </p:nvSpPr>
        <p:spPr>
          <a:xfrm>
            <a:off x="6992700" y="4905500"/>
            <a:ext cx="4108000" cy="9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r" rtl="0">
              <a:lnSpc>
                <a:spcPct val="100000"/>
              </a:lnSpc>
              <a:spcBef>
                <a:spcPts val="2133"/>
              </a:spcBef>
              <a:spcAft>
                <a:spcPts val="0"/>
              </a:spcAft>
              <a:buSzPts val="1400"/>
              <a:buNone/>
              <a:defRPr/>
            </a:lvl2pPr>
            <a:lvl3pPr lvl="2" algn="r" rtl="0">
              <a:lnSpc>
                <a:spcPct val="100000"/>
              </a:lnSpc>
              <a:spcBef>
                <a:spcPts val="2133"/>
              </a:spcBef>
              <a:spcAft>
                <a:spcPts val="0"/>
              </a:spcAft>
              <a:buSzPts val="1400"/>
              <a:buNone/>
              <a:defRPr/>
            </a:lvl3pPr>
            <a:lvl4pPr lvl="3" algn="r" rtl="0">
              <a:lnSpc>
                <a:spcPct val="100000"/>
              </a:lnSpc>
              <a:spcBef>
                <a:spcPts val="2133"/>
              </a:spcBef>
              <a:spcAft>
                <a:spcPts val="0"/>
              </a:spcAft>
              <a:buSzPts val="1400"/>
              <a:buNone/>
              <a:defRPr/>
            </a:lvl4pPr>
            <a:lvl5pPr lvl="4" algn="r" rtl="0">
              <a:lnSpc>
                <a:spcPct val="100000"/>
              </a:lnSpc>
              <a:spcBef>
                <a:spcPts val="2133"/>
              </a:spcBef>
              <a:spcAft>
                <a:spcPts val="0"/>
              </a:spcAft>
              <a:buSzPts val="1400"/>
              <a:buNone/>
              <a:defRPr/>
            </a:lvl5pPr>
            <a:lvl6pPr lvl="5" algn="r" rtl="0">
              <a:lnSpc>
                <a:spcPct val="100000"/>
              </a:lnSpc>
              <a:spcBef>
                <a:spcPts val="2133"/>
              </a:spcBef>
              <a:spcAft>
                <a:spcPts val="0"/>
              </a:spcAft>
              <a:buSzPts val="1400"/>
              <a:buNone/>
              <a:defRPr/>
            </a:lvl6pPr>
            <a:lvl7pPr lvl="6" algn="r" rtl="0">
              <a:lnSpc>
                <a:spcPct val="100000"/>
              </a:lnSpc>
              <a:spcBef>
                <a:spcPts val="2133"/>
              </a:spcBef>
              <a:spcAft>
                <a:spcPts val="0"/>
              </a:spcAft>
              <a:buSzPts val="1400"/>
              <a:buNone/>
              <a:defRPr/>
            </a:lvl7pPr>
            <a:lvl8pPr lvl="7" algn="r" rtl="0">
              <a:lnSpc>
                <a:spcPct val="100000"/>
              </a:lnSpc>
              <a:spcBef>
                <a:spcPts val="2133"/>
              </a:spcBef>
              <a:spcAft>
                <a:spcPts val="0"/>
              </a:spcAft>
              <a:buSzPts val="1400"/>
              <a:buNone/>
              <a:defRPr/>
            </a:lvl8pPr>
            <a:lvl9pPr lvl="8" algn="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089891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551"/>
        <p:cNvGrpSpPr/>
        <p:nvPr/>
      </p:nvGrpSpPr>
      <p:grpSpPr>
        <a:xfrm>
          <a:off x="0" y="0"/>
          <a:ext cx="0" cy="0"/>
          <a:chOff x="0" y="0"/>
          <a:chExt cx="0" cy="0"/>
        </a:xfrm>
      </p:grpSpPr>
      <p:pic>
        <p:nvPicPr>
          <p:cNvPr id="552" name="Google Shape;552;p1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53" name="Google Shape;553;p16"/>
          <p:cNvSpPr txBox="1">
            <a:spLocks noGrp="1"/>
          </p:cNvSpPr>
          <p:nvPr>
            <p:ph type="title"/>
          </p:nvPr>
        </p:nvSpPr>
        <p:spPr>
          <a:xfrm>
            <a:off x="2655533" y="1834200"/>
            <a:ext cx="6911600" cy="230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400"/>
              <a:buNone/>
              <a:defRPr sz="13333"/>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4" name="Google Shape;554;p16"/>
          <p:cNvSpPr txBox="1">
            <a:spLocks noGrp="1"/>
          </p:cNvSpPr>
          <p:nvPr>
            <p:ph type="subTitle" idx="1"/>
          </p:nvPr>
        </p:nvSpPr>
        <p:spPr>
          <a:xfrm>
            <a:off x="2679533" y="4250533"/>
            <a:ext cx="6863600" cy="8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49477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55"/>
        <p:cNvGrpSpPr/>
        <p:nvPr/>
      </p:nvGrpSpPr>
      <p:grpSpPr>
        <a:xfrm>
          <a:off x="0" y="0"/>
          <a:ext cx="0" cy="0"/>
          <a:chOff x="0" y="0"/>
          <a:chExt cx="0" cy="0"/>
        </a:xfrm>
      </p:grpSpPr>
      <p:pic>
        <p:nvPicPr>
          <p:cNvPr id="556" name="Google Shape;556;p1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7" name="Google Shape;557;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58" name="Google Shape;558;p17"/>
          <p:cNvSpPr txBox="1">
            <a:spLocks noGrp="1"/>
          </p:cNvSpPr>
          <p:nvPr>
            <p:ph type="body" idx="1"/>
          </p:nvPr>
        </p:nvSpPr>
        <p:spPr>
          <a:xfrm>
            <a:off x="960000" y="1621000"/>
            <a:ext cx="6943200" cy="4483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Arial"/>
              <a:buChar char="●"/>
              <a:defRPr>
                <a:solidFill>
                  <a:srgbClr val="434343"/>
                </a:solidFill>
              </a:defRPr>
            </a:lvl1pPr>
            <a:lvl2pPr marL="1219170" lvl="1" indent="-423323" rtl="0">
              <a:lnSpc>
                <a:spcPct val="115000"/>
              </a:lnSpc>
              <a:spcBef>
                <a:spcPts val="2133"/>
              </a:spcBef>
              <a:spcAft>
                <a:spcPts val="0"/>
              </a:spcAft>
              <a:buSzPts val="1400"/>
              <a:buFont typeface="Arial"/>
              <a:buChar char="○"/>
              <a:defRPr>
                <a:solidFill>
                  <a:srgbClr val="434343"/>
                </a:solidFill>
              </a:defRPr>
            </a:lvl2pPr>
            <a:lvl3pPr marL="1828754" lvl="2" indent="-423323" rtl="0">
              <a:lnSpc>
                <a:spcPct val="115000"/>
              </a:lnSpc>
              <a:spcBef>
                <a:spcPts val="2133"/>
              </a:spcBef>
              <a:spcAft>
                <a:spcPts val="0"/>
              </a:spcAft>
              <a:buSzPts val="1400"/>
              <a:buFont typeface="Arial"/>
              <a:buChar char="■"/>
              <a:defRPr>
                <a:solidFill>
                  <a:srgbClr val="434343"/>
                </a:solidFill>
              </a:defRPr>
            </a:lvl3pPr>
            <a:lvl4pPr marL="2438339" lvl="3" indent="-423323" rtl="0">
              <a:lnSpc>
                <a:spcPct val="115000"/>
              </a:lnSpc>
              <a:spcBef>
                <a:spcPts val="2133"/>
              </a:spcBef>
              <a:spcAft>
                <a:spcPts val="0"/>
              </a:spcAft>
              <a:buSzPts val="1400"/>
              <a:buFont typeface="Arial"/>
              <a:buChar char="●"/>
              <a:defRPr>
                <a:solidFill>
                  <a:srgbClr val="434343"/>
                </a:solidFill>
              </a:defRPr>
            </a:lvl4pPr>
            <a:lvl5pPr marL="3047924" lvl="4" indent="-423323" rtl="0">
              <a:lnSpc>
                <a:spcPct val="115000"/>
              </a:lnSpc>
              <a:spcBef>
                <a:spcPts val="2133"/>
              </a:spcBef>
              <a:spcAft>
                <a:spcPts val="0"/>
              </a:spcAft>
              <a:buSzPts val="1400"/>
              <a:buFont typeface="Arial"/>
              <a:buChar char="○"/>
              <a:defRPr>
                <a:solidFill>
                  <a:srgbClr val="434343"/>
                </a:solidFill>
              </a:defRPr>
            </a:lvl5pPr>
            <a:lvl6pPr marL="3657509" lvl="5" indent="-423323" rtl="0">
              <a:lnSpc>
                <a:spcPct val="115000"/>
              </a:lnSpc>
              <a:spcBef>
                <a:spcPts val="2133"/>
              </a:spcBef>
              <a:spcAft>
                <a:spcPts val="0"/>
              </a:spcAft>
              <a:buSzPts val="1400"/>
              <a:buFont typeface="Arial"/>
              <a:buChar char="■"/>
              <a:defRPr>
                <a:solidFill>
                  <a:srgbClr val="434343"/>
                </a:solidFill>
              </a:defRPr>
            </a:lvl6pPr>
            <a:lvl7pPr marL="4267093" lvl="6" indent="-423323" rtl="0">
              <a:lnSpc>
                <a:spcPct val="115000"/>
              </a:lnSpc>
              <a:spcBef>
                <a:spcPts val="2133"/>
              </a:spcBef>
              <a:spcAft>
                <a:spcPts val="0"/>
              </a:spcAft>
              <a:buSzPts val="1400"/>
              <a:buFont typeface="Arial"/>
              <a:buChar char="●"/>
              <a:defRPr>
                <a:solidFill>
                  <a:srgbClr val="434343"/>
                </a:solidFill>
              </a:defRPr>
            </a:lvl7pPr>
            <a:lvl8pPr marL="4876678" lvl="7" indent="-423323" rtl="0">
              <a:lnSpc>
                <a:spcPct val="115000"/>
              </a:lnSpc>
              <a:spcBef>
                <a:spcPts val="2133"/>
              </a:spcBef>
              <a:spcAft>
                <a:spcPts val="0"/>
              </a:spcAft>
              <a:buSzPts val="1400"/>
              <a:buFont typeface="Arial"/>
              <a:buChar char="○"/>
              <a:defRPr>
                <a:solidFill>
                  <a:srgbClr val="434343"/>
                </a:solidFill>
              </a:defRPr>
            </a:lvl8pPr>
            <a:lvl9pPr marL="5486263" lvl="8" indent="-423323" rtl="0">
              <a:lnSpc>
                <a:spcPct val="115000"/>
              </a:lnSpc>
              <a:spcBef>
                <a:spcPts val="2133"/>
              </a:spcBef>
              <a:spcAft>
                <a:spcPts val="2133"/>
              </a:spcAft>
              <a:buSzPts val="1400"/>
              <a:buFont typeface="Arial"/>
              <a:buChar char="■"/>
              <a:defRPr>
                <a:solidFill>
                  <a:srgbClr val="434343"/>
                </a:solidFill>
              </a:defRPr>
            </a:lvl9pPr>
          </a:lstStyle>
          <a:p>
            <a:endParaRPr/>
          </a:p>
        </p:txBody>
      </p:sp>
    </p:spTree>
    <p:extLst>
      <p:ext uri="{BB962C8B-B14F-4D97-AF65-F5344CB8AC3E}">
        <p14:creationId xmlns:p14="http://schemas.microsoft.com/office/powerpoint/2010/main" val="2642104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59"/>
        <p:cNvGrpSpPr/>
        <p:nvPr/>
      </p:nvGrpSpPr>
      <p:grpSpPr>
        <a:xfrm>
          <a:off x="0" y="0"/>
          <a:ext cx="0" cy="0"/>
          <a:chOff x="0" y="0"/>
          <a:chExt cx="0" cy="0"/>
        </a:xfrm>
      </p:grpSpPr>
      <p:pic>
        <p:nvPicPr>
          <p:cNvPr id="560" name="Google Shape;560;p1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61" name="Google Shape;56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2" name="Google Shape;562;p18"/>
          <p:cNvSpPr txBox="1">
            <a:spLocks noGrp="1"/>
          </p:cNvSpPr>
          <p:nvPr>
            <p:ph type="title" idx="2"/>
          </p:nvPr>
        </p:nvSpPr>
        <p:spPr>
          <a:xfrm>
            <a:off x="145346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3" name="Google Shape;563;p18"/>
          <p:cNvSpPr txBox="1">
            <a:spLocks noGrp="1"/>
          </p:cNvSpPr>
          <p:nvPr>
            <p:ph type="subTitle" idx="1"/>
          </p:nvPr>
        </p:nvSpPr>
        <p:spPr>
          <a:xfrm>
            <a:off x="1453467"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4" name="Google Shape;564;p18"/>
          <p:cNvSpPr txBox="1">
            <a:spLocks noGrp="1"/>
          </p:cNvSpPr>
          <p:nvPr>
            <p:ph type="title" idx="3"/>
          </p:nvPr>
        </p:nvSpPr>
        <p:spPr>
          <a:xfrm>
            <a:off x="4645897"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5" name="Google Shape;565;p18"/>
          <p:cNvSpPr txBox="1">
            <a:spLocks noGrp="1"/>
          </p:cNvSpPr>
          <p:nvPr>
            <p:ph type="subTitle" idx="4"/>
          </p:nvPr>
        </p:nvSpPr>
        <p:spPr>
          <a:xfrm>
            <a:off x="4645895"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66" name="Google Shape;566;p18"/>
          <p:cNvSpPr txBox="1">
            <a:spLocks noGrp="1"/>
          </p:cNvSpPr>
          <p:nvPr>
            <p:ph type="title" idx="5"/>
          </p:nvPr>
        </p:nvSpPr>
        <p:spPr>
          <a:xfrm>
            <a:off x="7838328" y="3616516"/>
            <a:ext cx="2900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67" name="Google Shape;567;p18"/>
          <p:cNvSpPr txBox="1">
            <a:spLocks noGrp="1"/>
          </p:cNvSpPr>
          <p:nvPr>
            <p:ph type="subTitle" idx="6"/>
          </p:nvPr>
        </p:nvSpPr>
        <p:spPr>
          <a:xfrm>
            <a:off x="7838332" y="4220411"/>
            <a:ext cx="2900400" cy="115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2592210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68"/>
        <p:cNvGrpSpPr/>
        <p:nvPr/>
      </p:nvGrpSpPr>
      <p:grpSpPr>
        <a:xfrm>
          <a:off x="0" y="0"/>
          <a:ext cx="0" cy="0"/>
          <a:chOff x="0" y="0"/>
          <a:chExt cx="0" cy="0"/>
        </a:xfrm>
      </p:grpSpPr>
      <p:pic>
        <p:nvPicPr>
          <p:cNvPr id="569" name="Google Shape;569;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70" name="Google Shape;570;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71" name="Google Shape;571;p19"/>
          <p:cNvSpPr txBox="1">
            <a:spLocks noGrp="1"/>
          </p:cNvSpPr>
          <p:nvPr>
            <p:ph type="title" idx="2"/>
          </p:nvPr>
        </p:nvSpPr>
        <p:spPr>
          <a:xfrm>
            <a:off x="2623933" y="2232967"/>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2" name="Google Shape;572;p19"/>
          <p:cNvSpPr txBox="1">
            <a:spLocks noGrp="1"/>
          </p:cNvSpPr>
          <p:nvPr>
            <p:ph type="subTitle" idx="1"/>
          </p:nvPr>
        </p:nvSpPr>
        <p:spPr>
          <a:xfrm>
            <a:off x="2623933" y="28489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3" name="Google Shape;573;p19"/>
          <p:cNvSpPr txBox="1">
            <a:spLocks noGrp="1"/>
          </p:cNvSpPr>
          <p:nvPr>
            <p:ph type="title" idx="3"/>
          </p:nvPr>
        </p:nvSpPr>
        <p:spPr>
          <a:xfrm>
            <a:off x="6626069" y="2232967"/>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4" name="Google Shape;574;p19"/>
          <p:cNvSpPr txBox="1">
            <a:spLocks noGrp="1"/>
          </p:cNvSpPr>
          <p:nvPr>
            <p:ph type="subTitle" idx="4"/>
          </p:nvPr>
        </p:nvSpPr>
        <p:spPr>
          <a:xfrm>
            <a:off x="6626069" y="28489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5" name="Google Shape;575;p19"/>
          <p:cNvSpPr txBox="1">
            <a:spLocks noGrp="1"/>
          </p:cNvSpPr>
          <p:nvPr>
            <p:ph type="title" idx="5"/>
          </p:nvPr>
        </p:nvSpPr>
        <p:spPr>
          <a:xfrm>
            <a:off x="2623933" y="4144165"/>
            <a:ext cx="2942000" cy="616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6" name="Google Shape;576;p19"/>
          <p:cNvSpPr txBox="1">
            <a:spLocks noGrp="1"/>
          </p:cNvSpPr>
          <p:nvPr>
            <p:ph type="subTitle" idx="6"/>
          </p:nvPr>
        </p:nvSpPr>
        <p:spPr>
          <a:xfrm>
            <a:off x="2623933" y="4760267"/>
            <a:ext cx="2942000" cy="8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7" name="Google Shape;577;p19"/>
          <p:cNvSpPr txBox="1">
            <a:spLocks noGrp="1"/>
          </p:cNvSpPr>
          <p:nvPr>
            <p:ph type="title" idx="7"/>
          </p:nvPr>
        </p:nvSpPr>
        <p:spPr>
          <a:xfrm>
            <a:off x="6626069" y="4144165"/>
            <a:ext cx="2942000" cy="6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8" name="Google Shape;578;p19"/>
          <p:cNvSpPr txBox="1">
            <a:spLocks noGrp="1"/>
          </p:cNvSpPr>
          <p:nvPr>
            <p:ph type="subTitle" idx="8"/>
          </p:nvPr>
        </p:nvSpPr>
        <p:spPr>
          <a:xfrm>
            <a:off x="6626069" y="4760267"/>
            <a:ext cx="2942000" cy="82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124405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2"/>
        <p:cNvGrpSpPr/>
        <p:nvPr/>
      </p:nvGrpSpPr>
      <p:grpSpPr>
        <a:xfrm>
          <a:off x="0" y="0"/>
          <a:ext cx="0" cy="0"/>
          <a:chOff x="0" y="0"/>
          <a:chExt cx="0" cy="0"/>
        </a:xfrm>
      </p:grpSpPr>
      <p:pic>
        <p:nvPicPr>
          <p:cNvPr id="63" name="Google Shape;63;p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64" name="Google Shape;64;p8"/>
          <p:cNvPicPr preferRelativeResize="0"/>
          <p:nvPr/>
        </p:nvPicPr>
        <p:blipFill>
          <a:blip r:embed="rId3">
            <a:alphaModFix/>
          </a:blip>
          <a:stretch>
            <a:fillRect/>
          </a:stretch>
        </p:blipFill>
        <p:spPr>
          <a:xfrm>
            <a:off x="1561922" y="-2247309"/>
            <a:ext cx="3599068" cy="3544200"/>
          </a:xfrm>
          <a:prstGeom prst="rect">
            <a:avLst/>
          </a:prstGeom>
          <a:noFill/>
          <a:ln>
            <a:noFill/>
          </a:ln>
        </p:spPr>
      </p:pic>
      <p:pic>
        <p:nvPicPr>
          <p:cNvPr id="65" name="Google Shape;65;p8"/>
          <p:cNvPicPr preferRelativeResize="0"/>
          <p:nvPr/>
        </p:nvPicPr>
        <p:blipFill>
          <a:blip r:embed="rId4">
            <a:alphaModFix amt="41000"/>
          </a:blip>
          <a:stretch>
            <a:fillRect/>
          </a:stretch>
        </p:blipFill>
        <p:spPr>
          <a:xfrm rot="-1233946">
            <a:off x="7998213" y="-3046903"/>
            <a:ext cx="8933564" cy="5786693"/>
          </a:xfrm>
          <a:prstGeom prst="rect">
            <a:avLst/>
          </a:prstGeom>
          <a:noFill/>
          <a:ln>
            <a:noFill/>
          </a:ln>
        </p:spPr>
      </p:pic>
      <p:pic>
        <p:nvPicPr>
          <p:cNvPr id="66" name="Google Shape;66;p8"/>
          <p:cNvPicPr preferRelativeResize="0"/>
          <p:nvPr/>
        </p:nvPicPr>
        <p:blipFill>
          <a:blip r:embed="rId3">
            <a:alphaModFix/>
          </a:blip>
          <a:stretch>
            <a:fillRect/>
          </a:stretch>
        </p:blipFill>
        <p:spPr>
          <a:xfrm>
            <a:off x="7529067" y="5663823"/>
            <a:ext cx="4662935" cy="4591871"/>
          </a:xfrm>
          <a:prstGeom prst="rect">
            <a:avLst/>
          </a:prstGeom>
          <a:noFill/>
          <a:ln>
            <a:noFill/>
          </a:ln>
        </p:spPr>
      </p:pic>
      <p:pic>
        <p:nvPicPr>
          <p:cNvPr id="67" name="Google Shape;67;p8"/>
          <p:cNvPicPr preferRelativeResize="0"/>
          <p:nvPr/>
        </p:nvPicPr>
        <p:blipFill>
          <a:blip r:embed="rId4">
            <a:alphaModFix amt="41000"/>
          </a:blip>
          <a:stretch>
            <a:fillRect/>
          </a:stretch>
        </p:blipFill>
        <p:spPr>
          <a:xfrm rot="2496268">
            <a:off x="-3992179" y="3253250"/>
            <a:ext cx="8471157" cy="5487169"/>
          </a:xfrm>
          <a:prstGeom prst="rect">
            <a:avLst/>
          </a:prstGeom>
          <a:noFill/>
          <a:ln>
            <a:noFill/>
          </a:ln>
        </p:spPr>
      </p:pic>
      <p:sp>
        <p:nvSpPr>
          <p:cNvPr id="68" name="Google Shape;68;p8"/>
          <p:cNvSpPr txBox="1">
            <a:spLocks noGrp="1"/>
          </p:cNvSpPr>
          <p:nvPr>
            <p:ph type="title"/>
          </p:nvPr>
        </p:nvSpPr>
        <p:spPr>
          <a:xfrm>
            <a:off x="1089200" y="1946000"/>
            <a:ext cx="10013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747354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79"/>
        <p:cNvGrpSpPr/>
        <p:nvPr/>
      </p:nvGrpSpPr>
      <p:grpSpPr>
        <a:xfrm>
          <a:off x="0" y="0"/>
          <a:ext cx="0" cy="0"/>
          <a:chOff x="0" y="0"/>
          <a:chExt cx="0" cy="0"/>
        </a:xfrm>
      </p:grpSpPr>
      <p:pic>
        <p:nvPicPr>
          <p:cNvPr id="580" name="Google Shape;580;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81" name="Google Shape;581;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82" name="Google Shape;582;p20"/>
          <p:cNvSpPr txBox="1">
            <a:spLocks noGrp="1"/>
          </p:cNvSpPr>
          <p:nvPr>
            <p:ph type="title" idx="2"/>
          </p:nvPr>
        </p:nvSpPr>
        <p:spPr>
          <a:xfrm>
            <a:off x="1468233"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3" name="Google Shape;583;p20"/>
          <p:cNvSpPr txBox="1">
            <a:spLocks noGrp="1"/>
          </p:cNvSpPr>
          <p:nvPr>
            <p:ph type="subTitle" idx="1"/>
          </p:nvPr>
        </p:nvSpPr>
        <p:spPr>
          <a:xfrm>
            <a:off x="1468233"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4" name="Google Shape;584;p20"/>
          <p:cNvSpPr txBox="1">
            <a:spLocks noGrp="1"/>
          </p:cNvSpPr>
          <p:nvPr>
            <p:ph type="title" idx="3"/>
          </p:nvPr>
        </p:nvSpPr>
        <p:spPr>
          <a:xfrm>
            <a:off x="4771929"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5" name="Google Shape;585;p20"/>
          <p:cNvSpPr txBox="1">
            <a:spLocks noGrp="1"/>
          </p:cNvSpPr>
          <p:nvPr>
            <p:ph type="subTitle" idx="4"/>
          </p:nvPr>
        </p:nvSpPr>
        <p:spPr>
          <a:xfrm>
            <a:off x="4771929"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6" name="Google Shape;586;p20"/>
          <p:cNvSpPr txBox="1">
            <a:spLocks noGrp="1"/>
          </p:cNvSpPr>
          <p:nvPr>
            <p:ph type="title" idx="5"/>
          </p:nvPr>
        </p:nvSpPr>
        <p:spPr>
          <a:xfrm>
            <a:off x="1468233"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7" name="Google Shape;587;p20"/>
          <p:cNvSpPr txBox="1">
            <a:spLocks noGrp="1"/>
          </p:cNvSpPr>
          <p:nvPr>
            <p:ph type="subTitle" idx="6"/>
          </p:nvPr>
        </p:nvSpPr>
        <p:spPr>
          <a:xfrm>
            <a:off x="1468233"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88" name="Google Shape;588;p20"/>
          <p:cNvSpPr txBox="1">
            <a:spLocks noGrp="1"/>
          </p:cNvSpPr>
          <p:nvPr>
            <p:ph type="title" idx="7"/>
          </p:nvPr>
        </p:nvSpPr>
        <p:spPr>
          <a:xfrm>
            <a:off x="4771929"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9" name="Google Shape;589;p20"/>
          <p:cNvSpPr txBox="1">
            <a:spLocks noGrp="1"/>
          </p:cNvSpPr>
          <p:nvPr>
            <p:ph type="subTitle" idx="8"/>
          </p:nvPr>
        </p:nvSpPr>
        <p:spPr>
          <a:xfrm>
            <a:off x="4771929"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0" name="Google Shape;590;p20"/>
          <p:cNvSpPr txBox="1">
            <a:spLocks noGrp="1"/>
          </p:cNvSpPr>
          <p:nvPr>
            <p:ph type="title" idx="9"/>
          </p:nvPr>
        </p:nvSpPr>
        <p:spPr>
          <a:xfrm>
            <a:off x="8075701" y="261767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1" name="Google Shape;591;p20"/>
          <p:cNvSpPr txBox="1">
            <a:spLocks noGrp="1"/>
          </p:cNvSpPr>
          <p:nvPr>
            <p:ph type="subTitle" idx="13"/>
          </p:nvPr>
        </p:nvSpPr>
        <p:spPr>
          <a:xfrm>
            <a:off x="8075701" y="3166904"/>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2" name="Google Shape;592;p20"/>
          <p:cNvSpPr txBox="1">
            <a:spLocks noGrp="1"/>
          </p:cNvSpPr>
          <p:nvPr>
            <p:ph type="title" idx="14"/>
          </p:nvPr>
        </p:nvSpPr>
        <p:spPr>
          <a:xfrm>
            <a:off x="8075701" y="4997403"/>
            <a:ext cx="2648000" cy="5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93" name="Google Shape;593;p20"/>
          <p:cNvSpPr txBox="1">
            <a:spLocks noGrp="1"/>
          </p:cNvSpPr>
          <p:nvPr>
            <p:ph type="subTitle" idx="15"/>
          </p:nvPr>
        </p:nvSpPr>
        <p:spPr>
          <a:xfrm>
            <a:off x="8075701" y="55466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6320718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594"/>
        <p:cNvGrpSpPr/>
        <p:nvPr/>
      </p:nvGrpSpPr>
      <p:grpSpPr>
        <a:xfrm>
          <a:off x="0" y="0"/>
          <a:ext cx="0" cy="0"/>
          <a:chOff x="0" y="0"/>
          <a:chExt cx="0" cy="0"/>
        </a:xfrm>
      </p:grpSpPr>
      <p:pic>
        <p:nvPicPr>
          <p:cNvPr id="595" name="Google Shape;595;p21"/>
          <p:cNvPicPr preferRelativeResize="0"/>
          <p:nvPr/>
        </p:nvPicPr>
        <p:blipFill>
          <a:blip r:embed="rId2">
            <a:alphaModFix/>
          </a:blip>
          <a:stretch>
            <a:fillRect/>
          </a:stretch>
        </p:blipFill>
        <p:spPr>
          <a:xfrm>
            <a:off x="0" y="0"/>
            <a:ext cx="12191952" cy="6858000"/>
          </a:xfrm>
          <a:prstGeom prst="rect">
            <a:avLst/>
          </a:prstGeom>
          <a:noFill/>
          <a:ln>
            <a:noFill/>
          </a:ln>
        </p:spPr>
      </p:pic>
      <p:sp>
        <p:nvSpPr>
          <p:cNvPr id="596" name="Google Shape;596;p21"/>
          <p:cNvSpPr txBox="1">
            <a:spLocks noGrp="1"/>
          </p:cNvSpPr>
          <p:nvPr>
            <p:ph type="title"/>
          </p:nvPr>
        </p:nvSpPr>
        <p:spPr>
          <a:xfrm>
            <a:off x="843133" y="1458167"/>
            <a:ext cx="5285600" cy="275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597" name="Google Shape;597;p21"/>
          <p:cNvSpPr txBox="1">
            <a:spLocks noGrp="1"/>
          </p:cNvSpPr>
          <p:nvPr>
            <p:ph type="subTitle" idx="1"/>
          </p:nvPr>
        </p:nvSpPr>
        <p:spPr>
          <a:xfrm>
            <a:off x="843133" y="4403417"/>
            <a:ext cx="5285600" cy="11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98" name="Google Shape;598;p21"/>
          <p:cNvSpPr/>
          <p:nvPr/>
        </p:nvSpPr>
        <p:spPr>
          <a:xfrm flipH="1">
            <a:off x="7440419" y="-765299"/>
            <a:ext cx="18165" cy="23625"/>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9" name="Google Shape;599;p21"/>
          <p:cNvSpPr/>
          <p:nvPr/>
        </p:nvSpPr>
        <p:spPr>
          <a:xfrm flipH="1">
            <a:off x="6972377" y="-1324072"/>
            <a:ext cx="114305" cy="58120"/>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0" name="Google Shape;600;p21"/>
          <p:cNvSpPr/>
          <p:nvPr/>
        </p:nvSpPr>
        <p:spPr>
          <a:xfrm flipH="1">
            <a:off x="7008658" y="-1594375"/>
            <a:ext cx="123388" cy="85320"/>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1" name="Google Shape;601;p21"/>
          <p:cNvSpPr/>
          <p:nvPr/>
        </p:nvSpPr>
        <p:spPr>
          <a:xfrm flipH="1">
            <a:off x="7973778" y="-1313153"/>
            <a:ext cx="72613" cy="65317"/>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2" name="Google Shape;602;p21"/>
          <p:cNvSpPr/>
          <p:nvPr/>
        </p:nvSpPr>
        <p:spPr>
          <a:xfrm flipH="1">
            <a:off x="7973778" y="-1313153"/>
            <a:ext cx="72613" cy="65317"/>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3" name="Google Shape;603;p21"/>
          <p:cNvSpPr/>
          <p:nvPr/>
        </p:nvSpPr>
        <p:spPr>
          <a:xfrm flipH="1">
            <a:off x="7581923" y="-1015651"/>
            <a:ext cx="29085" cy="74451"/>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4" name="Google Shape;604;p21"/>
          <p:cNvSpPr/>
          <p:nvPr/>
        </p:nvSpPr>
        <p:spPr>
          <a:xfrm flipH="1">
            <a:off x="7581923" y="-1015651"/>
            <a:ext cx="29085" cy="74451"/>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5" name="Google Shape;605;p21"/>
          <p:cNvSpPr/>
          <p:nvPr/>
        </p:nvSpPr>
        <p:spPr>
          <a:xfrm flipH="1">
            <a:off x="8193307" y="-1714091"/>
            <a:ext cx="58071" cy="43579"/>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6" name="Google Shape;606;p21"/>
          <p:cNvSpPr/>
          <p:nvPr/>
        </p:nvSpPr>
        <p:spPr>
          <a:xfrm flipH="1">
            <a:off x="8193307" y="-1714091"/>
            <a:ext cx="58071" cy="43579"/>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7" name="Google Shape;607;p21"/>
          <p:cNvSpPr/>
          <p:nvPr/>
        </p:nvSpPr>
        <p:spPr>
          <a:xfrm flipH="1">
            <a:off x="8216881" y="-1490990"/>
            <a:ext cx="30872" cy="2367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8" name="Google Shape;608;p21"/>
          <p:cNvSpPr/>
          <p:nvPr/>
        </p:nvSpPr>
        <p:spPr>
          <a:xfrm flipH="1">
            <a:off x="8216881" y="-1490990"/>
            <a:ext cx="30872" cy="2367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9" name="Google Shape;609;p21"/>
          <p:cNvSpPr/>
          <p:nvPr/>
        </p:nvSpPr>
        <p:spPr>
          <a:xfrm flipH="1">
            <a:off x="8398292" y="-1155368"/>
            <a:ext cx="25461" cy="2367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0" name="Google Shape;610;p21"/>
          <p:cNvSpPr/>
          <p:nvPr/>
        </p:nvSpPr>
        <p:spPr>
          <a:xfrm flipH="1">
            <a:off x="8398292" y="-1155368"/>
            <a:ext cx="25461" cy="2367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1" name="Google Shape;611;p21"/>
          <p:cNvSpPr/>
          <p:nvPr/>
        </p:nvSpPr>
        <p:spPr>
          <a:xfrm flipH="1">
            <a:off x="8450903" y="-1129955"/>
            <a:ext cx="14543" cy="10969"/>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2" name="Google Shape;612;p21"/>
          <p:cNvSpPr/>
          <p:nvPr/>
        </p:nvSpPr>
        <p:spPr>
          <a:xfrm flipH="1">
            <a:off x="8450903" y="-1129955"/>
            <a:ext cx="14543" cy="10969"/>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5359288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13"/>
        <p:cNvGrpSpPr/>
        <p:nvPr/>
      </p:nvGrpSpPr>
      <p:grpSpPr>
        <a:xfrm>
          <a:off x="0" y="0"/>
          <a:ext cx="0" cy="0"/>
          <a:chOff x="0" y="0"/>
          <a:chExt cx="0" cy="0"/>
        </a:xfrm>
      </p:grpSpPr>
      <p:pic>
        <p:nvPicPr>
          <p:cNvPr id="614" name="Google Shape;614;p22"/>
          <p:cNvPicPr preferRelativeResize="0"/>
          <p:nvPr/>
        </p:nvPicPr>
        <p:blipFill>
          <a:blip r:embed="rId2">
            <a:alphaModFix/>
          </a:blip>
          <a:stretch>
            <a:fillRect/>
          </a:stretch>
        </p:blipFill>
        <p:spPr>
          <a:xfrm>
            <a:off x="1" y="0"/>
            <a:ext cx="12192009" cy="6858000"/>
          </a:xfrm>
          <a:prstGeom prst="rect">
            <a:avLst/>
          </a:prstGeom>
          <a:noFill/>
          <a:ln>
            <a:noFill/>
          </a:ln>
        </p:spPr>
      </p:pic>
      <p:sp>
        <p:nvSpPr>
          <p:cNvPr id="615" name="Google Shape;615;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7484188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16"/>
        <p:cNvGrpSpPr/>
        <p:nvPr/>
      </p:nvGrpSpPr>
      <p:grpSpPr>
        <a:xfrm>
          <a:off x="0" y="0"/>
          <a:ext cx="0" cy="0"/>
          <a:chOff x="0" y="0"/>
          <a:chExt cx="0" cy="0"/>
        </a:xfrm>
      </p:grpSpPr>
      <p:pic>
        <p:nvPicPr>
          <p:cNvPr id="617" name="Google Shape;617;p23"/>
          <p:cNvPicPr preferRelativeResize="0"/>
          <p:nvPr/>
        </p:nvPicPr>
        <p:blipFill>
          <a:blip r:embed="rId2">
            <a:alphaModFix/>
          </a:blip>
          <a:stretch>
            <a:fillRect/>
          </a:stretch>
        </p:blipFill>
        <p:spPr>
          <a:xfrm>
            <a:off x="0" y="0"/>
            <a:ext cx="12192000" cy="6857995"/>
          </a:xfrm>
          <a:prstGeom prst="rect">
            <a:avLst/>
          </a:prstGeom>
          <a:noFill/>
          <a:ln>
            <a:noFill/>
          </a:ln>
        </p:spPr>
      </p:pic>
      <p:sp>
        <p:nvSpPr>
          <p:cNvPr id="618" name="Google Shape;618;p23"/>
          <p:cNvSpPr txBox="1">
            <a:spLocks noGrp="1"/>
          </p:cNvSpPr>
          <p:nvPr>
            <p:ph type="title"/>
          </p:nvPr>
        </p:nvSpPr>
        <p:spPr>
          <a:xfrm>
            <a:off x="1529867" y="593367"/>
            <a:ext cx="9132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4739124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19"/>
        <p:cNvGrpSpPr/>
        <p:nvPr/>
      </p:nvGrpSpPr>
      <p:grpSpPr>
        <a:xfrm>
          <a:off x="0" y="0"/>
          <a:ext cx="0" cy="0"/>
          <a:chOff x="0" y="0"/>
          <a:chExt cx="0" cy="0"/>
        </a:xfrm>
      </p:grpSpPr>
      <p:pic>
        <p:nvPicPr>
          <p:cNvPr id="620" name="Google Shape;620;p2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1" name="Google Shape;621;p24"/>
          <p:cNvSpPr txBox="1">
            <a:spLocks noGrp="1"/>
          </p:cNvSpPr>
          <p:nvPr>
            <p:ph type="title" hasCustomPrompt="1"/>
          </p:nvPr>
        </p:nvSpPr>
        <p:spPr>
          <a:xfrm>
            <a:off x="2964784" y="893633"/>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2" name="Google Shape;622;p24"/>
          <p:cNvSpPr txBox="1">
            <a:spLocks noGrp="1"/>
          </p:cNvSpPr>
          <p:nvPr>
            <p:ph type="subTitle" idx="1"/>
          </p:nvPr>
        </p:nvSpPr>
        <p:spPr>
          <a:xfrm>
            <a:off x="2964800" y="1918833"/>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3" name="Google Shape;623;p24"/>
          <p:cNvSpPr txBox="1">
            <a:spLocks noGrp="1"/>
          </p:cNvSpPr>
          <p:nvPr>
            <p:ph type="title" idx="2" hasCustomPrompt="1"/>
          </p:nvPr>
        </p:nvSpPr>
        <p:spPr>
          <a:xfrm>
            <a:off x="2964784" y="2623908"/>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4" name="Google Shape;624;p24"/>
          <p:cNvSpPr txBox="1">
            <a:spLocks noGrp="1"/>
          </p:cNvSpPr>
          <p:nvPr>
            <p:ph type="subTitle" idx="3"/>
          </p:nvPr>
        </p:nvSpPr>
        <p:spPr>
          <a:xfrm>
            <a:off x="2964800" y="3649100"/>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625" name="Google Shape;625;p24"/>
          <p:cNvSpPr txBox="1">
            <a:spLocks noGrp="1"/>
          </p:cNvSpPr>
          <p:nvPr>
            <p:ph type="title" idx="4" hasCustomPrompt="1"/>
          </p:nvPr>
        </p:nvSpPr>
        <p:spPr>
          <a:xfrm>
            <a:off x="2964784" y="4354184"/>
            <a:ext cx="6262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26" name="Google Shape;626;p24"/>
          <p:cNvSpPr txBox="1">
            <a:spLocks noGrp="1"/>
          </p:cNvSpPr>
          <p:nvPr>
            <p:ph type="subTitle" idx="5"/>
          </p:nvPr>
        </p:nvSpPr>
        <p:spPr>
          <a:xfrm>
            <a:off x="2964800" y="5379399"/>
            <a:ext cx="6262400" cy="40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3988726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27"/>
        <p:cNvGrpSpPr/>
        <p:nvPr/>
      </p:nvGrpSpPr>
      <p:grpSpPr>
        <a:xfrm>
          <a:off x="0" y="0"/>
          <a:ext cx="0" cy="0"/>
          <a:chOff x="0" y="0"/>
          <a:chExt cx="0" cy="0"/>
        </a:xfrm>
      </p:grpSpPr>
      <p:pic>
        <p:nvPicPr>
          <p:cNvPr id="628" name="Google Shape;628;p2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29" name="Google Shape;629;p25"/>
          <p:cNvSpPr txBox="1">
            <a:spLocks noGrp="1"/>
          </p:cNvSpPr>
          <p:nvPr>
            <p:ph type="title"/>
          </p:nvPr>
        </p:nvSpPr>
        <p:spPr>
          <a:xfrm>
            <a:off x="1569833"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0" name="Google Shape;630;p25"/>
          <p:cNvSpPr txBox="1">
            <a:spLocks noGrp="1"/>
          </p:cNvSpPr>
          <p:nvPr>
            <p:ph type="subTitle" idx="1"/>
          </p:nvPr>
        </p:nvSpPr>
        <p:spPr>
          <a:xfrm>
            <a:off x="1569833"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1" name="Google Shape;631;p25"/>
          <p:cNvSpPr txBox="1">
            <a:spLocks noGrp="1"/>
          </p:cNvSpPr>
          <p:nvPr>
            <p:ph type="title" idx="2"/>
          </p:nvPr>
        </p:nvSpPr>
        <p:spPr>
          <a:xfrm>
            <a:off x="4771929"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2" name="Google Shape;632;p25"/>
          <p:cNvSpPr txBox="1">
            <a:spLocks noGrp="1"/>
          </p:cNvSpPr>
          <p:nvPr>
            <p:ph type="subTitle" idx="3"/>
          </p:nvPr>
        </p:nvSpPr>
        <p:spPr>
          <a:xfrm>
            <a:off x="4771929"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3" name="Google Shape;633;p25"/>
          <p:cNvSpPr txBox="1">
            <a:spLocks noGrp="1"/>
          </p:cNvSpPr>
          <p:nvPr>
            <p:ph type="title" idx="4"/>
          </p:nvPr>
        </p:nvSpPr>
        <p:spPr>
          <a:xfrm>
            <a:off x="7974100" y="3999799"/>
            <a:ext cx="2648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34" name="Google Shape;634;p25"/>
          <p:cNvSpPr txBox="1">
            <a:spLocks noGrp="1"/>
          </p:cNvSpPr>
          <p:nvPr>
            <p:ph type="subTitle" idx="5"/>
          </p:nvPr>
        </p:nvSpPr>
        <p:spPr>
          <a:xfrm>
            <a:off x="7974101" y="4835433"/>
            <a:ext cx="2648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35" name="Google Shape;635;p25"/>
          <p:cNvSpPr txBox="1">
            <a:spLocks noGrp="1"/>
          </p:cNvSpPr>
          <p:nvPr>
            <p:ph type="title" idx="6" hasCustomPrompt="1"/>
          </p:nvPr>
        </p:nvSpPr>
        <p:spPr>
          <a:xfrm>
            <a:off x="2033433"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6" name="Google Shape;636;p25"/>
          <p:cNvSpPr txBox="1">
            <a:spLocks noGrp="1"/>
          </p:cNvSpPr>
          <p:nvPr>
            <p:ph type="title" idx="7" hasCustomPrompt="1"/>
          </p:nvPr>
        </p:nvSpPr>
        <p:spPr>
          <a:xfrm>
            <a:off x="5235600"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7" name="Google Shape;637;p25"/>
          <p:cNvSpPr txBox="1">
            <a:spLocks noGrp="1"/>
          </p:cNvSpPr>
          <p:nvPr>
            <p:ph type="title" idx="8" hasCustomPrompt="1"/>
          </p:nvPr>
        </p:nvSpPr>
        <p:spPr>
          <a:xfrm>
            <a:off x="8437767" y="2660608"/>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667">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8" name="Google Shape;638;p25"/>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0548365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639"/>
        <p:cNvGrpSpPr/>
        <p:nvPr/>
      </p:nvGrpSpPr>
      <p:grpSpPr>
        <a:xfrm>
          <a:off x="0" y="0"/>
          <a:ext cx="0" cy="0"/>
          <a:chOff x="0" y="0"/>
          <a:chExt cx="0" cy="0"/>
        </a:xfrm>
      </p:grpSpPr>
      <p:pic>
        <p:nvPicPr>
          <p:cNvPr id="640" name="Google Shape;640;p2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41" name="Google Shape;641;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42" name="Google Shape;642;p26"/>
          <p:cNvSpPr txBox="1">
            <a:spLocks noGrp="1"/>
          </p:cNvSpPr>
          <p:nvPr>
            <p:ph type="title" idx="2"/>
          </p:nvPr>
        </p:nvSpPr>
        <p:spPr>
          <a:xfrm>
            <a:off x="1666300" y="2051533"/>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3" name="Google Shape;643;p26"/>
          <p:cNvSpPr txBox="1">
            <a:spLocks noGrp="1"/>
          </p:cNvSpPr>
          <p:nvPr>
            <p:ph type="subTitle" idx="1"/>
          </p:nvPr>
        </p:nvSpPr>
        <p:spPr>
          <a:xfrm>
            <a:off x="1666300" y="2559367"/>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4" name="Google Shape;644;p26"/>
          <p:cNvSpPr txBox="1">
            <a:spLocks noGrp="1"/>
          </p:cNvSpPr>
          <p:nvPr>
            <p:ph type="title" idx="3" hasCustomPrompt="1"/>
          </p:nvPr>
        </p:nvSpPr>
        <p:spPr>
          <a:xfrm>
            <a:off x="8804900" y="2359875"/>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5" name="Google Shape;645;p26"/>
          <p:cNvSpPr txBox="1">
            <a:spLocks noGrp="1"/>
          </p:cNvSpPr>
          <p:nvPr>
            <p:ph type="title" idx="4"/>
          </p:nvPr>
        </p:nvSpPr>
        <p:spPr>
          <a:xfrm>
            <a:off x="1666300" y="3446759"/>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6" name="Google Shape;646;p26"/>
          <p:cNvSpPr txBox="1">
            <a:spLocks noGrp="1"/>
          </p:cNvSpPr>
          <p:nvPr>
            <p:ph type="subTitle" idx="5"/>
          </p:nvPr>
        </p:nvSpPr>
        <p:spPr>
          <a:xfrm>
            <a:off x="1666300" y="3954592"/>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7" name="Google Shape;647;p26"/>
          <p:cNvSpPr txBox="1">
            <a:spLocks noGrp="1"/>
          </p:cNvSpPr>
          <p:nvPr>
            <p:ph type="title" idx="6" hasCustomPrompt="1"/>
          </p:nvPr>
        </p:nvSpPr>
        <p:spPr>
          <a:xfrm>
            <a:off x="8804900" y="3755099"/>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8" name="Google Shape;648;p26"/>
          <p:cNvSpPr txBox="1">
            <a:spLocks noGrp="1"/>
          </p:cNvSpPr>
          <p:nvPr>
            <p:ph type="title" idx="7"/>
          </p:nvPr>
        </p:nvSpPr>
        <p:spPr>
          <a:xfrm>
            <a:off x="1666300" y="4842000"/>
            <a:ext cx="2829600" cy="4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933">
                <a:solidFill>
                  <a:schemeClr val="accent1"/>
                </a:solidFill>
              </a:defRPr>
            </a:lvl1pPr>
            <a:lvl2pPr lvl="1" algn="ctr" rtl="0">
              <a:spcBef>
                <a:spcPts val="133"/>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49" name="Google Shape;649;p26"/>
          <p:cNvSpPr txBox="1">
            <a:spLocks noGrp="1"/>
          </p:cNvSpPr>
          <p:nvPr>
            <p:ph type="subTitle" idx="8"/>
          </p:nvPr>
        </p:nvSpPr>
        <p:spPr>
          <a:xfrm>
            <a:off x="1666300" y="5349833"/>
            <a:ext cx="2829600" cy="6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50" name="Google Shape;650;p26"/>
          <p:cNvSpPr txBox="1">
            <a:spLocks noGrp="1"/>
          </p:cNvSpPr>
          <p:nvPr>
            <p:ph type="title" idx="9" hasCustomPrompt="1"/>
          </p:nvPr>
        </p:nvSpPr>
        <p:spPr>
          <a:xfrm>
            <a:off x="8804900" y="5150341"/>
            <a:ext cx="1720800" cy="5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9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1703784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651"/>
        <p:cNvGrpSpPr/>
        <p:nvPr/>
      </p:nvGrpSpPr>
      <p:grpSpPr>
        <a:xfrm>
          <a:off x="0" y="0"/>
          <a:ext cx="0" cy="0"/>
          <a:chOff x="0" y="0"/>
          <a:chExt cx="0" cy="0"/>
        </a:xfrm>
      </p:grpSpPr>
      <p:pic>
        <p:nvPicPr>
          <p:cNvPr id="652" name="Google Shape;652;p27"/>
          <p:cNvPicPr preferRelativeResize="0"/>
          <p:nvPr/>
        </p:nvPicPr>
        <p:blipFill>
          <a:blip r:embed="rId2">
            <a:alphaModFix/>
          </a:blip>
          <a:stretch>
            <a:fillRect/>
          </a:stretch>
        </p:blipFill>
        <p:spPr>
          <a:xfrm>
            <a:off x="0" y="0"/>
            <a:ext cx="12192013" cy="6858000"/>
          </a:xfrm>
          <a:prstGeom prst="rect">
            <a:avLst/>
          </a:prstGeom>
          <a:noFill/>
          <a:ln>
            <a:noFill/>
          </a:ln>
        </p:spPr>
      </p:pic>
      <p:sp>
        <p:nvSpPr>
          <p:cNvPr id="653" name="Google Shape;653;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4" name="Google Shape;654;p27"/>
          <p:cNvSpPr txBox="1">
            <a:spLocks noGrp="1"/>
          </p:cNvSpPr>
          <p:nvPr>
            <p:ph type="title" idx="2"/>
          </p:nvPr>
        </p:nvSpPr>
        <p:spPr>
          <a:xfrm>
            <a:off x="6726467" y="2449633"/>
            <a:ext cx="3656800" cy="6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5" name="Google Shape;655;p27"/>
          <p:cNvSpPr txBox="1">
            <a:spLocks noGrp="1"/>
          </p:cNvSpPr>
          <p:nvPr>
            <p:ph type="subTitle" idx="1"/>
          </p:nvPr>
        </p:nvSpPr>
        <p:spPr>
          <a:xfrm>
            <a:off x="6726467" y="3303035"/>
            <a:ext cx="3656800" cy="17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3254489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656"/>
        <p:cNvGrpSpPr/>
        <p:nvPr/>
      </p:nvGrpSpPr>
      <p:grpSpPr>
        <a:xfrm>
          <a:off x="0" y="0"/>
          <a:ext cx="0" cy="0"/>
          <a:chOff x="0" y="0"/>
          <a:chExt cx="0" cy="0"/>
        </a:xfrm>
      </p:grpSpPr>
      <p:pic>
        <p:nvPicPr>
          <p:cNvPr id="657" name="Google Shape;657;p2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58" name="Google Shape;658;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59" name="Google Shape;659;p28"/>
          <p:cNvSpPr txBox="1">
            <a:spLocks noGrp="1"/>
          </p:cNvSpPr>
          <p:nvPr>
            <p:ph type="title" idx="2"/>
          </p:nvPr>
        </p:nvSpPr>
        <p:spPr>
          <a:xfrm>
            <a:off x="1628667" y="3223500"/>
            <a:ext cx="44040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0" name="Google Shape;660;p28"/>
          <p:cNvSpPr txBox="1">
            <a:spLocks noGrp="1"/>
          </p:cNvSpPr>
          <p:nvPr>
            <p:ph type="title" idx="3"/>
          </p:nvPr>
        </p:nvSpPr>
        <p:spPr>
          <a:xfrm>
            <a:off x="6158935" y="3223500"/>
            <a:ext cx="4404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1" name="Google Shape;661;p28"/>
          <p:cNvSpPr txBox="1">
            <a:spLocks noGrp="1"/>
          </p:cNvSpPr>
          <p:nvPr>
            <p:ph type="subTitle" idx="1"/>
          </p:nvPr>
        </p:nvSpPr>
        <p:spPr>
          <a:xfrm>
            <a:off x="6158933" y="3975267"/>
            <a:ext cx="4404400" cy="20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Char char="●"/>
              <a:defRPr sz="1867" b="0"/>
            </a:lvl1pPr>
            <a:lvl2pPr lvl="1" algn="ctr" rtl="0">
              <a:lnSpc>
                <a:spcPct val="100000"/>
              </a:lnSpc>
              <a:spcBef>
                <a:spcPts val="0"/>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
        <p:nvSpPr>
          <p:cNvPr id="662" name="Google Shape;662;p28"/>
          <p:cNvSpPr txBox="1">
            <a:spLocks noGrp="1"/>
          </p:cNvSpPr>
          <p:nvPr>
            <p:ph type="subTitle" idx="4"/>
          </p:nvPr>
        </p:nvSpPr>
        <p:spPr>
          <a:xfrm>
            <a:off x="1628928" y="3975267"/>
            <a:ext cx="4404000" cy="20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Char char="●"/>
              <a:defRPr sz="1867" b="0"/>
            </a:lvl1pPr>
            <a:lvl2pPr lvl="1" algn="ctr" rtl="0">
              <a:lnSpc>
                <a:spcPct val="100000"/>
              </a:lnSpc>
              <a:spcBef>
                <a:spcPts val="0"/>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Tree>
    <p:extLst>
      <p:ext uri="{BB962C8B-B14F-4D97-AF65-F5344CB8AC3E}">
        <p14:creationId xmlns:p14="http://schemas.microsoft.com/office/powerpoint/2010/main" val="30606714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63"/>
        <p:cNvGrpSpPr/>
        <p:nvPr/>
      </p:nvGrpSpPr>
      <p:grpSpPr>
        <a:xfrm>
          <a:off x="0" y="0"/>
          <a:ext cx="0" cy="0"/>
          <a:chOff x="0" y="0"/>
          <a:chExt cx="0" cy="0"/>
        </a:xfrm>
      </p:grpSpPr>
      <p:pic>
        <p:nvPicPr>
          <p:cNvPr id="664" name="Google Shape;664;p2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65" name="Google Shape;665;p29"/>
          <p:cNvSpPr txBox="1">
            <a:spLocks noGrp="1"/>
          </p:cNvSpPr>
          <p:nvPr>
            <p:ph type="title"/>
          </p:nvPr>
        </p:nvSpPr>
        <p:spPr>
          <a:xfrm>
            <a:off x="3892736" y="2053133"/>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6" name="Google Shape;666;p29"/>
          <p:cNvSpPr txBox="1">
            <a:spLocks noGrp="1"/>
          </p:cNvSpPr>
          <p:nvPr>
            <p:ph type="title" idx="2"/>
          </p:nvPr>
        </p:nvSpPr>
        <p:spPr>
          <a:xfrm>
            <a:off x="3892837" y="4069467"/>
            <a:ext cx="6734400" cy="568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2933">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67" name="Google Shape;667;p29"/>
          <p:cNvSpPr txBox="1">
            <a:spLocks noGrp="1"/>
          </p:cNvSpPr>
          <p:nvPr>
            <p:ph type="subTitle" idx="1"/>
          </p:nvPr>
        </p:nvSpPr>
        <p:spPr>
          <a:xfrm>
            <a:off x="3893033" y="4644033"/>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8" name="Google Shape;668;p29"/>
          <p:cNvSpPr txBox="1">
            <a:spLocks noGrp="1"/>
          </p:cNvSpPr>
          <p:nvPr>
            <p:ph type="subTitle" idx="3"/>
          </p:nvPr>
        </p:nvSpPr>
        <p:spPr>
          <a:xfrm>
            <a:off x="3893033" y="2626167"/>
            <a:ext cx="5668000" cy="11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9" name="Google Shape;669;p29"/>
          <p:cNvSpPr txBox="1">
            <a:spLocks noGrp="1"/>
          </p:cNvSpPr>
          <p:nvPr>
            <p:ph type="title" idx="4"/>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extLst>
      <p:ext uri="{BB962C8B-B14F-4D97-AF65-F5344CB8AC3E}">
        <p14:creationId xmlns:p14="http://schemas.microsoft.com/office/powerpoint/2010/main" val="1479647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71" name="Google Shape;71;p9"/>
          <p:cNvPicPr preferRelativeResize="0"/>
          <p:nvPr/>
        </p:nvPicPr>
        <p:blipFill>
          <a:blip r:embed="rId3">
            <a:alphaModFix amt="10000"/>
          </a:blip>
          <a:stretch>
            <a:fillRect/>
          </a:stretch>
        </p:blipFill>
        <p:spPr>
          <a:xfrm rot="8">
            <a:off x="2616367" y="-3700152"/>
            <a:ext cx="11776732" cy="7628339"/>
          </a:xfrm>
          <a:prstGeom prst="rect">
            <a:avLst/>
          </a:prstGeom>
          <a:noFill/>
          <a:ln>
            <a:noFill/>
          </a:ln>
        </p:spPr>
      </p:pic>
      <p:sp>
        <p:nvSpPr>
          <p:cNvPr id="72" name="Google Shape;72;p9"/>
          <p:cNvSpPr txBox="1">
            <a:spLocks noGrp="1"/>
          </p:cNvSpPr>
          <p:nvPr>
            <p:ph type="subTitle" idx="1"/>
          </p:nvPr>
        </p:nvSpPr>
        <p:spPr>
          <a:xfrm>
            <a:off x="4908633" y="3199933"/>
            <a:ext cx="5595600" cy="1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2000"/>
            </a:lvl1pPr>
            <a:lvl2pPr lvl="1" algn="ctr" rtl="0">
              <a:lnSpc>
                <a:spcPct val="100000"/>
              </a:lnSpc>
              <a:spcBef>
                <a:spcPts val="2133"/>
              </a:spcBef>
              <a:spcAft>
                <a:spcPts val="0"/>
              </a:spcAft>
              <a:buSzPts val="1900"/>
              <a:buNone/>
              <a:defRPr sz="2533"/>
            </a:lvl2pPr>
            <a:lvl3pPr lvl="2" algn="ctr" rtl="0">
              <a:lnSpc>
                <a:spcPct val="100000"/>
              </a:lnSpc>
              <a:spcBef>
                <a:spcPts val="2133"/>
              </a:spcBef>
              <a:spcAft>
                <a:spcPts val="0"/>
              </a:spcAft>
              <a:buSzPts val="1900"/>
              <a:buNone/>
              <a:defRPr sz="2533"/>
            </a:lvl3pPr>
            <a:lvl4pPr lvl="3" algn="ctr" rtl="0">
              <a:lnSpc>
                <a:spcPct val="100000"/>
              </a:lnSpc>
              <a:spcBef>
                <a:spcPts val="2133"/>
              </a:spcBef>
              <a:spcAft>
                <a:spcPts val="0"/>
              </a:spcAft>
              <a:buSzPts val="1900"/>
              <a:buNone/>
              <a:defRPr sz="2533"/>
            </a:lvl4pPr>
            <a:lvl5pPr lvl="4" algn="ctr" rtl="0">
              <a:lnSpc>
                <a:spcPct val="100000"/>
              </a:lnSpc>
              <a:spcBef>
                <a:spcPts val="2133"/>
              </a:spcBef>
              <a:spcAft>
                <a:spcPts val="0"/>
              </a:spcAft>
              <a:buSzPts val="1900"/>
              <a:buNone/>
              <a:defRPr sz="2533"/>
            </a:lvl5pPr>
            <a:lvl6pPr lvl="5" algn="ctr" rtl="0">
              <a:lnSpc>
                <a:spcPct val="100000"/>
              </a:lnSpc>
              <a:spcBef>
                <a:spcPts val="2133"/>
              </a:spcBef>
              <a:spcAft>
                <a:spcPts val="0"/>
              </a:spcAft>
              <a:buSzPts val="1900"/>
              <a:buNone/>
              <a:defRPr sz="2533"/>
            </a:lvl6pPr>
            <a:lvl7pPr lvl="6" algn="ctr" rtl="0">
              <a:lnSpc>
                <a:spcPct val="100000"/>
              </a:lnSpc>
              <a:spcBef>
                <a:spcPts val="2133"/>
              </a:spcBef>
              <a:spcAft>
                <a:spcPts val="0"/>
              </a:spcAft>
              <a:buSzPts val="1900"/>
              <a:buNone/>
              <a:defRPr sz="2533"/>
            </a:lvl7pPr>
            <a:lvl8pPr lvl="7" algn="ctr" rtl="0">
              <a:lnSpc>
                <a:spcPct val="100000"/>
              </a:lnSpc>
              <a:spcBef>
                <a:spcPts val="2133"/>
              </a:spcBef>
              <a:spcAft>
                <a:spcPts val="0"/>
              </a:spcAft>
              <a:buSzPts val="1900"/>
              <a:buNone/>
              <a:defRPr sz="2533"/>
            </a:lvl8pPr>
            <a:lvl9pPr lvl="8" algn="ctr" rtl="0">
              <a:lnSpc>
                <a:spcPct val="100000"/>
              </a:lnSpc>
              <a:spcBef>
                <a:spcPts val="2133"/>
              </a:spcBef>
              <a:spcAft>
                <a:spcPts val="2133"/>
              </a:spcAft>
              <a:buSzPts val="1900"/>
              <a:buNone/>
              <a:defRPr sz="2533"/>
            </a:lvl9pPr>
          </a:lstStyle>
          <a:p>
            <a:endParaRPr/>
          </a:p>
        </p:txBody>
      </p:sp>
      <p:sp>
        <p:nvSpPr>
          <p:cNvPr id="73" name="Google Shape;73;p9"/>
          <p:cNvSpPr txBox="1">
            <a:spLocks noGrp="1"/>
          </p:cNvSpPr>
          <p:nvPr>
            <p:ph type="title"/>
          </p:nvPr>
        </p:nvSpPr>
        <p:spPr>
          <a:xfrm>
            <a:off x="4908664" y="2183167"/>
            <a:ext cx="5595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5200"/>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endParaRPr/>
          </a:p>
        </p:txBody>
      </p:sp>
      <p:pic>
        <p:nvPicPr>
          <p:cNvPr id="74" name="Google Shape;74;p9"/>
          <p:cNvPicPr preferRelativeResize="0"/>
          <p:nvPr/>
        </p:nvPicPr>
        <p:blipFill>
          <a:blip r:embed="rId4">
            <a:alphaModFix/>
          </a:blip>
          <a:stretch>
            <a:fillRect/>
          </a:stretch>
        </p:blipFill>
        <p:spPr>
          <a:xfrm>
            <a:off x="-1192600" y="3123067"/>
            <a:ext cx="4992200" cy="4916100"/>
          </a:xfrm>
          <a:prstGeom prst="rect">
            <a:avLst/>
          </a:prstGeom>
          <a:noFill/>
          <a:ln>
            <a:noFill/>
          </a:ln>
        </p:spPr>
      </p:pic>
      <p:pic>
        <p:nvPicPr>
          <p:cNvPr id="75" name="Google Shape;75;p9"/>
          <p:cNvPicPr preferRelativeResize="0"/>
          <p:nvPr/>
        </p:nvPicPr>
        <p:blipFill>
          <a:blip r:embed="rId4">
            <a:alphaModFix/>
          </a:blip>
          <a:stretch>
            <a:fillRect/>
          </a:stretch>
        </p:blipFill>
        <p:spPr>
          <a:xfrm>
            <a:off x="-2165767" y="1128734"/>
            <a:ext cx="3717232" cy="3660532"/>
          </a:xfrm>
          <a:prstGeom prst="rect">
            <a:avLst/>
          </a:prstGeom>
          <a:noFill/>
          <a:ln>
            <a:noFill/>
          </a:ln>
        </p:spPr>
      </p:pic>
      <p:pic>
        <p:nvPicPr>
          <p:cNvPr id="76" name="Google Shape;76;p9"/>
          <p:cNvPicPr preferRelativeResize="0"/>
          <p:nvPr/>
        </p:nvPicPr>
        <p:blipFill>
          <a:blip r:embed="rId4">
            <a:alphaModFix/>
          </a:blip>
          <a:stretch>
            <a:fillRect/>
          </a:stretch>
        </p:blipFill>
        <p:spPr>
          <a:xfrm>
            <a:off x="-4433853" y="2771930"/>
            <a:ext cx="4992200" cy="4916100"/>
          </a:xfrm>
          <a:prstGeom prst="rect">
            <a:avLst/>
          </a:prstGeom>
          <a:noFill/>
          <a:ln>
            <a:noFill/>
          </a:ln>
        </p:spPr>
      </p:pic>
    </p:spTree>
    <p:extLst>
      <p:ext uri="{BB962C8B-B14F-4D97-AF65-F5344CB8AC3E}">
        <p14:creationId xmlns:p14="http://schemas.microsoft.com/office/powerpoint/2010/main" val="34501608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70"/>
        <p:cNvGrpSpPr/>
        <p:nvPr/>
      </p:nvGrpSpPr>
      <p:grpSpPr>
        <a:xfrm>
          <a:off x="0" y="0"/>
          <a:ext cx="0" cy="0"/>
          <a:chOff x="0" y="0"/>
          <a:chExt cx="0" cy="0"/>
        </a:xfrm>
      </p:grpSpPr>
      <p:pic>
        <p:nvPicPr>
          <p:cNvPr id="671" name="Google Shape;671;p30"/>
          <p:cNvPicPr preferRelativeResize="0"/>
          <p:nvPr/>
        </p:nvPicPr>
        <p:blipFill>
          <a:blip r:embed="rId2">
            <a:alphaModFix/>
          </a:blip>
          <a:stretch>
            <a:fillRect/>
          </a:stretch>
        </p:blipFill>
        <p:spPr>
          <a:xfrm>
            <a:off x="0" y="0"/>
            <a:ext cx="12192000" cy="6858011"/>
          </a:xfrm>
          <a:prstGeom prst="rect">
            <a:avLst/>
          </a:prstGeom>
          <a:noFill/>
          <a:ln>
            <a:noFill/>
          </a:ln>
        </p:spPr>
      </p:pic>
      <p:sp>
        <p:nvSpPr>
          <p:cNvPr id="672" name="Google Shape;672;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73" name="Google Shape;673;p30"/>
          <p:cNvSpPr txBox="1">
            <a:spLocks noGrp="1"/>
          </p:cNvSpPr>
          <p:nvPr>
            <p:ph type="body" idx="1"/>
          </p:nvPr>
        </p:nvSpPr>
        <p:spPr>
          <a:xfrm>
            <a:off x="1171533" y="1898800"/>
            <a:ext cx="5949600" cy="41588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chemeClr val="accent1"/>
              </a:buClr>
              <a:buSzPts val="10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2133"/>
              </a:spcBef>
              <a:spcAft>
                <a:spcPts val="0"/>
              </a:spcAft>
              <a:buSzPts val="1400"/>
              <a:buChar char="■"/>
              <a:defRPr/>
            </a:lvl3pPr>
            <a:lvl4pPr marL="2438339" lvl="3" indent="-423323" rtl="0">
              <a:lnSpc>
                <a:spcPct val="115000"/>
              </a:lnSpc>
              <a:spcBef>
                <a:spcPts val="2133"/>
              </a:spcBef>
              <a:spcAft>
                <a:spcPts val="0"/>
              </a:spcAft>
              <a:buSzPts val="1400"/>
              <a:buChar char="●"/>
              <a:defRPr/>
            </a:lvl4pPr>
            <a:lvl5pPr marL="3047924" lvl="4" indent="-423323" rtl="0">
              <a:lnSpc>
                <a:spcPct val="115000"/>
              </a:lnSpc>
              <a:spcBef>
                <a:spcPts val="2133"/>
              </a:spcBef>
              <a:spcAft>
                <a:spcPts val="0"/>
              </a:spcAft>
              <a:buSzPts val="1400"/>
              <a:buChar char="○"/>
              <a:defRPr/>
            </a:lvl5pPr>
            <a:lvl6pPr marL="3657509" lvl="5" indent="-423323" rtl="0">
              <a:lnSpc>
                <a:spcPct val="115000"/>
              </a:lnSpc>
              <a:spcBef>
                <a:spcPts val="2133"/>
              </a:spcBef>
              <a:spcAft>
                <a:spcPts val="0"/>
              </a:spcAft>
              <a:buSzPts val="1400"/>
              <a:buChar char="■"/>
              <a:defRPr/>
            </a:lvl6pPr>
            <a:lvl7pPr marL="4267093" lvl="6" indent="-423323" rtl="0">
              <a:lnSpc>
                <a:spcPct val="115000"/>
              </a:lnSpc>
              <a:spcBef>
                <a:spcPts val="2133"/>
              </a:spcBef>
              <a:spcAft>
                <a:spcPts val="0"/>
              </a:spcAft>
              <a:buSzPts val="1400"/>
              <a:buChar char="●"/>
              <a:defRPr/>
            </a:lvl7pPr>
            <a:lvl8pPr marL="4876678" lvl="7" indent="-423323" rtl="0">
              <a:lnSpc>
                <a:spcPct val="115000"/>
              </a:lnSpc>
              <a:spcBef>
                <a:spcPts val="2133"/>
              </a:spcBef>
              <a:spcAft>
                <a:spcPts val="0"/>
              </a:spcAft>
              <a:buSzPts val="1400"/>
              <a:buChar char="○"/>
              <a:defRPr/>
            </a:lvl8pPr>
            <a:lvl9pPr marL="5486263" lvl="8" indent="-423323" rtl="0">
              <a:lnSpc>
                <a:spcPct val="115000"/>
              </a:lnSpc>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2629833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674"/>
        <p:cNvGrpSpPr/>
        <p:nvPr/>
      </p:nvGrpSpPr>
      <p:grpSpPr>
        <a:xfrm>
          <a:off x="0" y="0"/>
          <a:ext cx="0" cy="0"/>
          <a:chOff x="0" y="0"/>
          <a:chExt cx="0" cy="0"/>
        </a:xfrm>
      </p:grpSpPr>
      <p:pic>
        <p:nvPicPr>
          <p:cNvPr id="675" name="Google Shape;675;p31"/>
          <p:cNvPicPr preferRelativeResize="0"/>
          <p:nvPr/>
        </p:nvPicPr>
        <p:blipFill>
          <a:blip r:embed="rId2">
            <a:alphaModFix/>
          </a:blip>
          <a:stretch>
            <a:fillRect/>
          </a:stretch>
        </p:blipFill>
        <p:spPr>
          <a:xfrm>
            <a:off x="0" y="1"/>
            <a:ext cx="12192000" cy="6858020"/>
          </a:xfrm>
          <a:prstGeom prst="rect">
            <a:avLst/>
          </a:prstGeom>
          <a:noFill/>
          <a:ln>
            <a:noFill/>
          </a:ln>
        </p:spPr>
      </p:pic>
      <p:sp>
        <p:nvSpPr>
          <p:cNvPr id="676" name="Google Shape;676;p3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77" name="Google Shape;677;p31"/>
          <p:cNvSpPr txBox="1">
            <a:spLocks noGrp="1"/>
          </p:cNvSpPr>
          <p:nvPr>
            <p:ph type="title" idx="2"/>
          </p:nvPr>
        </p:nvSpPr>
        <p:spPr>
          <a:xfrm>
            <a:off x="1250267" y="39567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78" name="Google Shape;678;p31"/>
          <p:cNvSpPr txBox="1">
            <a:spLocks noGrp="1"/>
          </p:cNvSpPr>
          <p:nvPr>
            <p:ph type="subTitle" idx="1"/>
          </p:nvPr>
        </p:nvSpPr>
        <p:spPr>
          <a:xfrm>
            <a:off x="1250267"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79" name="Google Shape;679;p31"/>
          <p:cNvSpPr txBox="1">
            <a:spLocks noGrp="1"/>
          </p:cNvSpPr>
          <p:nvPr>
            <p:ph type="title" idx="3"/>
          </p:nvPr>
        </p:nvSpPr>
        <p:spPr>
          <a:xfrm>
            <a:off x="4645899" y="39567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80" name="Google Shape;680;p31"/>
          <p:cNvSpPr txBox="1">
            <a:spLocks noGrp="1"/>
          </p:cNvSpPr>
          <p:nvPr>
            <p:ph type="subTitle" idx="4"/>
          </p:nvPr>
        </p:nvSpPr>
        <p:spPr>
          <a:xfrm>
            <a:off x="4645896"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81" name="Google Shape;681;p31"/>
          <p:cNvSpPr txBox="1">
            <a:spLocks noGrp="1"/>
          </p:cNvSpPr>
          <p:nvPr>
            <p:ph type="title" idx="5"/>
          </p:nvPr>
        </p:nvSpPr>
        <p:spPr>
          <a:xfrm>
            <a:off x="8041532" y="3956765"/>
            <a:ext cx="29004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682" name="Google Shape;682;p31"/>
          <p:cNvSpPr txBox="1">
            <a:spLocks noGrp="1"/>
          </p:cNvSpPr>
          <p:nvPr>
            <p:ph type="subTitle" idx="6"/>
          </p:nvPr>
        </p:nvSpPr>
        <p:spPr>
          <a:xfrm>
            <a:off x="8041533" y="4561567"/>
            <a:ext cx="2900400" cy="9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9631529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83"/>
        <p:cNvGrpSpPr/>
        <p:nvPr/>
      </p:nvGrpSpPr>
      <p:grpSpPr>
        <a:xfrm>
          <a:off x="0" y="0"/>
          <a:ext cx="0" cy="0"/>
          <a:chOff x="0" y="0"/>
          <a:chExt cx="0" cy="0"/>
        </a:xfrm>
      </p:grpSpPr>
      <p:pic>
        <p:nvPicPr>
          <p:cNvPr id="684" name="Google Shape;684;p3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85" name="Google Shape;685;p32"/>
          <p:cNvSpPr txBox="1">
            <a:spLocks noGrp="1"/>
          </p:cNvSpPr>
          <p:nvPr>
            <p:ph type="title"/>
          </p:nvPr>
        </p:nvSpPr>
        <p:spPr>
          <a:xfrm>
            <a:off x="960000" y="1913031"/>
            <a:ext cx="3871600" cy="143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86" name="Google Shape;686;p32"/>
          <p:cNvSpPr txBox="1">
            <a:spLocks noGrp="1"/>
          </p:cNvSpPr>
          <p:nvPr>
            <p:ph type="subTitle" idx="1"/>
          </p:nvPr>
        </p:nvSpPr>
        <p:spPr>
          <a:xfrm>
            <a:off x="960000" y="3588567"/>
            <a:ext cx="4763200" cy="122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0637672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687"/>
        <p:cNvGrpSpPr/>
        <p:nvPr/>
      </p:nvGrpSpPr>
      <p:grpSpPr>
        <a:xfrm>
          <a:off x="0" y="0"/>
          <a:ext cx="0" cy="0"/>
          <a:chOff x="0" y="0"/>
          <a:chExt cx="0" cy="0"/>
        </a:xfrm>
      </p:grpSpPr>
      <p:pic>
        <p:nvPicPr>
          <p:cNvPr id="688" name="Google Shape;688;p33"/>
          <p:cNvPicPr preferRelativeResize="0"/>
          <p:nvPr/>
        </p:nvPicPr>
        <p:blipFill>
          <a:blip r:embed="rId2">
            <a:alphaModFix/>
          </a:blip>
          <a:stretch>
            <a:fillRect/>
          </a:stretch>
        </p:blipFill>
        <p:spPr>
          <a:xfrm>
            <a:off x="0" y="-12"/>
            <a:ext cx="12191952" cy="6858000"/>
          </a:xfrm>
          <a:prstGeom prst="rect">
            <a:avLst/>
          </a:prstGeom>
          <a:noFill/>
          <a:ln>
            <a:noFill/>
          </a:ln>
        </p:spPr>
      </p:pic>
      <p:sp>
        <p:nvSpPr>
          <p:cNvPr id="689" name="Google Shape;689;p33"/>
          <p:cNvSpPr txBox="1">
            <a:spLocks noGrp="1"/>
          </p:cNvSpPr>
          <p:nvPr>
            <p:ph type="title"/>
          </p:nvPr>
        </p:nvSpPr>
        <p:spPr>
          <a:xfrm>
            <a:off x="5855700" y="2394411"/>
            <a:ext cx="5056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0" name="Google Shape;690;p33"/>
          <p:cNvSpPr txBox="1">
            <a:spLocks noGrp="1"/>
          </p:cNvSpPr>
          <p:nvPr>
            <p:ph type="subTitle" idx="1"/>
          </p:nvPr>
        </p:nvSpPr>
        <p:spPr>
          <a:xfrm>
            <a:off x="6187000" y="3274200"/>
            <a:ext cx="47248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6229907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691"/>
        <p:cNvGrpSpPr/>
        <p:nvPr/>
      </p:nvGrpSpPr>
      <p:grpSpPr>
        <a:xfrm>
          <a:off x="0" y="0"/>
          <a:ext cx="0" cy="0"/>
          <a:chOff x="0" y="0"/>
          <a:chExt cx="0" cy="0"/>
        </a:xfrm>
      </p:grpSpPr>
      <p:pic>
        <p:nvPicPr>
          <p:cNvPr id="692" name="Google Shape;692;p34"/>
          <p:cNvPicPr preferRelativeResize="0"/>
          <p:nvPr/>
        </p:nvPicPr>
        <p:blipFill>
          <a:blip r:embed="rId2">
            <a:alphaModFix/>
          </a:blip>
          <a:stretch>
            <a:fillRect/>
          </a:stretch>
        </p:blipFill>
        <p:spPr>
          <a:xfrm>
            <a:off x="0" y="1"/>
            <a:ext cx="12192000" cy="6857983"/>
          </a:xfrm>
          <a:prstGeom prst="rect">
            <a:avLst/>
          </a:prstGeom>
          <a:noFill/>
          <a:ln>
            <a:noFill/>
          </a:ln>
        </p:spPr>
      </p:pic>
      <p:sp>
        <p:nvSpPr>
          <p:cNvPr id="693" name="Google Shape;693;p34"/>
          <p:cNvSpPr txBox="1">
            <a:spLocks noGrp="1"/>
          </p:cNvSpPr>
          <p:nvPr>
            <p:ph type="title"/>
          </p:nvPr>
        </p:nvSpPr>
        <p:spPr>
          <a:xfrm>
            <a:off x="1163200" y="2475844"/>
            <a:ext cx="4702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4" name="Google Shape;694;p34"/>
          <p:cNvSpPr txBox="1">
            <a:spLocks noGrp="1"/>
          </p:cNvSpPr>
          <p:nvPr>
            <p:ph type="subTitle" idx="1"/>
          </p:nvPr>
        </p:nvSpPr>
        <p:spPr>
          <a:xfrm>
            <a:off x="1163200" y="3377171"/>
            <a:ext cx="4702800" cy="133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84654813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95"/>
        <p:cNvGrpSpPr/>
        <p:nvPr/>
      </p:nvGrpSpPr>
      <p:grpSpPr>
        <a:xfrm>
          <a:off x="0" y="0"/>
          <a:ext cx="0" cy="0"/>
          <a:chOff x="0" y="0"/>
          <a:chExt cx="0" cy="0"/>
        </a:xfrm>
      </p:grpSpPr>
      <p:pic>
        <p:nvPicPr>
          <p:cNvPr id="696" name="Google Shape;696;p3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97" name="Google Shape;697;p35"/>
          <p:cNvSpPr txBox="1">
            <a:spLocks noGrp="1"/>
          </p:cNvSpPr>
          <p:nvPr>
            <p:ph type="title"/>
          </p:nvPr>
        </p:nvSpPr>
        <p:spPr>
          <a:xfrm>
            <a:off x="1163200" y="826667"/>
            <a:ext cx="6021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6667">
                <a:solidFill>
                  <a:schemeClr val="accent1"/>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698" name="Google Shape;698;p35"/>
          <p:cNvSpPr txBox="1">
            <a:spLocks noGrp="1"/>
          </p:cNvSpPr>
          <p:nvPr>
            <p:ph type="subTitle" idx="1"/>
          </p:nvPr>
        </p:nvSpPr>
        <p:spPr>
          <a:xfrm>
            <a:off x="1163200" y="2124833"/>
            <a:ext cx="5617600" cy="12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99" name="Google Shape;699;p35"/>
          <p:cNvSpPr txBox="1"/>
          <p:nvPr/>
        </p:nvSpPr>
        <p:spPr>
          <a:xfrm>
            <a:off x="1163200" y="4527200"/>
            <a:ext cx="5446400" cy="958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600">
                <a:solidFill>
                  <a:schemeClr val="accent1"/>
                </a:solidFill>
                <a:latin typeface="Work Sans"/>
                <a:ea typeface="Work Sans"/>
                <a:cs typeface="Work Sans"/>
                <a:sym typeface="Work Sans"/>
              </a:rPr>
              <a:t>CREDITS: This presentation template was created by </a:t>
            </a:r>
            <a:r>
              <a:rPr lang="en" sz="1600" b="1">
                <a:solidFill>
                  <a:schemeClr val="accent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Slidesgo</a:t>
            </a:r>
            <a:r>
              <a:rPr lang="en" sz="1600">
                <a:solidFill>
                  <a:schemeClr val="accent1"/>
                </a:solidFill>
                <a:latin typeface="Work Sans"/>
                <a:ea typeface="Work Sans"/>
                <a:cs typeface="Work Sans"/>
                <a:sym typeface="Work Sans"/>
              </a:rPr>
              <a:t>, including icons by </a:t>
            </a:r>
            <a:r>
              <a:rPr lang="en" sz="1600" b="1">
                <a:solidFill>
                  <a:schemeClr val="accent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600">
                <a:solidFill>
                  <a:schemeClr val="accent1"/>
                </a:solidFill>
                <a:latin typeface="Work Sans"/>
                <a:ea typeface="Work Sans"/>
                <a:cs typeface="Work Sans"/>
                <a:sym typeface="Work Sans"/>
              </a:rPr>
              <a:t>, and infographics &amp; images by </a:t>
            </a:r>
            <a:r>
              <a:rPr lang="en" sz="1600" b="1">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r>
              <a:rPr lang="en" sz="1600">
                <a:solidFill>
                  <a:schemeClr val="accen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 </a:t>
            </a:r>
            <a:endParaRPr sz="1600">
              <a:solidFill>
                <a:schemeClr val="accent1"/>
              </a:solidFill>
              <a:latin typeface="Work Sans"/>
              <a:ea typeface="Work Sans"/>
              <a:cs typeface="Work Sans"/>
              <a:sym typeface="Work Sans"/>
            </a:endParaRPr>
          </a:p>
        </p:txBody>
      </p:sp>
    </p:spTree>
    <p:extLst>
      <p:ext uri="{BB962C8B-B14F-4D97-AF65-F5344CB8AC3E}">
        <p14:creationId xmlns:p14="http://schemas.microsoft.com/office/powerpoint/2010/main" val="3215513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ackground ">
  <p:cSld name="Background ">
    <p:spTree>
      <p:nvGrpSpPr>
        <p:cNvPr id="1" name="Shape 700"/>
        <p:cNvGrpSpPr/>
        <p:nvPr/>
      </p:nvGrpSpPr>
      <p:grpSpPr>
        <a:xfrm>
          <a:off x="0" y="0"/>
          <a:ext cx="0" cy="0"/>
          <a:chOff x="0" y="0"/>
          <a:chExt cx="0" cy="0"/>
        </a:xfrm>
      </p:grpSpPr>
      <p:pic>
        <p:nvPicPr>
          <p:cNvPr id="701" name="Google Shape;701;p36"/>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952104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02"/>
        <p:cNvGrpSpPr/>
        <p:nvPr/>
      </p:nvGrpSpPr>
      <p:grpSpPr>
        <a:xfrm>
          <a:off x="0" y="0"/>
          <a:ext cx="0" cy="0"/>
          <a:chOff x="0" y="0"/>
          <a:chExt cx="0" cy="0"/>
        </a:xfrm>
      </p:grpSpPr>
      <p:pic>
        <p:nvPicPr>
          <p:cNvPr id="703" name="Google Shape;703;p37"/>
          <p:cNvPicPr preferRelativeResize="0"/>
          <p:nvPr/>
        </p:nvPicPr>
        <p:blipFill>
          <a:blip r:embed="rId2">
            <a:alphaModFix/>
          </a:blip>
          <a:stretch>
            <a:fillRect/>
          </a:stretch>
        </p:blipFill>
        <p:spPr>
          <a:xfrm>
            <a:off x="0" y="0"/>
            <a:ext cx="12192000" cy="6858000"/>
          </a:xfrm>
          <a:prstGeom prst="rect">
            <a:avLst/>
          </a:prstGeom>
          <a:noFill/>
          <a:ln>
            <a:noFill/>
          </a:ln>
        </p:spPr>
      </p:pic>
      <p:grpSp>
        <p:nvGrpSpPr>
          <p:cNvPr id="704" name="Google Shape;704;p37"/>
          <p:cNvGrpSpPr/>
          <p:nvPr/>
        </p:nvGrpSpPr>
        <p:grpSpPr>
          <a:xfrm>
            <a:off x="-3125338" y="272983"/>
            <a:ext cx="4770889" cy="4770943"/>
            <a:chOff x="694450" y="472050"/>
            <a:chExt cx="2259800" cy="2259825"/>
          </a:xfrm>
        </p:grpSpPr>
        <p:sp>
          <p:nvSpPr>
            <p:cNvPr id="705" name="Google Shape;705;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16" name="Google Shape;716;p37"/>
          <p:cNvGrpSpPr/>
          <p:nvPr/>
        </p:nvGrpSpPr>
        <p:grpSpPr>
          <a:xfrm>
            <a:off x="6592596" y="5592817"/>
            <a:ext cx="4770889" cy="4770943"/>
            <a:chOff x="694450" y="472050"/>
            <a:chExt cx="2259800" cy="2259825"/>
          </a:xfrm>
        </p:grpSpPr>
        <p:sp>
          <p:nvSpPr>
            <p:cNvPr id="717" name="Google Shape;717;p37"/>
            <p:cNvSpPr/>
            <p:nvPr/>
          </p:nvSpPr>
          <p:spPr>
            <a:xfrm>
              <a:off x="694450" y="472050"/>
              <a:ext cx="2259800" cy="2259825"/>
            </a:xfrm>
            <a:custGeom>
              <a:avLst/>
              <a:gdLst/>
              <a:ahLst/>
              <a:cxnLst/>
              <a:rect l="l" t="t" r="r" b="b"/>
              <a:pathLst>
                <a:path w="90392" h="90393" extrusionOk="0">
                  <a:moveTo>
                    <a:pt x="46347" y="146"/>
                  </a:moveTo>
                  <a:lnTo>
                    <a:pt x="47517" y="183"/>
                  </a:lnTo>
                  <a:lnTo>
                    <a:pt x="48650" y="256"/>
                  </a:lnTo>
                  <a:lnTo>
                    <a:pt x="49783" y="366"/>
                  </a:lnTo>
                  <a:lnTo>
                    <a:pt x="50916" y="512"/>
                  </a:lnTo>
                  <a:lnTo>
                    <a:pt x="52049" y="658"/>
                  </a:lnTo>
                  <a:lnTo>
                    <a:pt x="53182" y="841"/>
                  </a:lnTo>
                  <a:lnTo>
                    <a:pt x="54279" y="1060"/>
                  </a:lnTo>
                  <a:lnTo>
                    <a:pt x="55375" y="1280"/>
                  </a:lnTo>
                  <a:lnTo>
                    <a:pt x="56435" y="1572"/>
                  </a:lnTo>
                  <a:lnTo>
                    <a:pt x="57532" y="1864"/>
                  </a:lnTo>
                  <a:lnTo>
                    <a:pt x="58592" y="2157"/>
                  </a:lnTo>
                  <a:lnTo>
                    <a:pt x="59652" y="2522"/>
                  </a:lnTo>
                  <a:lnTo>
                    <a:pt x="60675" y="2888"/>
                  </a:lnTo>
                  <a:lnTo>
                    <a:pt x="61699" y="3253"/>
                  </a:lnTo>
                  <a:lnTo>
                    <a:pt x="62722" y="3692"/>
                  </a:lnTo>
                  <a:lnTo>
                    <a:pt x="63709" y="4131"/>
                  </a:lnTo>
                  <a:lnTo>
                    <a:pt x="64733" y="4606"/>
                  </a:lnTo>
                  <a:lnTo>
                    <a:pt x="65683" y="5081"/>
                  </a:lnTo>
                  <a:lnTo>
                    <a:pt x="66670" y="5593"/>
                  </a:lnTo>
                  <a:lnTo>
                    <a:pt x="67620" y="6104"/>
                  </a:lnTo>
                  <a:lnTo>
                    <a:pt x="68534" y="6689"/>
                  </a:lnTo>
                  <a:lnTo>
                    <a:pt x="69448" y="7237"/>
                  </a:lnTo>
                  <a:lnTo>
                    <a:pt x="70361" y="7859"/>
                  </a:lnTo>
                  <a:lnTo>
                    <a:pt x="71275" y="8480"/>
                  </a:lnTo>
                  <a:lnTo>
                    <a:pt x="72152" y="9102"/>
                  </a:lnTo>
                  <a:lnTo>
                    <a:pt x="72993" y="9759"/>
                  </a:lnTo>
                  <a:lnTo>
                    <a:pt x="73834" y="10454"/>
                  </a:lnTo>
                  <a:lnTo>
                    <a:pt x="74675" y="11148"/>
                  </a:lnTo>
                  <a:lnTo>
                    <a:pt x="75479" y="11843"/>
                  </a:lnTo>
                  <a:lnTo>
                    <a:pt x="76283" y="12610"/>
                  </a:lnTo>
                  <a:lnTo>
                    <a:pt x="77050" y="13342"/>
                  </a:lnTo>
                  <a:lnTo>
                    <a:pt x="77781" y="14109"/>
                  </a:lnTo>
                  <a:lnTo>
                    <a:pt x="78549" y="14913"/>
                  </a:lnTo>
                  <a:lnTo>
                    <a:pt x="79243" y="15717"/>
                  </a:lnTo>
                  <a:lnTo>
                    <a:pt x="79938" y="16558"/>
                  </a:lnTo>
                  <a:lnTo>
                    <a:pt x="80632" y="17399"/>
                  </a:lnTo>
                  <a:lnTo>
                    <a:pt x="81290" y="18239"/>
                  </a:lnTo>
                  <a:lnTo>
                    <a:pt x="81912" y="19117"/>
                  </a:lnTo>
                  <a:lnTo>
                    <a:pt x="82533" y="20030"/>
                  </a:lnTo>
                  <a:lnTo>
                    <a:pt x="83154" y="20944"/>
                  </a:lnTo>
                  <a:lnTo>
                    <a:pt x="83703" y="21858"/>
                  </a:lnTo>
                  <a:lnTo>
                    <a:pt x="84288" y="22772"/>
                  </a:lnTo>
                  <a:lnTo>
                    <a:pt x="84799" y="23722"/>
                  </a:lnTo>
                  <a:lnTo>
                    <a:pt x="85311" y="24709"/>
                  </a:lnTo>
                  <a:lnTo>
                    <a:pt x="85786" y="25696"/>
                  </a:lnTo>
                  <a:lnTo>
                    <a:pt x="86261" y="26683"/>
                  </a:lnTo>
                  <a:lnTo>
                    <a:pt x="86700" y="27670"/>
                  </a:lnTo>
                  <a:lnTo>
                    <a:pt x="87139" y="28693"/>
                  </a:lnTo>
                  <a:lnTo>
                    <a:pt x="87504" y="29717"/>
                  </a:lnTo>
                  <a:lnTo>
                    <a:pt x="87870" y="30777"/>
                  </a:lnTo>
                  <a:lnTo>
                    <a:pt x="88235" y="31800"/>
                  </a:lnTo>
                  <a:lnTo>
                    <a:pt x="88527" y="32860"/>
                  </a:lnTo>
                  <a:lnTo>
                    <a:pt x="88820" y="33957"/>
                  </a:lnTo>
                  <a:lnTo>
                    <a:pt x="89112" y="35017"/>
                  </a:lnTo>
                  <a:lnTo>
                    <a:pt x="89332" y="36113"/>
                  </a:lnTo>
                  <a:lnTo>
                    <a:pt x="89551" y="37246"/>
                  </a:lnTo>
                  <a:lnTo>
                    <a:pt x="89734" y="38343"/>
                  </a:lnTo>
                  <a:lnTo>
                    <a:pt x="89880" y="39476"/>
                  </a:lnTo>
                  <a:lnTo>
                    <a:pt x="90026" y="40609"/>
                  </a:lnTo>
                  <a:lnTo>
                    <a:pt x="90136" y="41742"/>
                  </a:lnTo>
                  <a:lnTo>
                    <a:pt x="90209" y="42875"/>
                  </a:lnTo>
                  <a:lnTo>
                    <a:pt x="90245" y="44045"/>
                  </a:lnTo>
                  <a:lnTo>
                    <a:pt x="90245" y="45178"/>
                  </a:lnTo>
                  <a:lnTo>
                    <a:pt x="90245" y="46348"/>
                  </a:lnTo>
                  <a:lnTo>
                    <a:pt x="90209" y="47517"/>
                  </a:lnTo>
                  <a:lnTo>
                    <a:pt x="90136" y="48650"/>
                  </a:lnTo>
                  <a:lnTo>
                    <a:pt x="90026" y="49783"/>
                  </a:lnTo>
                  <a:lnTo>
                    <a:pt x="89880" y="50916"/>
                  </a:lnTo>
                  <a:lnTo>
                    <a:pt x="89734" y="52050"/>
                  </a:lnTo>
                  <a:lnTo>
                    <a:pt x="89551" y="53146"/>
                  </a:lnTo>
                  <a:lnTo>
                    <a:pt x="89332" y="54279"/>
                  </a:lnTo>
                  <a:lnTo>
                    <a:pt x="89112" y="55339"/>
                  </a:lnTo>
                  <a:lnTo>
                    <a:pt x="88820" y="56436"/>
                  </a:lnTo>
                  <a:lnTo>
                    <a:pt x="88527" y="57496"/>
                  </a:lnTo>
                  <a:lnTo>
                    <a:pt x="88235" y="58592"/>
                  </a:lnTo>
                  <a:lnTo>
                    <a:pt x="87870" y="59616"/>
                  </a:lnTo>
                  <a:lnTo>
                    <a:pt x="87504" y="60676"/>
                  </a:lnTo>
                  <a:lnTo>
                    <a:pt x="87139" y="61699"/>
                  </a:lnTo>
                  <a:lnTo>
                    <a:pt x="86700" y="62723"/>
                  </a:lnTo>
                  <a:lnTo>
                    <a:pt x="86261" y="63710"/>
                  </a:lnTo>
                  <a:lnTo>
                    <a:pt x="85786" y="64696"/>
                  </a:lnTo>
                  <a:lnTo>
                    <a:pt x="85311" y="65683"/>
                  </a:lnTo>
                  <a:lnTo>
                    <a:pt x="84799" y="66634"/>
                  </a:lnTo>
                  <a:lnTo>
                    <a:pt x="84288" y="67584"/>
                  </a:lnTo>
                  <a:lnTo>
                    <a:pt x="83703" y="68534"/>
                  </a:lnTo>
                  <a:lnTo>
                    <a:pt x="83154" y="69448"/>
                  </a:lnTo>
                  <a:lnTo>
                    <a:pt x="82533" y="70362"/>
                  </a:lnTo>
                  <a:lnTo>
                    <a:pt x="81912" y="71276"/>
                  </a:lnTo>
                  <a:lnTo>
                    <a:pt x="81290" y="72116"/>
                  </a:lnTo>
                  <a:lnTo>
                    <a:pt x="80632" y="72994"/>
                  </a:lnTo>
                  <a:lnTo>
                    <a:pt x="79938" y="73834"/>
                  </a:lnTo>
                  <a:lnTo>
                    <a:pt x="79243" y="74675"/>
                  </a:lnTo>
                  <a:lnTo>
                    <a:pt x="78549" y="75479"/>
                  </a:lnTo>
                  <a:lnTo>
                    <a:pt x="77781" y="76247"/>
                  </a:lnTo>
                  <a:lnTo>
                    <a:pt x="77050" y="77051"/>
                  </a:lnTo>
                  <a:lnTo>
                    <a:pt x="76283" y="77782"/>
                  </a:lnTo>
                  <a:lnTo>
                    <a:pt x="75479" y="78513"/>
                  </a:lnTo>
                  <a:lnTo>
                    <a:pt x="74675" y="79244"/>
                  </a:lnTo>
                  <a:lnTo>
                    <a:pt x="73834" y="79938"/>
                  </a:lnTo>
                  <a:lnTo>
                    <a:pt x="72993" y="80633"/>
                  </a:lnTo>
                  <a:lnTo>
                    <a:pt x="72152" y="81291"/>
                  </a:lnTo>
                  <a:lnTo>
                    <a:pt x="71275" y="81912"/>
                  </a:lnTo>
                  <a:lnTo>
                    <a:pt x="70361" y="82534"/>
                  </a:lnTo>
                  <a:lnTo>
                    <a:pt x="69448" y="83155"/>
                  </a:lnTo>
                  <a:lnTo>
                    <a:pt x="68534" y="83703"/>
                  </a:lnTo>
                  <a:lnTo>
                    <a:pt x="67620" y="84252"/>
                  </a:lnTo>
                  <a:lnTo>
                    <a:pt x="66670" y="84800"/>
                  </a:lnTo>
                  <a:lnTo>
                    <a:pt x="65683" y="85312"/>
                  </a:lnTo>
                  <a:lnTo>
                    <a:pt x="64733" y="85787"/>
                  </a:lnTo>
                  <a:lnTo>
                    <a:pt x="63709" y="86262"/>
                  </a:lnTo>
                  <a:lnTo>
                    <a:pt x="62722" y="86700"/>
                  </a:lnTo>
                  <a:lnTo>
                    <a:pt x="61699" y="87103"/>
                  </a:lnTo>
                  <a:lnTo>
                    <a:pt x="60675" y="87505"/>
                  </a:lnTo>
                  <a:lnTo>
                    <a:pt x="59652" y="87870"/>
                  </a:lnTo>
                  <a:lnTo>
                    <a:pt x="58592" y="88236"/>
                  </a:lnTo>
                  <a:lnTo>
                    <a:pt x="57532" y="88528"/>
                  </a:lnTo>
                  <a:lnTo>
                    <a:pt x="56435" y="88820"/>
                  </a:lnTo>
                  <a:lnTo>
                    <a:pt x="55375" y="89076"/>
                  </a:lnTo>
                  <a:lnTo>
                    <a:pt x="54279" y="89332"/>
                  </a:lnTo>
                  <a:lnTo>
                    <a:pt x="53182" y="89551"/>
                  </a:lnTo>
                  <a:lnTo>
                    <a:pt x="52049" y="89734"/>
                  </a:lnTo>
                  <a:lnTo>
                    <a:pt x="50916" y="89880"/>
                  </a:lnTo>
                  <a:lnTo>
                    <a:pt x="49783" y="90027"/>
                  </a:lnTo>
                  <a:lnTo>
                    <a:pt x="48650" y="90100"/>
                  </a:lnTo>
                  <a:lnTo>
                    <a:pt x="47517" y="90173"/>
                  </a:lnTo>
                  <a:lnTo>
                    <a:pt x="46347" y="90246"/>
                  </a:lnTo>
                  <a:lnTo>
                    <a:pt x="44044" y="90246"/>
                  </a:lnTo>
                  <a:lnTo>
                    <a:pt x="42875" y="90173"/>
                  </a:lnTo>
                  <a:lnTo>
                    <a:pt x="41742" y="90100"/>
                  </a:lnTo>
                  <a:lnTo>
                    <a:pt x="40609" y="90027"/>
                  </a:lnTo>
                  <a:lnTo>
                    <a:pt x="39476" y="89880"/>
                  </a:lnTo>
                  <a:lnTo>
                    <a:pt x="38342" y="89734"/>
                  </a:lnTo>
                  <a:lnTo>
                    <a:pt x="37246" y="89551"/>
                  </a:lnTo>
                  <a:lnTo>
                    <a:pt x="36113" y="89332"/>
                  </a:lnTo>
                  <a:lnTo>
                    <a:pt x="35053" y="89076"/>
                  </a:lnTo>
                  <a:lnTo>
                    <a:pt x="33956" y="88820"/>
                  </a:lnTo>
                  <a:lnTo>
                    <a:pt x="32896" y="88528"/>
                  </a:lnTo>
                  <a:lnTo>
                    <a:pt x="31800" y="88236"/>
                  </a:lnTo>
                  <a:lnTo>
                    <a:pt x="30776" y="87870"/>
                  </a:lnTo>
                  <a:lnTo>
                    <a:pt x="29716" y="87505"/>
                  </a:lnTo>
                  <a:lnTo>
                    <a:pt x="28693" y="87103"/>
                  </a:lnTo>
                  <a:lnTo>
                    <a:pt x="27669" y="86700"/>
                  </a:lnTo>
                  <a:lnTo>
                    <a:pt x="26683" y="86262"/>
                  </a:lnTo>
                  <a:lnTo>
                    <a:pt x="25696" y="85787"/>
                  </a:lnTo>
                  <a:lnTo>
                    <a:pt x="24709" y="85312"/>
                  </a:lnTo>
                  <a:lnTo>
                    <a:pt x="23758" y="84800"/>
                  </a:lnTo>
                  <a:lnTo>
                    <a:pt x="22808" y="84252"/>
                  </a:lnTo>
                  <a:lnTo>
                    <a:pt x="21858" y="83703"/>
                  </a:lnTo>
                  <a:lnTo>
                    <a:pt x="20944" y="83155"/>
                  </a:lnTo>
                  <a:lnTo>
                    <a:pt x="20030" y="82534"/>
                  </a:lnTo>
                  <a:lnTo>
                    <a:pt x="19153" y="81912"/>
                  </a:lnTo>
                  <a:lnTo>
                    <a:pt x="18276" y="81291"/>
                  </a:lnTo>
                  <a:lnTo>
                    <a:pt x="17398" y="80633"/>
                  </a:lnTo>
                  <a:lnTo>
                    <a:pt x="16558" y="79938"/>
                  </a:lnTo>
                  <a:lnTo>
                    <a:pt x="15717" y="79244"/>
                  </a:lnTo>
                  <a:lnTo>
                    <a:pt x="14913" y="78513"/>
                  </a:lnTo>
                  <a:lnTo>
                    <a:pt x="14145" y="77782"/>
                  </a:lnTo>
                  <a:lnTo>
                    <a:pt x="13341" y="77051"/>
                  </a:lnTo>
                  <a:lnTo>
                    <a:pt x="12610" y="76247"/>
                  </a:lnTo>
                  <a:lnTo>
                    <a:pt x="11879" y="75479"/>
                  </a:lnTo>
                  <a:lnTo>
                    <a:pt x="11148" y="74675"/>
                  </a:lnTo>
                  <a:lnTo>
                    <a:pt x="10454" y="73834"/>
                  </a:lnTo>
                  <a:lnTo>
                    <a:pt x="9759" y="72994"/>
                  </a:lnTo>
                  <a:lnTo>
                    <a:pt x="9101" y="72116"/>
                  </a:lnTo>
                  <a:lnTo>
                    <a:pt x="8480" y="71276"/>
                  </a:lnTo>
                  <a:lnTo>
                    <a:pt x="7859" y="70362"/>
                  </a:lnTo>
                  <a:lnTo>
                    <a:pt x="7237" y="69448"/>
                  </a:lnTo>
                  <a:lnTo>
                    <a:pt x="6689" y="68534"/>
                  </a:lnTo>
                  <a:lnTo>
                    <a:pt x="6141" y="67584"/>
                  </a:lnTo>
                  <a:lnTo>
                    <a:pt x="5592" y="66634"/>
                  </a:lnTo>
                  <a:lnTo>
                    <a:pt x="5081" y="65683"/>
                  </a:lnTo>
                  <a:lnTo>
                    <a:pt x="4605" y="64696"/>
                  </a:lnTo>
                  <a:lnTo>
                    <a:pt x="4130" y="63710"/>
                  </a:lnTo>
                  <a:lnTo>
                    <a:pt x="3692" y="62723"/>
                  </a:lnTo>
                  <a:lnTo>
                    <a:pt x="3290" y="61699"/>
                  </a:lnTo>
                  <a:lnTo>
                    <a:pt x="2888" y="60676"/>
                  </a:lnTo>
                  <a:lnTo>
                    <a:pt x="2522" y="59616"/>
                  </a:lnTo>
                  <a:lnTo>
                    <a:pt x="2157" y="58592"/>
                  </a:lnTo>
                  <a:lnTo>
                    <a:pt x="1864" y="57496"/>
                  </a:lnTo>
                  <a:lnTo>
                    <a:pt x="1572" y="56436"/>
                  </a:lnTo>
                  <a:lnTo>
                    <a:pt x="1316" y="55339"/>
                  </a:lnTo>
                  <a:lnTo>
                    <a:pt x="1060" y="54279"/>
                  </a:lnTo>
                  <a:lnTo>
                    <a:pt x="841" y="53146"/>
                  </a:lnTo>
                  <a:lnTo>
                    <a:pt x="658" y="52050"/>
                  </a:lnTo>
                  <a:lnTo>
                    <a:pt x="512" y="50916"/>
                  </a:lnTo>
                  <a:lnTo>
                    <a:pt x="366" y="49783"/>
                  </a:lnTo>
                  <a:lnTo>
                    <a:pt x="292" y="48650"/>
                  </a:lnTo>
                  <a:lnTo>
                    <a:pt x="219" y="47517"/>
                  </a:lnTo>
                  <a:lnTo>
                    <a:pt x="146" y="46348"/>
                  </a:lnTo>
                  <a:lnTo>
                    <a:pt x="146" y="45178"/>
                  </a:lnTo>
                  <a:lnTo>
                    <a:pt x="146" y="44045"/>
                  </a:lnTo>
                  <a:lnTo>
                    <a:pt x="219" y="42875"/>
                  </a:lnTo>
                  <a:lnTo>
                    <a:pt x="292" y="41742"/>
                  </a:lnTo>
                  <a:lnTo>
                    <a:pt x="366" y="40609"/>
                  </a:lnTo>
                  <a:lnTo>
                    <a:pt x="512" y="39476"/>
                  </a:lnTo>
                  <a:lnTo>
                    <a:pt x="658" y="38343"/>
                  </a:lnTo>
                  <a:lnTo>
                    <a:pt x="841" y="37246"/>
                  </a:lnTo>
                  <a:lnTo>
                    <a:pt x="1060" y="36113"/>
                  </a:lnTo>
                  <a:lnTo>
                    <a:pt x="1316" y="35017"/>
                  </a:lnTo>
                  <a:lnTo>
                    <a:pt x="1572" y="33957"/>
                  </a:lnTo>
                  <a:lnTo>
                    <a:pt x="1864" y="32860"/>
                  </a:lnTo>
                  <a:lnTo>
                    <a:pt x="2157" y="31800"/>
                  </a:lnTo>
                  <a:lnTo>
                    <a:pt x="2522" y="30777"/>
                  </a:lnTo>
                  <a:lnTo>
                    <a:pt x="2888" y="29717"/>
                  </a:lnTo>
                  <a:lnTo>
                    <a:pt x="3290" y="28693"/>
                  </a:lnTo>
                  <a:lnTo>
                    <a:pt x="3692" y="27670"/>
                  </a:lnTo>
                  <a:lnTo>
                    <a:pt x="4130" y="26683"/>
                  </a:lnTo>
                  <a:lnTo>
                    <a:pt x="4605" y="25696"/>
                  </a:lnTo>
                  <a:lnTo>
                    <a:pt x="5081" y="24709"/>
                  </a:lnTo>
                  <a:lnTo>
                    <a:pt x="5592" y="23722"/>
                  </a:lnTo>
                  <a:lnTo>
                    <a:pt x="6141" y="22772"/>
                  </a:lnTo>
                  <a:lnTo>
                    <a:pt x="6689" y="21858"/>
                  </a:lnTo>
                  <a:lnTo>
                    <a:pt x="7237" y="20944"/>
                  </a:lnTo>
                  <a:lnTo>
                    <a:pt x="7859" y="20030"/>
                  </a:lnTo>
                  <a:lnTo>
                    <a:pt x="8480" y="19117"/>
                  </a:lnTo>
                  <a:lnTo>
                    <a:pt x="9101" y="18239"/>
                  </a:lnTo>
                  <a:lnTo>
                    <a:pt x="9759" y="17399"/>
                  </a:lnTo>
                  <a:lnTo>
                    <a:pt x="10454" y="16558"/>
                  </a:lnTo>
                  <a:lnTo>
                    <a:pt x="11148" y="15717"/>
                  </a:lnTo>
                  <a:lnTo>
                    <a:pt x="11879" y="14913"/>
                  </a:lnTo>
                  <a:lnTo>
                    <a:pt x="12610" y="14109"/>
                  </a:lnTo>
                  <a:lnTo>
                    <a:pt x="13341" y="13342"/>
                  </a:lnTo>
                  <a:lnTo>
                    <a:pt x="14145" y="12610"/>
                  </a:lnTo>
                  <a:lnTo>
                    <a:pt x="14913" y="11843"/>
                  </a:lnTo>
                  <a:lnTo>
                    <a:pt x="15717" y="11148"/>
                  </a:lnTo>
                  <a:lnTo>
                    <a:pt x="16558" y="10454"/>
                  </a:lnTo>
                  <a:lnTo>
                    <a:pt x="17398" y="9759"/>
                  </a:lnTo>
                  <a:lnTo>
                    <a:pt x="18276" y="9102"/>
                  </a:lnTo>
                  <a:lnTo>
                    <a:pt x="19153" y="8480"/>
                  </a:lnTo>
                  <a:lnTo>
                    <a:pt x="20030" y="7859"/>
                  </a:lnTo>
                  <a:lnTo>
                    <a:pt x="20944" y="7237"/>
                  </a:lnTo>
                  <a:lnTo>
                    <a:pt x="21858" y="6689"/>
                  </a:lnTo>
                  <a:lnTo>
                    <a:pt x="22808" y="6104"/>
                  </a:lnTo>
                  <a:lnTo>
                    <a:pt x="23758" y="5593"/>
                  </a:lnTo>
                  <a:lnTo>
                    <a:pt x="24709" y="5081"/>
                  </a:lnTo>
                  <a:lnTo>
                    <a:pt x="25696" y="4606"/>
                  </a:lnTo>
                  <a:lnTo>
                    <a:pt x="26683" y="4131"/>
                  </a:lnTo>
                  <a:lnTo>
                    <a:pt x="27669" y="3692"/>
                  </a:lnTo>
                  <a:lnTo>
                    <a:pt x="28693" y="3253"/>
                  </a:lnTo>
                  <a:lnTo>
                    <a:pt x="29716" y="2888"/>
                  </a:lnTo>
                  <a:lnTo>
                    <a:pt x="30776" y="2522"/>
                  </a:lnTo>
                  <a:lnTo>
                    <a:pt x="31800" y="2157"/>
                  </a:lnTo>
                  <a:lnTo>
                    <a:pt x="32896" y="1864"/>
                  </a:lnTo>
                  <a:lnTo>
                    <a:pt x="33956" y="1572"/>
                  </a:lnTo>
                  <a:lnTo>
                    <a:pt x="35053" y="1280"/>
                  </a:lnTo>
                  <a:lnTo>
                    <a:pt x="36113" y="1060"/>
                  </a:lnTo>
                  <a:lnTo>
                    <a:pt x="37246" y="841"/>
                  </a:lnTo>
                  <a:lnTo>
                    <a:pt x="38342" y="658"/>
                  </a:lnTo>
                  <a:lnTo>
                    <a:pt x="39476" y="512"/>
                  </a:lnTo>
                  <a:lnTo>
                    <a:pt x="40609" y="366"/>
                  </a:lnTo>
                  <a:lnTo>
                    <a:pt x="41742" y="256"/>
                  </a:lnTo>
                  <a:lnTo>
                    <a:pt x="42875" y="183"/>
                  </a:lnTo>
                  <a:lnTo>
                    <a:pt x="44044" y="146"/>
                  </a:lnTo>
                  <a:close/>
                  <a:moveTo>
                    <a:pt x="44081" y="0"/>
                  </a:moveTo>
                  <a:lnTo>
                    <a:pt x="42948" y="37"/>
                  </a:lnTo>
                  <a:lnTo>
                    <a:pt x="41815" y="110"/>
                  </a:lnTo>
                  <a:lnTo>
                    <a:pt x="40718" y="220"/>
                  </a:lnTo>
                  <a:lnTo>
                    <a:pt x="39585" y="329"/>
                  </a:lnTo>
                  <a:lnTo>
                    <a:pt x="38489" y="475"/>
                  </a:lnTo>
                  <a:lnTo>
                    <a:pt x="37392" y="658"/>
                  </a:lnTo>
                  <a:lnTo>
                    <a:pt x="36296" y="877"/>
                  </a:lnTo>
                  <a:lnTo>
                    <a:pt x="35236" y="1097"/>
                  </a:lnTo>
                  <a:lnTo>
                    <a:pt x="34139" y="1353"/>
                  </a:lnTo>
                  <a:lnTo>
                    <a:pt x="33079" y="1645"/>
                  </a:lnTo>
                  <a:lnTo>
                    <a:pt x="32019" y="1937"/>
                  </a:lnTo>
                  <a:lnTo>
                    <a:pt x="30959" y="2266"/>
                  </a:lnTo>
                  <a:lnTo>
                    <a:pt x="29936" y="2632"/>
                  </a:lnTo>
                  <a:lnTo>
                    <a:pt x="28912" y="2997"/>
                  </a:lnTo>
                  <a:lnTo>
                    <a:pt x="27889" y="3399"/>
                  </a:lnTo>
                  <a:lnTo>
                    <a:pt x="26865" y="3838"/>
                  </a:lnTo>
                  <a:lnTo>
                    <a:pt x="25878" y="4313"/>
                  </a:lnTo>
                  <a:lnTo>
                    <a:pt x="24892" y="4788"/>
                  </a:lnTo>
                  <a:lnTo>
                    <a:pt x="23905" y="5300"/>
                  </a:lnTo>
                  <a:lnTo>
                    <a:pt x="22954" y="5812"/>
                  </a:lnTo>
                  <a:lnTo>
                    <a:pt x="22004" y="6397"/>
                  </a:lnTo>
                  <a:lnTo>
                    <a:pt x="21054" y="6945"/>
                  </a:lnTo>
                  <a:lnTo>
                    <a:pt x="20140" y="7566"/>
                  </a:lnTo>
                  <a:lnTo>
                    <a:pt x="19226" y="8188"/>
                  </a:lnTo>
                  <a:lnTo>
                    <a:pt x="18312" y="8846"/>
                  </a:lnTo>
                  <a:lnTo>
                    <a:pt x="17435" y="9504"/>
                  </a:lnTo>
                  <a:lnTo>
                    <a:pt x="16558" y="10198"/>
                  </a:lnTo>
                  <a:lnTo>
                    <a:pt x="15717" y="10929"/>
                  </a:lnTo>
                  <a:lnTo>
                    <a:pt x="14876" y="11660"/>
                  </a:lnTo>
                  <a:lnTo>
                    <a:pt x="14036" y="12428"/>
                  </a:lnTo>
                  <a:lnTo>
                    <a:pt x="13232" y="13232"/>
                  </a:lnTo>
                  <a:lnTo>
                    <a:pt x="12427" y="14036"/>
                  </a:lnTo>
                  <a:lnTo>
                    <a:pt x="11696" y="14877"/>
                  </a:lnTo>
                  <a:lnTo>
                    <a:pt x="10929" y="15717"/>
                  </a:lnTo>
                  <a:lnTo>
                    <a:pt x="10198" y="16558"/>
                  </a:lnTo>
                  <a:lnTo>
                    <a:pt x="9503" y="17435"/>
                  </a:lnTo>
                  <a:lnTo>
                    <a:pt x="8845" y="18313"/>
                  </a:lnTo>
                  <a:lnTo>
                    <a:pt x="8188" y="19226"/>
                  </a:lnTo>
                  <a:lnTo>
                    <a:pt x="7566" y="20140"/>
                  </a:lnTo>
                  <a:lnTo>
                    <a:pt x="6981" y="21054"/>
                  </a:lnTo>
                  <a:lnTo>
                    <a:pt x="6396" y="22004"/>
                  </a:lnTo>
                  <a:lnTo>
                    <a:pt x="5812" y="22955"/>
                  </a:lnTo>
                  <a:lnTo>
                    <a:pt x="5300" y="23905"/>
                  </a:lnTo>
                  <a:lnTo>
                    <a:pt x="4788" y="24892"/>
                  </a:lnTo>
                  <a:lnTo>
                    <a:pt x="4313" y="25879"/>
                  </a:lnTo>
                  <a:lnTo>
                    <a:pt x="3838" y="26866"/>
                  </a:lnTo>
                  <a:lnTo>
                    <a:pt x="3436" y="27889"/>
                  </a:lnTo>
                  <a:lnTo>
                    <a:pt x="2997" y="28912"/>
                  </a:lnTo>
                  <a:lnTo>
                    <a:pt x="2632" y="29936"/>
                  </a:lnTo>
                  <a:lnTo>
                    <a:pt x="2266" y="30959"/>
                  </a:lnTo>
                  <a:lnTo>
                    <a:pt x="1937" y="32019"/>
                  </a:lnTo>
                  <a:lnTo>
                    <a:pt x="1645" y="33079"/>
                  </a:lnTo>
                  <a:lnTo>
                    <a:pt x="1352" y="34139"/>
                  </a:lnTo>
                  <a:lnTo>
                    <a:pt x="1097" y="35236"/>
                  </a:lnTo>
                  <a:lnTo>
                    <a:pt x="877" y="36296"/>
                  </a:lnTo>
                  <a:lnTo>
                    <a:pt x="658" y="37392"/>
                  </a:lnTo>
                  <a:lnTo>
                    <a:pt x="475" y="38489"/>
                  </a:lnTo>
                  <a:lnTo>
                    <a:pt x="329" y="39586"/>
                  </a:lnTo>
                  <a:lnTo>
                    <a:pt x="219" y="40719"/>
                  </a:lnTo>
                  <a:lnTo>
                    <a:pt x="110" y="41815"/>
                  </a:lnTo>
                  <a:lnTo>
                    <a:pt x="73" y="42948"/>
                  </a:lnTo>
                  <a:lnTo>
                    <a:pt x="0" y="44081"/>
                  </a:lnTo>
                  <a:lnTo>
                    <a:pt x="0" y="45178"/>
                  </a:lnTo>
                  <a:lnTo>
                    <a:pt x="0" y="46311"/>
                  </a:lnTo>
                  <a:lnTo>
                    <a:pt x="73" y="47444"/>
                  </a:lnTo>
                  <a:lnTo>
                    <a:pt x="110" y="48577"/>
                  </a:lnTo>
                  <a:lnTo>
                    <a:pt x="219" y="49674"/>
                  </a:lnTo>
                  <a:lnTo>
                    <a:pt x="329" y="50807"/>
                  </a:lnTo>
                  <a:lnTo>
                    <a:pt x="475" y="51903"/>
                  </a:lnTo>
                  <a:lnTo>
                    <a:pt x="658" y="53000"/>
                  </a:lnTo>
                  <a:lnTo>
                    <a:pt x="877" y="54096"/>
                  </a:lnTo>
                  <a:lnTo>
                    <a:pt x="1097" y="55156"/>
                  </a:lnTo>
                  <a:lnTo>
                    <a:pt x="1352" y="56253"/>
                  </a:lnTo>
                  <a:lnTo>
                    <a:pt x="1645" y="57313"/>
                  </a:lnTo>
                  <a:lnTo>
                    <a:pt x="1937" y="58373"/>
                  </a:lnTo>
                  <a:lnTo>
                    <a:pt x="2266" y="59433"/>
                  </a:lnTo>
                  <a:lnTo>
                    <a:pt x="2632" y="60456"/>
                  </a:lnTo>
                  <a:lnTo>
                    <a:pt x="2997" y="61480"/>
                  </a:lnTo>
                  <a:lnTo>
                    <a:pt x="3436" y="62503"/>
                  </a:lnTo>
                  <a:lnTo>
                    <a:pt x="3838" y="63527"/>
                  </a:lnTo>
                  <a:lnTo>
                    <a:pt x="4313" y="64514"/>
                  </a:lnTo>
                  <a:lnTo>
                    <a:pt x="4788" y="65501"/>
                  </a:lnTo>
                  <a:lnTo>
                    <a:pt x="5300" y="66487"/>
                  </a:lnTo>
                  <a:lnTo>
                    <a:pt x="5812" y="67438"/>
                  </a:lnTo>
                  <a:lnTo>
                    <a:pt x="6396" y="68388"/>
                  </a:lnTo>
                  <a:lnTo>
                    <a:pt x="6981" y="69338"/>
                  </a:lnTo>
                  <a:lnTo>
                    <a:pt x="7566" y="70252"/>
                  </a:lnTo>
                  <a:lnTo>
                    <a:pt x="8188" y="71166"/>
                  </a:lnTo>
                  <a:lnTo>
                    <a:pt x="8845" y="72080"/>
                  </a:lnTo>
                  <a:lnTo>
                    <a:pt x="9503" y="72957"/>
                  </a:lnTo>
                  <a:lnTo>
                    <a:pt x="10198" y="73834"/>
                  </a:lnTo>
                  <a:lnTo>
                    <a:pt x="10929" y="74675"/>
                  </a:lnTo>
                  <a:lnTo>
                    <a:pt x="11696" y="75516"/>
                  </a:lnTo>
                  <a:lnTo>
                    <a:pt x="12427" y="76356"/>
                  </a:lnTo>
                  <a:lnTo>
                    <a:pt x="13232" y="77161"/>
                  </a:lnTo>
                  <a:lnTo>
                    <a:pt x="14036" y="77965"/>
                  </a:lnTo>
                  <a:lnTo>
                    <a:pt x="14876" y="78732"/>
                  </a:lnTo>
                  <a:lnTo>
                    <a:pt x="15717" y="79463"/>
                  </a:lnTo>
                  <a:lnTo>
                    <a:pt x="16558" y="80194"/>
                  </a:lnTo>
                  <a:lnTo>
                    <a:pt x="17435" y="80889"/>
                  </a:lnTo>
                  <a:lnTo>
                    <a:pt x="18312" y="81547"/>
                  </a:lnTo>
                  <a:lnTo>
                    <a:pt x="19226" y="82205"/>
                  </a:lnTo>
                  <a:lnTo>
                    <a:pt x="20140" y="82826"/>
                  </a:lnTo>
                  <a:lnTo>
                    <a:pt x="21054" y="83447"/>
                  </a:lnTo>
                  <a:lnTo>
                    <a:pt x="22004" y="83996"/>
                  </a:lnTo>
                  <a:lnTo>
                    <a:pt x="22954" y="84580"/>
                  </a:lnTo>
                  <a:lnTo>
                    <a:pt x="23905" y="85092"/>
                  </a:lnTo>
                  <a:lnTo>
                    <a:pt x="24892" y="85604"/>
                  </a:lnTo>
                  <a:lnTo>
                    <a:pt x="25878" y="86079"/>
                  </a:lnTo>
                  <a:lnTo>
                    <a:pt x="26865" y="86554"/>
                  </a:lnTo>
                  <a:lnTo>
                    <a:pt x="27889" y="86956"/>
                  </a:lnTo>
                  <a:lnTo>
                    <a:pt x="28912" y="87395"/>
                  </a:lnTo>
                  <a:lnTo>
                    <a:pt x="29936" y="87760"/>
                  </a:lnTo>
                  <a:lnTo>
                    <a:pt x="30959" y="88126"/>
                  </a:lnTo>
                  <a:lnTo>
                    <a:pt x="32019" y="88455"/>
                  </a:lnTo>
                  <a:lnTo>
                    <a:pt x="33079" y="88747"/>
                  </a:lnTo>
                  <a:lnTo>
                    <a:pt x="34139" y="89040"/>
                  </a:lnTo>
                  <a:lnTo>
                    <a:pt x="35236" y="89296"/>
                  </a:lnTo>
                  <a:lnTo>
                    <a:pt x="36296" y="89515"/>
                  </a:lnTo>
                  <a:lnTo>
                    <a:pt x="37392" y="89734"/>
                  </a:lnTo>
                  <a:lnTo>
                    <a:pt x="38489" y="89917"/>
                  </a:lnTo>
                  <a:lnTo>
                    <a:pt x="39585" y="90063"/>
                  </a:lnTo>
                  <a:lnTo>
                    <a:pt x="40718" y="90173"/>
                  </a:lnTo>
                  <a:lnTo>
                    <a:pt x="41815" y="90283"/>
                  </a:lnTo>
                  <a:lnTo>
                    <a:pt x="42948" y="90319"/>
                  </a:lnTo>
                  <a:lnTo>
                    <a:pt x="44081" y="90392"/>
                  </a:lnTo>
                  <a:lnTo>
                    <a:pt x="46347" y="90392"/>
                  </a:lnTo>
                  <a:lnTo>
                    <a:pt x="47444" y="90319"/>
                  </a:lnTo>
                  <a:lnTo>
                    <a:pt x="48577" y="90283"/>
                  </a:lnTo>
                  <a:lnTo>
                    <a:pt x="49710" y="90173"/>
                  </a:lnTo>
                  <a:lnTo>
                    <a:pt x="50806" y="90063"/>
                  </a:lnTo>
                  <a:lnTo>
                    <a:pt x="51903" y="89917"/>
                  </a:lnTo>
                  <a:lnTo>
                    <a:pt x="53000" y="89734"/>
                  </a:lnTo>
                  <a:lnTo>
                    <a:pt x="54096" y="89515"/>
                  </a:lnTo>
                  <a:lnTo>
                    <a:pt x="55156" y="89296"/>
                  </a:lnTo>
                  <a:lnTo>
                    <a:pt x="56253" y="89040"/>
                  </a:lnTo>
                  <a:lnTo>
                    <a:pt x="57313" y="88747"/>
                  </a:lnTo>
                  <a:lnTo>
                    <a:pt x="58373" y="88455"/>
                  </a:lnTo>
                  <a:lnTo>
                    <a:pt x="59433" y="88126"/>
                  </a:lnTo>
                  <a:lnTo>
                    <a:pt x="60456" y="87760"/>
                  </a:lnTo>
                  <a:lnTo>
                    <a:pt x="61479" y="87395"/>
                  </a:lnTo>
                  <a:lnTo>
                    <a:pt x="62503" y="86956"/>
                  </a:lnTo>
                  <a:lnTo>
                    <a:pt x="63526" y="86554"/>
                  </a:lnTo>
                  <a:lnTo>
                    <a:pt x="64513" y="86079"/>
                  </a:lnTo>
                  <a:lnTo>
                    <a:pt x="65500" y="85604"/>
                  </a:lnTo>
                  <a:lnTo>
                    <a:pt x="66487" y="85092"/>
                  </a:lnTo>
                  <a:lnTo>
                    <a:pt x="67437" y="84580"/>
                  </a:lnTo>
                  <a:lnTo>
                    <a:pt x="68388" y="83996"/>
                  </a:lnTo>
                  <a:lnTo>
                    <a:pt x="69338" y="83447"/>
                  </a:lnTo>
                  <a:lnTo>
                    <a:pt x="70288" y="82826"/>
                  </a:lnTo>
                  <a:lnTo>
                    <a:pt x="71166" y="82205"/>
                  </a:lnTo>
                  <a:lnTo>
                    <a:pt x="72079" y="81547"/>
                  </a:lnTo>
                  <a:lnTo>
                    <a:pt x="72957" y="80889"/>
                  </a:lnTo>
                  <a:lnTo>
                    <a:pt x="73834" y="80194"/>
                  </a:lnTo>
                  <a:lnTo>
                    <a:pt x="74711" y="79463"/>
                  </a:lnTo>
                  <a:lnTo>
                    <a:pt x="75515" y="78732"/>
                  </a:lnTo>
                  <a:lnTo>
                    <a:pt x="76356" y="77965"/>
                  </a:lnTo>
                  <a:lnTo>
                    <a:pt x="77160" y="77161"/>
                  </a:lnTo>
                  <a:lnTo>
                    <a:pt x="77964" y="76356"/>
                  </a:lnTo>
                  <a:lnTo>
                    <a:pt x="78732" y="75516"/>
                  </a:lnTo>
                  <a:lnTo>
                    <a:pt x="79463" y="74675"/>
                  </a:lnTo>
                  <a:lnTo>
                    <a:pt x="80194" y="73834"/>
                  </a:lnTo>
                  <a:lnTo>
                    <a:pt x="80888" y="72957"/>
                  </a:lnTo>
                  <a:lnTo>
                    <a:pt x="81546" y="72080"/>
                  </a:lnTo>
                  <a:lnTo>
                    <a:pt x="82204" y="71166"/>
                  </a:lnTo>
                  <a:lnTo>
                    <a:pt x="82825" y="70252"/>
                  </a:lnTo>
                  <a:lnTo>
                    <a:pt x="83447" y="69338"/>
                  </a:lnTo>
                  <a:lnTo>
                    <a:pt x="84032" y="68388"/>
                  </a:lnTo>
                  <a:lnTo>
                    <a:pt x="84580" y="67438"/>
                  </a:lnTo>
                  <a:lnTo>
                    <a:pt x="85092" y="66487"/>
                  </a:lnTo>
                  <a:lnTo>
                    <a:pt x="85603" y="65501"/>
                  </a:lnTo>
                  <a:lnTo>
                    <a:pt x="86079" y="64514"/>
                  </a:lnTo>
                  <a:lnTo>
                    <a:pt x="86554" y="63527"/>
                  </a:lnTo>
                  <a:lnTo>
                    <a:pt x="86992" y="62503"/>
                  </a:lnTo>
                  <a:lnTo>
                    <a:pt x="87394" y="61480"/>
                  </a:lnTo>
                  <a:lnTo>
                    <a:pt x="87760" y="60456"/>
                  </a:lnTo>
                  <a:lnTo>
                    <a:pt x="88125" y="59433"/>
                  </a:lnTo>
                  <a:lnTo>
                    <a:pt x="88454" y="58373"/>
                  </a:lnTo>
                  <a:lnTo>
                    <a:pt x="88747" y="57313"/>
                  </a:lnTo>
                  <a:lnTo>
                    <a:pt x="89039" y="56253"/>
                  </a:lnTo>
                  <a:lnTo>
                    <a:pt x="89295" y="55156"/>
                  </a:lnTo>
                  <a:lnTo>
                    <a:pt x="89514" y="54096"/>
                  </a:lnTo>
                  <a:lnTo>
                    <a:pt x="89734" y="53000"/>
                  </a:lnTo>
                  <a:lnTo>
                    <a:pt x="89916" y="51903"/>
                  </a:lnTo>
                  <a:lnTo>
                    <a:pt x="90063" y="50807"/>
                  </a:lnTo>
                  <a:lnTo>
                    <a:pt x="90172" y="49674"/>
                  </a:lnTo>
                  <a:lnTo>
                    <a:pt x="90282" y="48577"/>
                  </a:lnTo>
                  <a:lnTo>
                    <a:pt x="90355" y="47444"/>
                  </a:lnTo>
                  <a:lnTo>
                    <a:pt x="90392" y="46311"/>
                  </a:lnTo>
                  <a:lnTo>
                    <a:pt x="90392" y="45178"/>
                  </a:lnTo>
                  <a:lnTo>
                    <a:pt x="90392" y="44081"/>
                  </a:lnTo>
                  <a:lnTo>
                    <a:pt x="90355" y="42948"/>
                  </a:lnTo>
                  <a:lnTo>
                    <a:pt x="90282" y="41815"/>
                  </a:lnTo>
                  <a:lnTo>
                    <a:pt x="90172" y="40719"/>
                  </a:lnTo>
                  <a:lnTo>
                    <a:pt x="90063" y="39586"/>
                  </a:lnTo>
                  <a:lnTo>
                    <a:pt x="89916" y="38489"/>
                  </a:lnTo>
                  <a:lnTo>
                    <a:pt x="89734" y="37392"/>
                  </a:lnTo>
                  <a:lnTo>
                    <a:pt x="89514" y="36296"/>
                  </a:lnTo>
                  <a:lnTo>
                    <a:pt x="89295" y="35236"/>
                  </a:lnTo>
                  <a:lnTo>
                    <a:pt x="89039" y="34139"/>
                  </a:lnTo>
                  <a:lnTo>
                    <a:pt x="88747" y="33079"/>
                  </a:lnTo>
                  <a:lnTo>
                    <a:pt x="88454" y="32019"/>
                  </a:lnTo>
                  <a:lnTo>
                    <a:pt x="88125" y="30959"/>
                  </a:lnTo>
                  <a:lnTo>
                    <a:pt x="87760" y="29936"/>
                  </a:lnTo>
                  <a:lnTo>
                    <a:pt x="87394" y="28912"/>
                  </a:lnTo>
                  <a:lnTo>
                    <a:pt x="86992" y="27889"/>
                  </a:lnTo>
                  <a:lnTo>
                    <a:pt x="86554" y="26866"/>
                  </a:lnTo>
                  <a:lnTo>
                    <a:pt x="86079" y="25879"/>
                  </a:lnTo>
                  <a:lnTo>
                    <a:pt x="85603" y="24892"/>
                  </a:lnTo>
                  <a:lnTo>
                    <a:pt x="85092" y="23905"/>
                  </a:lnTo>
                  <a:lnTo>
                    <a:pt x="84580" y="22955"/>
                  </a:lnTo>
                  <a:lnTo>
                    <a:pt x="84032" y="22004"/>
                  </a:lnTo>
                  <a:lnTo>
                    <a:pt x="83447" y="21054"/>
                  </a:lnTo>
                  <a:lnTo>
                    <a:pt x="82825" y="20140"/>
                  </a:lnTo>
                  <a:lnTo>
                    <a:pt x="82204" y="19226"/>
                  </a:lnTo>
                  <a:lnTo>
                    <a:pt x="81546" y="18313"/>
                  </a:lnTo>
                  <a:lnTo>
                    <a:pt x="80888" y="17435"/>
                  </a:lnTo>
                  <a:lnTo>
                    <a:pt x="80194" y="16558"/>
                  </a:lnTo>
                  <a:lnTo>
                    <a:pt x="79463" y="15717"/>
                  </a:lnTo>
                  <a:lnTo>
                    <a:pt x="78732" y="14877"/>
                  </a:lnTo>
                  <a:lnTo>
                    <a:pt x="77964" y="14036"/>
                  </a:lnTo>
                  <a:lnTo>
                    <a:pt x="77160" y="13232"/>
                  </a:lnTo>
                  <a:lnTo>
                    <a:pt x="76356" y="12428"/>
                  </a:lnTo>
                  <a:lnTo>
                    <a:pt x="75515" y="11660"/>
                  </a:lnTo>
                  <a:lnTo>
                    <a:pt x="74711" y="10929"/>
                  </a:lnTo>
                  <a:lnTo>
                    <a:pt x="73834" y="10198"/>
                  </a:lnTo>
                  <a:lnTo>
                    <a:pt x="72957" y="9504"/>
                  </a:lnTo>
                  <a:lnTo>
                    <a:pt x="72079" y="8846"/>
                  </a:lnTo>
                  <a:lnTo>
                    <a:pt x="71166" y="8188"/>
                  </a:lnTo>
                  <a:lnTo>
                    <a:pt x="70288" y="7566"/>
                  </a:lnTo>
                  <a:lnTo>
                    <a:pt x="69338" y="6945"/>
                  </a:lnTo>
                  <a:lnTo>
                    <a:pt x="68388" y="6397"/>
                  </a:lnTo>
                  <a:lnTo>
                    <a:pt x="67437" y="5812"/>
                  </a:lnTo>
                  <a:lnTo>
                    <a:pt x="66487" y="5300"/>
                  </a:lnTo>
                  <a:lnTo>
                    <a:pt x="65500" y="4788"/>
                  </a:lnTo>
                  <a:lnTo>
                    <a:pt x="64513" y="4313"/>
                  </a:lnTo>
                  <a:lnTo>
                    <a:pt x="63526" y="3838"/>
                  </a:lnTo>
                  <a:lnTo>
                    <a:pt x="62503" y="3399"/>
                  </a:lnTo>
                  <a:lnTo>
                    <a:pt x="61479" y="2997"/>
                  </a:lnTo>
                  <a:lnTo>
                    <a:pt x="60456" y="2632"/>
                  </a:lnTo>
                  <a:lnTo>
                    <a:pt x="59433" y="2266"/>
                  </a:lnTo>
                  <a:lnTo>
                    <a:pt x="58373" y="1937"/>
                  </a:lnTo>
                  <a:lnTo>
                    <a:pt x="57313" y="1645"/>
                  </a:lnTo>
                  <a:lnTo>
                    <a:pt x="56253" y="1353"/>
                  </a:lnTo>
                  <a:lnTo>
                    <a:pt x="55156" y="1097"/>
                  </a:lnTo>
                  <a:lnTo>
                    <a:pt x="54096" y="877"/>
                  </a:lnTo>
                  <a:lnTo>
                    <a:pt x="53000" y="658"/>
                  </a:lnTo>
                  <a:lnTo>
                    <a:pt x="51903" y="475"/>
                  </a:lnTo>
                  <a:lnTo>
                    <a:pt x="50806" y="329"/>
                  </a:lnTo>
                  <a:lnTo>
                    <a:pt x="49710" y="220"/>
                  </a:lnTo>
                  <a:lnTo>
                    <a:pt x="48577" y="110"/>
                  </a:lnTo>
                  <a:lnTo>
                    <a:pt x="47444" y="37"/>
                  </a:lnTo>
                  <a:lnTo>
                    <a:pt x="46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37"/>
            <p:cNvSpPr/>
            <p:nvPr/>
          </p:nvSpPr>
          <p:spPr>
            <a:xfrm>
              <a:off x="882675" y="660275"/>
              <a:ext cx="1883350" cy="1883350"/>
            </a:xfrm>
            <a:custGeom>
              <a:avLst/>
              <a:gdLst/>
              <a:ahLst/>
              <a:cxnLst/>
              <a:rect l="l" t="t" r="r" b="b"/>
              <a:pathLst>
                <a:path w="75334" h="75334" extrusionOk="0">
                  <a:moveTo>
                    <a:pt x="38635" y="147"/>
                  </a:moveTo>
                  <a:lnTo>
                    <a:pt x="39586" y="184"/>
                  </a:lnTo>
                  <a:lnTo>
                    <a:pt x="40536" y="257"/>
                  </a:lnTo>
                  <a:lnTo>
                    <a:pt x="41486" y="330"/>
                  </a:lnTo>
                  <a:lnTo>
                    <a:pt x="42437" y="439"/>
                  </a:lnTo>
                  <a:lnTo>
                    <a:pt x="43387" y="549"/>
                  </a:lnTo>
                  <a:lnTo>
                    <a:pt x="44301" y="732"/>
                  </a:lnTo>
                  <a:lnTo>
                    <a:pt x="45215" y="878"/>
                  </a:lnTo>
                  <a:lnTo>
                    <a:pt x="46128" y="1097"/>
                  </a:lnTo>
                  <a:lnTo>
                    <a:pt x="47042" y="1317"/>
                  </a:lnTo>
                  <a:lnTo>
                    <a:pt x="47919" y="1573"/>
                  </a:lnTo>
                  <a:lnTo>
                    <a:pt x="48833" y="1828"/>
                  </a:lnTo>
                  <a:lnTo>
                    <a:pt x="49710" y="2121"/>
                  </a:lnTo>
                  <a:lnTo>
                    <a:pt x="50551" y="2413"/>
                  </a:lnTo>
                  <a:lnTo>
                    <a:pt x="51428" y="2742"/>
                  </a:lnTo>
                  <a:lnTo>
                    <a:pt x="52269" y="3071"/>
                  </a:lnTo>
                  <a:lnTo>
                    <a:pt x="53110" y="3437"/>
                  </a:lnTo>
                  <a:lnTo>
                    <a:pt x="53914" y="3839"/>
                  </a:lnTo>
                  <a:lnTo>
                    <a:pt x="54755" y="4241"/>
                  </a:lnTo>
                  <a:lnTo>
                    <a:pt x="55559" y="4679"/>
                  </a:lnTo>
                  <a:lnTo>
                    <a:pt x="56326" y="5118"/>
                  </a:lnTo>
                  <a:lnTo>
                    <a:pt x="57130" y="5557"/>
                  </a:lnTo>
                  <a:lnTo>
                    <a:pt x="58629" y="6544"/>
                  </a:lnTo>
                  <a:lnTo>
                    <a:pt x="60128" y="7604"/>
                  </a:lnTo>
                  <a:lnTo>
                    <a:pt x="61517" y="8700"/>
                  </a:lnTo>
                  <a:lnTo>
                    <a:pt x="62906" y="9906"/>
                  </a:lnTo>
                  <a:lnTo>
                    <a:pt x="64185" y="11149"/>
                  </a:lnTo>
                  <a:lnTo>
                    <a:pt x="65428" y="12428"/>
                  </a:lnTo>
                  <a:lnTo>
                    <a:pt x="66634" y="13817"/>
                  </a:lnTo>
                  <a:lnTo>
                    <a:pt x="67730" y="15206"/>
                  </a:lnTo>
                  <a:lnTo>
                    <a:pt x="68790" y="16705"/>
                  </a:lnTo>
                  <a:lnTo>
                    <a:pt x="69777" y="18203"/>
                  </a:lnTo>
                  <a:lnTo>
                    <a:pt x="70216" y="19008"/>
                  </a:lnTo>
                  <a:lnTo>
                    <a:pt x="70654" y="19775"/>
                  </a:lnTo>
                  <a:lnTo>
                    <a:pt x="71093" y="20579"/>
                  </a:lnTo>
                  <a:lnTo>
                    <a:pt x="71495" y="21420"/>
                  </a:lnTo>
                  <a:lnTo>
                    <a:pt x="71897" y="22224"/>
                  </a:lnTo>
                  <a:lnTo>
                    <a:pt x="72263" y="23065"/>
                  </a:lnTo>
                  <a:lnTo>
                    <a:pt x="72592" y="23906"/>
                  </a:lnTo>
                  <a:lnTo>
                    <a:pt x="72921" y="24783"/>
                  </a:lnTo>
                  <a:lnTo>
                    <a:pt x="73213" y="25623"/>
                  </a:lnTo>
                  <a:lnTo>
                    <a:pt x="73505" y="26501"/>
                  </a:lnTo>
                  <a:lnTo>
                    <a:pt x="73761" y="27414"/>
                  </a:lnTo>
                  <a:lnTo>
                    <a:pt x="74017" y="28292"/>
                  </a:lnTo>
                  <a:lnTo>
                    <a:pt x="74236" y="29205"/>
                  </a:lnTo>
                  <a:lnTo>
                    <a:pt x="74456" y="30119"/>
                  </a:lnTo>
                  <a:lnTo>
                    <a:pt x="74602" y="31033"/>
                  </a:lnTo>
                  <a:lnTo>
                    <a:pt x="74785" y="31947"/>
                  </a:lnTo>
                  <a:lnTo>
                    <a:pt x="74894" y="32897"/>
                  </a:lnTo>
                  <a:lnTo>
                    <a:pt x="75004" y="33848"/>
                  </a:lnTo>
                  <a:lnTo>
                    <a:pt x="75077" y="34798"/>
                  </a:lnTo>
                  <a:lnTo>
                    <a:pt x="75150" y="35748"/>
                  </a:lnTo>
                  <a:lnTo>
                    <a:pt x="75187" y="36699"/>
                  </a:lnTo>
                  <a:lnTo>
                    <a:pt x="75187" y="37649"/>
                  </a:lnTo>
                  <a:lnTo>
                    <a:pt x="75187" y="38636"/>
                  </a:lnTo>
                  <a:lnTo>
                    <a:pt x="75150" y="39586"/>
                  </a:lnTo>
                  <a:lnTo>
                    <a:pt x="75077" y="40536"/>
                  </a:lnTo>
                  <a:lnTo>
                    <a:pt x="75004" y="41487"/>
                  </a:lnTo>
                  <a:lnTo>
                    <a:pt x="74894" y="42437"/>
                  </a:lnTo>
                  <a:lnTo>
                    <a:pt x="74785" y="43387"/>
                  </a:lnTo>
                  <a:lnTo>
                    <a:pt x="74602" y="44301"/>
                  </a:lnTo>
                  <a:lnTo>
                    <a:pt x="74456" y="45215"/>
                  </a:lnTo>
                  <a:lnTo>
                    <a:pt x="74236" y="46129"/>
                  </a:lnTo>
                  <a:lnTo>
                    <a:pt x="74017" y="47043"/>
                  </a:lnTo>
                  <a:lnTo>
                    <a:pt x="73761" y="47920"/>
                  </a:lnTo>
                  <a:lnTo>
                    <a:pt x="73505" y="48797"/>
                  </a:lnTo>
                  <a:lnTo>
                    <a:pt x="73213" y="49674"/>
                  </a:lnTo>
                  <a:lnTo>
                    <a:pt x="72921" y="50552"/>
                  </a:lnTo>
                  <a:lnTo>
                    <a:pt x="72592" y="51429"/>
                  </a:lnTo>
                  <a:lnTo>
                    <a:pt x="72263" y="52270"/>
                  </a:lnTo>
                  <a:lnTo>
                    <a:pt x="71897" y="53110"/>
                  </a:lnTo>
                  <a:lnTo>
                    <a:pt x="71495" y="53914"/>
                  </a:lnTo>
                  <a:lnTo>
                    <a:pt x="71093" y="54755"/>
                  </a:lnTo>
                  <a:lnTo>
                    <a:pt x="70654" y="55523"/>
                  </a:lnTo>
                  <a:lnTo>
                    <a:pt x="70216" y="56327"/>
                  </a:lnTo>
                  <a:lnTo>
                    <a:pt x="69777" y="57094"/>
                  </a:lnTo>
                  <a:lnTo>
                    <a:pt x="68790" y="58629"/>
                  </a:lnTo>
                  <a:lnTo>
                    <a:pt x="67730" y="60092"/>
                  </a:lnTo>
                  <a:lnTo>
                    <a:pt x="66634" y="61517"/>
                  </a:lnTo>
                  <a:lnTo>
                    <a:pt x="65428" y="62906"/>
                  </a:lnTo>
                  <a:lnTo>
                    <a:pt x="64185" y="64185"/>
                  </a:lnTo>
                  <a:lnTo>
                    <a:pt x="62906" y="65428"/>
                  </a:lnTo>
                  <a:lnTo>
                    <a:pt x="61517" y="66634"/>
                  </a:lnTo>
                  <a:lnTo>
                    <a:pt x="60128" y="67731"/>
                  </a:lnTo>
                  <a:lnTo>
                    <a:pt x="58629" y="68791"/>
                  </a:lnTo>
                  <a:lnTo>
                    <a:pt x="57130" y="69741"/>
                  </a:lnTo>
                  <a:lnTo>
                    <a:pt x="56326" y="70216"/>
                  </a:lnTo>
                  <a:lnTo>
                    <a:pt x="55559" y="70655"/>
                  </a:lnTo>
                  <a:lnTo>
                    <a:pt x="54755" y="71094"/>
                  </a:lnTo>
                  <a:lnTo>
                    <a:pt x="53914" y="71496"/>
                  </a:lnTo>
                  <a:lnTo>
                    <a:pt x="53110" y="71861"/>
                  </a:lnTo>
                  <a:lnTo>
                    <a:pt x="52269" y="72227"/>
                  </a:lnTo>
                  <a:lnTo>
                    <a:pt x="51428" y="72592"/>
                  </a:lnTo>
                  <a:lnTo>
                    <a:pt x="50551" y="72921"/>
                  </a:lnTo>
                  <a:lnTo>
                    <a:pt x="49710" y="73214"/>
                  </a:lnTo>
                  <a:lnTo>
                    <a:pt x="48833" y="73506"/>
                  </a:lnTo>
                  <a:lnTo>
                    <a:pt x="47919" y="73762"/>
                  </a:lnTo>
                  <a:lnTo>
                    <a:pt x="47042" y="74018"/>
                  </a:lnTo>
                  <a:lnTo>
                    <a:pt x="46128" y="74237"/>
                  </a:lnTo>
                  <a:lnTo>
                    <a:pt x="45215" y="74420"/>
                  </a:lnTo>
                  <a:lnTo>
                    <a:pt x="44301" y="74603"/>
                  </a:lnTo>
                  <a:lnTo>
                    <a:pt x="43387" y="74749"/>
                  </a:lnTo>
                  <a:lnTo>
                    <a:pt x="42437" y="74895"/>
                  </a:lnTo>
                  <a:lnTo>
                    <a:pt x="41486" y="75005"/>
                  </a:lnTo>
                  <a:lnTo>
                    <a:pt x="40536" y="75078"/>
                  </a:lnTo>
                  <a:lnTo>
                    <a:pt x="39586" y="75151"/>
                  </a:lnTo>
                  <a:lnTo>
                    <a:pt x="38635" y="75187"/>
                  </a:lnTo>
                  <a:lnTo>
                    <a:pt x="36698" y="75187"/>
                  </a:lnTo>
                  <a:lnTo>
                    <a:pt x="35748" y="75151"/>
                  </a:lnTo>
                  <a:lnTo>
                    <a:pt x="34798" y="75078"/>
                  </a:lnTo>
                  <a:lnTo>
                    <a:pt x="33847" y="75005"/>
                  </a:lnTo>
                  <a:lnTo>
                    <a:pt x="32897" y="74895"/>
                  </a:lnTo>
                  <a:lnTo>
                    <a:pt x="31947" y="74749"/>
                  </a:lnTo>
                  <a:lnTo>
                    <a:pt x="31033" y="74603"/>
                  </a:lnTo>
                  <a:lnTo>
                    <a:pt x="30119" y="74420"/>
                  </a:lnTo>
                  <a:lnTo>
                    <a:pt x="29205" y="74237"/>
                  </a:lnTo>
                  <a:lnTo>
                    <a:pt x="28291" y="74018"/>
                  </a:lnTo>
                  <a:lnTo>
                    <a:pt x="27414" y="73762"/>
                  </a:lnTo>
                  <a:lnTo>
                    <a:pt x="26537" y="73506"/>
                  </a:lnTo>
                  <a:lnTo>
                    <a:pt x="25660" y="73214"/>
                  </a:lnTo>
                  <a:lnTo>
                    <a:pt x="24782" y="72921"/>
                  </a:lnTo>
                  <a:lnTo>
                    <a:pt x="23905" y="72592"/>
                  </a:lnTo>
                  <a:lnTo>
                    <a:pt x="23065" y="72227"/>
                  </a:lnTo>
                  <a:lnTo>
                    <a:pt x="22224" y="71861"/>
                  </a:lnTo>
                  <a:lnTo>
                    <a:pt x="21420" y="71496"/>
                  </a:lnTo>
                  <a:lnTo>
                    <a:pt x="20616" y="71094"/>
                  </a:lnTo>
                  <a:lnTo>
                    <a:pt x="19811" y="70655"/>
                  </a:lnTo>
                  <a:lnTo>
                    <a:pt x="19007" y="70216"/>
                  </a:lnTo>
                  <a:lnTo>
                    <a:pt x="18240" y="69741"/>
                  </a:lnTo>
                  <a:lnTo>
                    <a:pt x="16705" y="68791"/>
                  </a:lnTo>
                  <a:lnTo>
                    <a:pt x="15243" y="67731"/>
                  </a:lnTo>
                  <a:lnTo>
                    <a:pt x="13817" y="66634"/>
                  </a:lnTo>
                  <a:lnTo>
                    <a:pt x="12465" y="65428"/>
                  </a:lnTo>
                  <a:lnTo>
                    <a:pt x="11149" y="64185"/>
                  </a:lnTo>
                  <a:lnTo>
                    <a:pt x="9906" y="62906"/>
                  </a:lnTo>
                  <a:lnTo>
                    <a:pt x="8736" y="61517"/>
                  </a:lnTo>
                  <a:lnTo>
                    <a:pt x="7603" y="60092"/>
                  </a:lnTo>
                  <a:lnTo>
                    <a:pt x="6543" y="58629"/>
                  </a:lnTo>
                  <a:lnTo>
                    <a:pt x="5593" y="57094"/>
                  </a:lnTo>
                  <a:lnTo>
                    <a:pt x="5118" y="56327"/>
                  </a:lnTo>
                  <a:lnTo>
                    <a:pt x="4679" y="55523"/>
                  </a:lnTo>
                  <a:lnTo>
                    <a:pt x="4241" y="54755"/>
                  </a:lnTo>
                  <a:lnTo>
                    <a:pt x="3838" y="53914"/>
                  </a:lnTo>
                  <a:lnTo>
                    <a:pt x="3473" y="53110"/>
                  </a:lnTo>
                  <a:lnTo>
                    <a:pt x="3107" y="52270"/>
                  </a:lnTo>
                  <a:lnTo>
                    <a:pt x="2742" y="51429"/>
                  </a:lnTo>
                  <a:lnTo>
                    <a:pt x="2413" y="50552"/>
                  </a:lnTo>
                  <a:lnTo>
                    <a:pt x="2121" y="49674"/>
                  </a:lnTo>
                  <a:lnTo>
                    <a:pt x="1828" y="48797"/>
                  </a:lnTo>
                  <a:lnTo>
                    <a:pt x="1572" y="47920"/>
                  </a:lnTo>
                  <a:lnTo>
                    <a:pt x="1316" y="47043"/>
                  </a:lnTo>
                  <a:lnTo>
                    <a:pt x="1097" y="46129"/>
                  </a:lnTo>
                  <a:lnTo>
                    <a:pt x="914" y="45215"/>
                  </a:lnTo>
                  <a:lnTo>
                    <a:pt x="732" y="44301"/>
                  </a:lnTo>
                  <a:lnTo>
                    <a:pt x="585" y="43387"/>
                  </a:lnTo>
                  <a:lnTo>
                    <a:pt x="439" y="42437"/>
                  </a:lnTo>
                  <a:lnTo>
                    <a:pt x="330" y="41487"/>
                  </a:lnTo>
                  <a:lnTo>
                    <a:pt x="256" y="40536"/>
                  </a:lnTo>
                  <a:lnTo>
                    <a:pt x="183" y="39586"/>
                  </a:lnTo>
                  <a:lnTo>
                    <a:pt x="147" y="38636"/>
                  </a:lnTo>
                  <a:lnTo>
                    <a:pt x="147" y="37649"/>
                  </a:lnTo>
                  <a:lnTo>
                    <a:pt x="147" y="36699"/>
                  </a:lnTo>
                  <a:lnTo>
                    <a:pt x="183" y="35748"/>
                  </a:lnTo>
                  <a:lnTo>
                    <a:pt x="256" y="34798"/>
                  </a:lnTo>
                  <a:lnTo>
                    <a:pt x="330" y="33848"/>
                  </a:lnTo>
                  <a:lnTo>
                    <a:pt x="439" y="32897"/>
                  </a:lnTo>
                  <a:lnTo>
                    <a:pt x="585" y="31947"/>
                  </a:lnTo>
                  <a:lnTo>
                    <a:pt x="732" y="31033"/>
                  </a:lnTo>
                  <a:lnTo>
                    <a:pt x="914" y="30119"/>
                  </a:lnTo>
                  <a:lnTo>
                    <a:pt x="1097" y="29205"/>
                  </a:lnTo>
                  <a:lnTo>
                    <a:pt x="1316" y="28292"/>
                  </a:lnTo>
                  <a:lnTo>
                    <a:pt x="1572" y="27414"/>
                  </a:lnTo>
                  <a:lnTo>
                    <a:pt x="1828" y="26501"/>
                  </a:lnTo>
                  <a:lnTo>
                    <a:pt x="2121" y="25623"/>
                  </a:lnTo>
                  <a:lnTo>
                    <a:pt x="2413" y="24783"/>
                  </a:lnTo>
                  <a:lnTo>
                    <a:pt x="2742" y="23906"/>
                  </a:lnTo>
                  <a:lnTo>
                    <a:pt x="3107" y="23065"/>
                  </a:lnTo>
                  <a:lnTo>
                    <a:pt x="3473" y="22224"/>
                  </a:lnTo>
                  <a:lnTo>
                    <a:pt x="3838" y="21420"/>
                  </a:lnTo>
                  <a:lnTo>
                    <a:pt x="4241" y="20579"/>
                  </a:lnTo>
                  <a:lnTo>
                    <a:pt x="4679" y="19775"/>
                  </a:lnTo>
                  <a:lnTo>
                    <a:pt x="5118" y="19008"/>
                  </a:lnTo>
                  <a:lnTo>
                    <a:pt x="5593" y="18203"/>
                  </a:lnTo>
                  <a:lnTo>
                    <a:pt x="6543" y="16705"/>
                  </a:lnTo>
                  <a:lnTo>
                    <a:pt x="7603" y="15206"/>
                  </a:lnTo>
                  <a:lnTo>
                    <a:pt x="8736" y="13817"/>
                  </a:lnTo>
                  <a:lnTo>
                    <a:pt x="9906" y="12428"/>
                  </a:lnTo>
                  <a:lnTo>
                    <a:pt x="11149" y="11149"/>
                  </a:lnTo>
                  <a:lnTo>
                    <a:pt x="12465" y="9906"/>
                  </a:lnTo>
                  <a:lnTo>
                    <a:pt x="13817" y="8700"/>
                  </a:lnTo>
                  <a:lnTo>
                    <a:pt x="15243" y="7604"/>
                  </a:lnTo>
                  <a:lnTo>
                    <a:pt x="16705" y="6544"/>
                  </a:lnTo>
                  <a:lnTo>
                    <a:pt x="18240" y="5557"/>
                  </a:lnTo>
                  <a:lnTo>
                    <a:pt x="19007" y="5118"/>
                  </a:lnTo>
                  <a:lnTo>
                    <a:pt x="19811" y="4679"/>
                  </a:lnTo>
                  <a:lnTo>
                    <a:pt x="20616" y="4241"/>
                  </a:lnTo>
                  <a:lnTo>
                    <a:pt x="21420" y="3839"/>
                  </a:lnTo>
                  <a:lnTo>
                    <a:pt x="22224" y="3437"/>
                  </a:lnTo>
                  <a:lnTo>
                    <a:pt x="23065" y="3071"/>
                  </a:lnTo>
                  <a:lnTo>
                    <a:pt x="23905" y="2742"/>
                  </a:lnTo>
                  <a:lnTo>
                    <a:pt x="24782" y="2413"/>
                  </a:lnTo>
                  <a:lnTo>
                    <a:pt x="25660" y="2121"/>
                  </a:lnTo>
                  <a:lnTo>
                    <a:pt x="26537" y="1828"/>
                  </a:lnTo>
                  <a:lnTo>
                    <a:pt x="27414" y="1573"/>
                  </a:lnTo>
                  <a:lnTo>
                    <a:pt x="28291" y="1317"/>
                  </a:lnTo>
                  <a:lnTo>
                    <a:pt x="29205" y="1097"/>
                  </a:lnTo>
                  <a:lnTo>
                    <a:pt x="30119" y="878"/>
                  </a:lnTo>
                  <a:lnTo>
                    <a:pt x="31033" y="732"/>
                  </a:lnTo>
                  <a:lnTo>
                    <a:pt x="31947" y="549"/>
                  </a:lnTo>
                  <a:lnTo>
                    <a:pt x="32897" y="439"/>
                  </a:lnTo>
                  <a:lnTo>
                    <a:pt x="33847" y="330"/>
                  </a:lnTo>
                  <a:lnTo>
                    <a:pt x="34798" y="257"/>
                  </a:lnTo>
                  <a:lnTo>
                    <a:pt x="35748" y="184"/>
                  </a:lnTo>
                  <a:lnTo>
                    <a:pt x="36698" y="147"/>
                  </a:lnTo>
                  <a:close/>
                  <a:moveTo>
                    <a:pt x="36735" y="1"/>
                  </a:moveTo>
                  <a:lnTo>
                    <a:pt x="35784" y="37"/>
                  </a:lnTo>
                  <a:lnTo>
                    <a:pt x="34871" y="110"/>
                  </a:lnTo>
                  <a:lnTo>
                    <a:pt x="33920" y="184"/>
                  </a:lnTo>
                  <a:lnTo>
                    <a:pt x="33007" y="257"/>
                  </a:lnTo>
                  <a:lnTo>
                    <a:pt x="32093" y="403"/>
                  </a:lnTo>
                  <a:lnTo>
                    <a:pt x="31179" y="549"/>
                  </a:lnTo>
                  <a:lnTo>
                    <a:pt x="30265" y="695"/>
                  </a:lnTo>
                  <a:lnTo>
                    <a:pt x="29351" y="915"/>
                  </a:lnTo>
                  <a:lnTo>
                    <a:pt x="28474" y="1097"/>
                  </a:lnTo>
                  <a:lnTo>
                    <a:pt x="27560" y="1353"/>
                  </a:lnTo>
                  <a:lnTo>
                    <a:pt x="26683" y="1609"/>
                  </a:lnTo>
                  <a:lnTo>
                    <a:pt x="25806" y="1865"/>
                  </a:lnTo>
                  <a:lnTo>
                    <a:pt x="24929" y="2194"/>
                  </a:lnTo>
                  <a:lnTo>
                    <a:pt x="24088" y="2486"/>
                  </a:lnTo>
                  <a:lnTo>
                    <a:pt x="23247" y="2852"/>
                  </a:lnTo>
                  <a:lnTo>
                    <a:pt x="22407" y="3181"/>
                  </a:lnTo>
                  <a:lnTo>
                    <a:pt x="21566" y="3583"/>
                  </a:lnTo>
                  <a:lnTo>
                    <a:pt x="20725" y="3985"/>
                  </a:lnTo>
                  <a:lnTo>
                    <a:pt x="19921" y="4387"/>
                  </a:lnTo>
                  <a:lnTo>
                    <a:pt x="19117" y="4862"/>
                  </a:lnTo>
                  <a:lnTo>
                    <a:pt x="18313" y="5301"/>
                  </a:lnTo>
                  <a:lnTo>
                    <a:pt x="17545" y="5776"/>
                  </a:lnTo>
                  <a:lnTo>
                    <a:pt x="16778" y="6288"/>
                  </a:lnTo>
                  <a:lnTo>
                    <a:pt x="16010" y="6799"/>
                  </a:lnTo>
                  <a:lnTo>
                    <a:pt x="15243" y="7348"/>
                  </a:lnTo>
                  <a:lnTo>
                    <a:pt x="14511" y="7933"/>
                  </a:lnTo>
                  <a:lnTo>
                    <a:pt x="13780" y="8517"/>
                  </a:lnTo>
                  <a:lnTo>
                    <a:pt x="13086" y="9102"/>
                  </a:lnTo>
                  <a:lnTo>
                    <a:pt x="12392" y="9724"/>
                  </a:lnTo>
                  <a:lnTo>
                    <a:pt x="11697" y="10345"/>
                  </a:lnTo>
                  <a:lnTo>
                    <a:pt x="11039" y="11003"/>
                  </a:lnTo>
                  <a:lnTo>
                    <a:pt x="10381" y="11697"/>
                  </a:lnTo>
                  <a:lnTo>
                    <a:pt x="9723" y="12392"/>
                  </a:lnTo>
                  <a:lnTo>
                    <a:pt x="9102" y="13086"/>
                  </a:lnTo>
                  <a:lnTo>
                    <a:pt x="8517" y="13781"/>
                  </a:lnTo>
                  <a:lnTo>
                    <a:pt x="7932" y="14512"/>
                  </a:lnTo>
                  <a:lnTo>
                    <a:pt x="7347" y="15243"/>
                  </a:lnTo>
                  <a:lnTo>
                    <a:pt x="6836" y="16010"/>
                  </a:lnTo>
                  <a:lnTo>
                    <a:pt x="6287" y="16778"/>
                  </a:lnTo>
                  <a:lnTo>
                    <a:pt x="5812" y="17546"/>
                  </a:lnTo>
                  <a:lnTo>
                    <a:pt x="5301" y="18313"/>
                  </a:lnTo>
                  <a:lnTo>
                    <a:pt x="4862" y="19117"/>
                  </a:lnTo>
                  <a:lnTo>
                    <a:pt x="4423" y="19921"/>
                  </a:lnTo>
                  <a:lnTo>
                    <a:pt x="3985" y="20726"/>
                  </a:lnTo>
                  <a:lnTo>
                    <a:pt x="3583" y="21566"/>
                  </a:lnTo>
                  <a:lnTo>
                    <a:pt x="3217" y="22407"/>
                  </a:lnTo>
                  <a:lnTo>
                    <a:pt x="2852" y="23248"/>
                  </a:lnTo>
                  <a:lnTo>
                    <a:pt x="2486" y="24088"/>
                  </a:lnTo>
                  <a:lnTo>
                    <a:pt x="2194" y="24929"/>
                  </a:lnTo>
                  <a:lnTo>
                    <a:pt x="1901" y="25806"/>
                  </a:lnTo>
                  <a:lnTo>
                    <a:pt x="1609" y="26683"/>
                  </a:lnTo>
                  <a:lnTo>
                    <a:pt x="1353" y="27561"/>
                  </a:lnTo>
                  <a:lnTo>
                    <a:pt x="1134" y="28438"/>
                  </a:lnTo>
                  <a:lnTo>
                    <a:pt x="914" y="29352"/>
                  </a:lnTo>
                  <a:lnTo>
                    <a:pt x="732" y="30265"/>
                  </a:lnTo>
                  <a:lnTo>
                    <a:pt x="549" y="31143"/>
                  </a:lnTo>
                  <a:lnTo>
                    <a:pt x="403" y="32093"/>
                  </a:lnTo>
                  <a:lnTo>
                    <a:pt x="293" y="33007"/>
                  </a:lnTo>
                  <a:lnTo>
                    <a:pt x="183" y="33921"/>
                  </a:lnTo>
                  <a:lnTo>
                    <a:pt x="110" y="34834"/>
                  </a:lnTo>
                  <a:lnTo>
                    <a:pt x="37" y="35785"/>
                  </a:lnTo>
                  <a:lnTo>
                    <a:pt x="1" y="36735"/>
                  </a:lnTo>
                  <a:lnTo>
                    <a:pt x="1" y="37649"/>
                  </a:lnTo>
                  <a:lnTo>
                    <a:pt x="1" y="38599"/>
                  </a:lnTo>
                  <a:lnTo>
                    <a:pt x="37" y="39550"/>
                  </a:lnTo>
                  <a:lnTo>
                    <a:pt x="110" y="40463"/>
                  </a:lnTo>
                  <a:lnTo>
                    <a:pt x="183" y="41414"/>
                  </a:lnTo>
                  <a:lnTo>
                    <a:pt x="293" y="42328"/>
                  </a:lnTo>
                  <a:lnTo>
                    <a:pt x="403" y="43241"/>
                  </a:lnTo>
                  <a:lnTo>
                    <a:pt x="549" y="44155"/>
                  </a:lnTo>
                  <a:lnTo>
                    <a:pt x="732" y="45069"/>
                  </a:lnTo>
                  <a:lnTo>
                    <a:pt x="914" y="45983"/>
                  </a:lnTo>
                  <a:lnTo>
                    <a:pt x="1134" y="46860"/>
                  </a:lnTo>
                  <a:lnTo>
                    <a:pt x="1353" y="47774"/>
                  </a:lnTo>
                  <a:lnTo>
                    <a:pt x="1609" y="48651"/>
                  </a:lnTo>
                  <a:lnTo>
                    <a:pt x="1901" y="49528"/>
                  </a:lnTo>
                  <a:lnTo>
                    <a:pt x="2194" y="50405"/>
                  </a:lnTo>
                  <a:lnTo>
                    <a:pt x="2486" y="51246"/>
                  </a:lnTo>
                  <a:lnTo>
                    <a:pt x="2852" y="52087"/>
                  </a:lnTo>
                  <a:lnTo>
                    <a:pt x="3217" y="52927"/>
                  </a:lnTo>
                  <a:lnTo>
                    <a:pt x="3583" y="53768"/>
                  </a:lnTo>
                  <a:lnTo>
                    <a:pt x="3985" y="54609"/>
                  </a:lnTo>
                  <a:lnTo>
                    <a:pt x="4423" y="55413"/>
                  </a:lnTo>
                  <a:lnTo>
                    <a:pt x="4862" y="56217"/>
                  </a:lnTo>
                  <a:lnTo>
                    <a:pt x="5301" y="57021"/>
                  </a:lnTo>
                  <a:lnTo>
                    <a:pt x="5812" y="57789"/>
                  </a:lnTo>
                  <a:lnTo>
                    <a:pt x="6287" y="58556"/>
                  </a:lnTo>
                  <a:lnTo>
                    <a:pt x="6836" y="59324"/>
                  </a:lnTo>
                  <a:lnTo>
                    <a:pt x="7347" y="60092"/>
                  </a:lnTo>
                  <a:lnTo>
                    <a:pt x="7932" y="60823"/>
                  </a:lnTo>
                  <a:lnTo>
                    <a:pt x="8517" y="61554"/>
                  </a:lnTo>
                  <a:lnTo>
                    <a:pt x="9102" y="62248"/>
                  </a:lnTo>
                  <a:lnTo>
                    <a:pt x="9723" y="62943"/>
                  </a:lnTo>
                  <a:lnTo>
                    <a:pt x="10381" y="63637"/>
                  </a:lnTo>
                  <a:lnTo>
                    <a:pt x="11039" y="64295"/>
                  </a:lnTo>
                  <a:lnTo>
                    <a:pt x="11697" y="64953"/>
                  </a:lnTo>
                  <a:lnTo>
                    <a:pt x="12392" y="65611"/>
                  </a:lnTo>
                  <a:lnTo>
                    <a:pt x="13086" y="66232"/>
                  </a:lnTo>
                  <a:lnTo>
                    <a:pt x="13780" y="66817"/>
                  </a:lnTo>
                  <a:lnTo>
                    <a:pt x="14511" y="67402"/>
                  </a:lnTo>
                  <a:lnTo>
                    <a:pt x="15243" y="67987"/>
                  </a:lnTo>
                  <a:lnTo>
                    <a:pt x="16010" y="68498"/>
                  </a:lnTo>
                  <a:lnTo>
                    <a:pt x="16778" y="69047"/>
                  </a:lnTo>
                  <a:lnTo>
                    <a:pt x="17545" y="69522"/>
                  </a:lnTo>
                  <a:lnTo>
                    <a:pt x="18313" y="70034"/>
                  </a:lnTo>
                  <a:lnTo>
                    <a:pt x="19117" y="70472"/>
                  </a:lnTo>
                  <a:lnTo>
                    <a:pt x="19921" y="70911"/>
                  </a:lnTo>
                  <a:lnTo>
                    <a:pt x="20725" y="71349"/>
                  </a:lnTo>
                  <a:lnTo>
                    <a:pt x="21566" y="71751"/>
                  </a:lnTo>
                  <a:lnTo>
                    <a:pt x="22407" y="72117"/>
                  </a:lnTo>
                  <a:lnTo>
                    <a:pt x="23247" y="72483"/>
                  </a:lnTo>
                  <a:lnTo>
                    <a:pt x="24088" y="72848"/>
                  </a:lnTo>
                  <a:lnTo>
                    <a:pt x="24929" y="73140"/>
                  </a:lnTo>
                  <a:lnTo>
                    <a:pt x="25806" y="73433"/>
                  </a:lnTo>
                  <a:lnTo>
                    <a:pt x="26683" y="73725"/>
                  </a:lnTo>
                  <a:lnTo>
                    <a:pt x="27560" y="73981"/>
                  </a:lnTo>
                  <a:lnTo>
                    <a:pt x="28474" y="74200"/>
                  </a:lnTo>
                  <a:lnTo>
                    <a:pt x="29351" y="74420"/>
                  </a:lnTo>
                  <a:lnTo>
                    <a:pt x="30265" y="74603"/>
                  </a:lnTo>
                  <a:lnTo>
                    <a:pt x="31179" y="74785"/>
                  </a:lnTo>
                  <a:lnTo>
                    <a:pt x="32093" y="74931"/>
                  </a:lnTo>
                  <a:lnTo>
                    <a:pt x="33007" y="75041"/>
                  </a:lnTo>
                  <a:lnTo>
                    <a:pt x="33920" y="75151"/>
                  </a:lnTo>
                  <a:lnTo>
                    <a:pt x="34871" y="75224"/>
                  </a:lnTo>
                  <a:lnTo>
                    <a:pt x="35784" y="75297"/>
                  </a:lnTo>
                  <a:lnTo>
                    <a:pt x="36735" y="75334"/>
                  </a:lnTo>
                  <a:lnTo>
                    <a:pt x="38599" y="75334"/>
                  </a:lnTo>
                  <a:lnTo>
                    <a:pt x="39549" y="75297"/>
                  </a:lnTo>
                  <a:lnTo>
                    <a:pt x="40500" y="75224"/>
                  </a:lnTo>
                  <a:lnTo>
                    <a:pt x="41413" y="75151"/>
                  </a:lnTo>
                  <a:lnTo>
                    <a:pt x="42327" y="75041"/>
                  </a:lnTo>
                  <a:lnTo>
                    <a:pt x="43277" y="74931"/>
                  </a:lnTo>
                  <a:lnTo>
                    <a:pt x="44191" y="74785"/>
                  </a:lnTo>
                  <a:lnTo>
                    <a:pt x="45068" y="74603"/>
                  </a:lnTo>
                  <a:lnTo>
                    <a:pt x="45982" y="74420"/>
                  </a:lnTo>
                  <a:lnTo>
                    <a:pt x="46896" y="74200"/>
                  </a:lnTo>
                  <a:lnTo>
                    <a:pt x="47773" y="73981"/>
                  </a:lnTo>
                  <a:lnTo>
                    <a:pt x="48651" y="73725"/>
                  </a:lnTo>
                  <a:lnTo>
                    <a:pt x="49528" y="73433"/>
                  </a:lnTo>
                  <a:lnTo>
                    <a:pt x="50405" y="73140"/>
                  </a:lnTo>
                  <a:lnTo>
                    <a:pt x="51246" y="72848"/>
                  </a:lnTo>
                  <a:lnTo>
                    <a:pt x="52086" y="72483"/>
                  </a:lnTo>
                  <a:lnTo>
                    <a:pt x="52964" y="72117"/>
                  </a:lnTo>
                  <a:lnTo>
                    <a:pt x="53768" y="71751"/>
                  </a:lnTo>
                  <a:lnTo>
                    <a:pt x="54608" y="71349"/>
                  </a:lnTo>
                  <a:lnTo>
                    <a:pt x="55413" y="70911"/>
                  </a:lnTo>
                  <a:lnTo>
                    <a:pt x="56217" y="70472"/>
                  </a:lnTo>
                  <a:lnTo>
                    <a:pt x="57021" y="70034"/>
                  </a:lnTo>
                  <a:lnTo>
                    <a:pt x="57788" y="69522"/>
                  </a:lnTo>
                  <a:lnTo>
                    <a:pt x="58556" y="69047"/>
                  </a:lnTo>
                  <a:lnTo>
                    <a:pt x="59324" y="68498"/>
                  </a:lnTo>
                  <a:lnTo>
                    <a:pt x="60091" y="67987"/>
                  </a:lnTo>
                  <a:lnTo>
                    <a:pt x="60822" y="67402"/>
                  </a:lnTo>
                  <a:lnTo>
                    <a:pt x="61553" y="66817"/>
                  </a:lnTo>
                  <a:lnTo>
                    <a:pt x="62248" y="66232"/>
                  </a:lnTo>
                  <a:lnTo>
                    <a:pt x="62942" y="65611"/>
                  </a:lnTo>
                  <a:lnTo>
                    <a:pt x="63637" y="64953"/>
                  </a:lnTo>
                  <a:lnTo>
                    <a:pt x="64331" y="64295"/>
                  </a:lnTo>
                  <a:lnTo>
                    <a:pt x="64989" y="63637"/>
                  </a:lnTo>
                  <a:lnTo>
                    <a:pt x="65610" y="62943"/>
                  </a:lnTo>
                  <a:lnTo>
                    <a:pt x="66232" y="62248"/>
                  </a:lnTo>
                  <a:lnTo>
                    <a:pt x="66817" y="61554"/>
                  </a:lnTo>
                  <a:lnTo>
                    <a:pt x="67401" y="60823"/>
                  </a:lnTo>
                  <a:lnTo>
                    <a:pt x="67986" y="60092"/>
                  </a:lnTo>
                  <a:lnTo>
                    <a:pt x="68534" y="59324"/>
                  </a:lnTo>
                  <a:lnTo>
                    <a:pt x="69046" y="58556"/>
                  </a:lnTo>
                  <a:lnTo>
                    <a:pt x="69558" y="57789"/>
                  </a:lnTo>
                  <a:lnTo>
                    <a:pt x="70033" y="57021"/>
                  </a:lnTo>
                  <a:lnTo>
                    <a:pt x="70472" y="56217"/>
                  </a:lnTo>
                  <a:lnTo>
                    <a:pt x="70947" y="55413"/>
                  </a:lnTo>
                  <a:lnTo>
                    <a:pt x="71349" y="54609"/>
                  </a:lnTo>
                  <a:lnTo>
                    <a:pt x="71751" y="53768"/>
                  </a:lnTo>
                  <a:lnTo>
                    <a:pt x="72153" y="52927"/>
                  </a:lnTo>
                  <a:lnTo>
                    <a:pt x="72482" y="52087"/>
                  </a:lnTo>
                  <a:lnTo>
                    <a:pt x="72848" y="51246"/>
                  </a:lnTo>
                  <a:lnTo>
                    <a:pt x="73140" y="50405"/>
                  </a:lnTo>
                  <a:lnTo>
                    <a:pt x="73469" y="49528"/>
                  </a:lnTo>
                  <a:lnTo>
                    <a:pt x="73725" y="48651"/>
                  </a:lnTo>
                  <a:lnTo>
                    <a:pt x="73981" y="47774"/>
                  </a:lnTo>
                  <a:lnTo>
                    <a:pt x="74236" y="46860"/>
                  </a:lnTo>
                  <a:lnTo>
                    <a:pt x="74419" y="45983"/>
                  </a:lnTo>
                  <a:lnTo>
                    <a:pt x="74639" y="45069"/>
                  </a:lnTo>
                  <a:lnTo>
                    <a:pt x="74785" y="44155"/>
                  </a:lnTo>
                  <a:lnTo>
                    <a:pt x="74931" y="43241"/>
                  </a:lnTo>
                  <a:lnTo>
                    <a:pt x="75077" y="42328"/>
                  </a:lnTo>
                  <a:lnTo>
                    <a:pt x="75150" y="41414"/>
                  </a:lnTo>
                  <a:lnTo>
                    <a:pt x="75260" y="40463"/>
                  </a:lnTo>
                  <a:lnTo>
                    <a:pt x="75296" y="39550"/>
                  </a:lnTo>
                  <a:lnTo>
                    <a:pt x="75333" y="38599"/>
                  </a:lnTo>
                  <a:lnTo>
                    <a:pt x="75333" y="37649"/>
                  </a:lnTo>
                  <a:lnTo>
                    <a:pt x="75333" y="36735"/>
                  </a:lnTo>
                  <a:lnTo>
                    <a:pt x="75296" y="35785"/>
                  </a:lnTo>
                  <a:lnTo>
                    <a:pt x="75260" y="34834"/>
                  </a:lnTo>
                  <a:lnTo>
                    <a:pt x="75150" y="33921"/>
                  </a:lnTo>
                  <a:lnTo>
                    <a:pt x="75077" y="33007"/>
                  </a:lnTo>
                  <a:lnTo>
                    <a:pt x="74931" y="32093"/>
                  </a:lnTo>
                  <a:lnTo>
                    <a:pt x="74785" y="31143"/>
                  </a:lnTo>
                  <a:lnTo>
                    <a:pt x="74639" y="30265"/>
                  </a:lnTo>
                  <a:lnTo>
                    <a:pt x="74419" y="29352"/>
                  </a:lnTo>
                  <a:lnTo>
                    <a:pt x="74236" y="28438"/>
                  </a:lnTo>
                  <a:lnTo>
                    <a:pt x="73981" y="27561"/>
                  </a:lnTo>
                  <a:lnTo>
                    <a:pt x="73725" y="26683"/>
                  </a:lnTo>
                  <a:lnTo>
                    <a:pt x="73469" y="25806"/>
                  </a:lnTo>
                  <a:lnTo>
                    <a:pt x="73140" y="24929"/>
                  </a:lnTo>
                  <a:lnTo>
                    <a:pt x="72848" y="24088"/>
                  </a:lnTo>
                  <a:lnTo>
                    <a:pt x="72482" y="23248"/>
                  </a:lnTo>
                  <a:lnTo>
                    <a:pt x="72153" y="22407"/>
                  </a:lnTo>
                  <a:lnTo>
                    <a:pt x="71751" y="21566"/>
                  </a:lnTo>
                  <a:lnTo>
                    <a:pt x="71349" y="20726"/>
                  </a:lnTo>
                  <a:lnTo>
                    <a:pt x="70947" y="19921"/>
                  </a:lnTo>
                  <a:lnTo>
                    <a:pt x="70472" y="19117"/>
                  </a:lnTo>
                  <a:lnTo>
                    <a:pt x="70033" y="18313"/>
                  </a:lnTo>
                  <a:lnTo>
                    <a:pt x="69558" y="17546"/>
                  </a:lnTo>
                  <a:lnTo>
                    <a:pt x="69046" y="16778"/>
                  </a:lnTo>
                  <a:lnTo>
                    <a:pt x="68534" y="16010"/>
                  </a:lnTo>
                  <a:lnTo>
                    <a:pt x="67986" y="15243"/>
                  </a:lnTo>
                  <a:lnTo>
                    <a:pt x="67401" y="14512"/>
                  </a:lnTo>
                  <a:lnTo>
                    <a:pt x="66817" y="13781"/>
                  </a:lnTo>
                  <a:lnTo>
                    <a:pt x="66232" y="13086"/>
                  </a:lnTo>
                  <a:lnTo>
                    <a:pt x="65610" y="12392"/>
                  </a:lnTo>
                  <a:lnTo>
                    <a:pt x="64989" y="11697"/>
                  </a:lnTo>
                  <a:lnTo>
                    <a:pt x="64331" y="11003"/>
                  </a:lnTo>
                  <a:lnTo>
                    <a:pt x="63637" y="10345"/>
                  </a:lnTo>
                  <a:lnTo>
                    <a:pt x="62942" y="9724"/>
                  </a:lnTo>
                  <a:lnTo>
                    <a:pt x="62248" y="9102"/>
                  </a:lnTo>
                  <a:lnTo>
                    <a:pt x="61553" y="8517"/>
                  </a:lnTo>
                  <a:lnTo>
                    <a:pt x="60822" y="7933"/>
                  </a:lnTo>
                  <a:lnTo>
                    <a:pt x="60091" y="7348"/>
                  </a:lnTo>
                  <a:lnTo>
                    <a:pt x="59324" y="6799"/>
                  </a:lnTo>
                  <a:lnTo>
                    <a:pt x="58556" y="6288"/>
                  </a:lnTo>
                  <a:lnTo>
                    <a:pt x="57788" y="5776"/>
                  </a:lnTo>
                  <a:lnTo>
                    <a:pt x="57021" y="5301"/>
                  </a:lnTo>
                  <a:lnTo>
                    <a:pt x="56217" y="4862"/>
                  </a:lnTo>
                  <a:lnTo>
                    <a:pt x="55413" y="4387"/>
                  </a:lnTo>
                  <a:lnTo>
                    <a:pt x="54608" y="3985"/>
                  </a:lnTo>
                  <a:lnTo>
                    <a:pt x="53768" y="3583"/>
                  </a:lnTo>
                  <a:lnTo>
                    <a:pt x="52964" y="3181"/>
                  </a:lnTo>
                  <a:lnTo>
                    <a:pt x="52086" y="2852"/>
                  </a:lnTo>
                  <a:lnTo>
                    <a:pt x="51246" y="2486"/>
                  </a:lnTo>
                  <a:lnTo>
                    <a:pt x="50405" y="2194"/>
                  </a:lnTo>
                  <a:lnTo>
                    <a:pt x="49528" y="1865"/>
                  </a:lnTo>
                  <a:lnTo>
                    <a:pt x="48651" y="1609"/>
                  </a:lnTo>
                  <a:lnTo>
                    <a:pt x="47773" y="1353"/>
                  </a:lnTo>
                  <a:lnTo>
                    <a:pt x="46896" y="1097"/>
                  </a:lnTo>
                  <a:lnTo>
                    <a:pt x="45982" y="915"/>
                  </a:lnTo>
                  <a:lnTo>
                    <a:pt x="45068" y="695"/>
                  </a:lnTo>
                  <a:lnTo>
                    <a:pt x="44191" y="549"/>
                  </a:lnTo>
                  <a:lnTo>
                    <a:pt x="43277" y="403"/>
                  </a:lnTo>
                  <a:lnTo>
                    <a:pt x="42327" y="257"/>
                  </a:lnTo>
                  <a:lnTo>
                    <a:pt x="41413" y="184"/>
                  </a:lnTo>
                  <a:lnTo>
                    <a:pt x="40500" y="110"/>
                  </a:lnTo>
                  <a:lnTo>
                    <a:pt x="39549" y="37"/>
                  </a:lnTo>
                  <a:lnTo>
                    <a:pt x="38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37"/>
            <p:cNvSpPr/>
            <p:nvPr/>
          </p:nvSpPr>
          <p:spPr>
            <a:xfrm>
              <a:off x="1070925" y="847600"/>
              <a:ext cx="1507750" cy="1507775"/>
            </a:xfrm>
            <a:custGeom>
              <a:avLst/>
              <a:gdLst/>
              <a:ahLst/>
              <a:cxnLst/>
              <a:rect l="l" t="t" r="r" b="b"/>
              <a:pathLst>
                <a:path w="60310" h="60311" extrusionOk="0">
                  <a:moveTo>
                    <a:pt x="30155" y="147"/>
                  </a:moveTo>
                  <a:lnTo>
                    <a:pt x="31690" y="184"/>
                  </a:lnTo>
                  <a:lnTo>
                    <a:pt x="33189" y="330"/>
                  </a:lnTo>
                  <a:lnTo>
                    <a:pt x="34687" y="513"/>
                  </a:lnTo>
                  <a:lnTo>
                    <a:pt x="36186" y="768"/>
                  </a:lnTo>
                  <a:lnTo>
                    <a:pt x="37648" y="1097"/>
                  </a:lnTo>
                  <a:lnTo>
                    <a:pt x="39037" y="1499"/>
                  </a:lnTo>
                  <a:lnTo>
                    <a:pt x="40463" y="1975"/>
                  </a:lnTo>
                  <a:lnTo>
                    <a:pt x="41815" y="2523"/>
                  </a:lnTo>
                  <a:lnTo>
                    <a:pt x="43131" y="3108"/>
                  </a:lnTo>
                  <a:lnTo>
                    <a:pt x="44447" y="3802"/>
                  </a:lnTo>
                  <a:lnTo>
                    <a:pt x="45689" y="4497"/>
                  </a:lnTo>
                  <a:lnTo>
                    <a:pt x="46896" y="5301"/>
                  </a:lnTo>
                  <a:lnTo>
                    <a:pt x="48102" y="6142"/>
                  </a:lnTo>
                  <a:lnTo>
                    <a:pt x="49235" y="7019"/>
                  </a:lnTo>
                  <a:lnTo>
                    <a:pt x="50295" y="7969"/>
                  </a:lnTo>
                  <a:lnTo>
                    <a:pt x="51355" y="8956"/>
                  </a:lnTo>
                  <a:lnTo>
                    <a:pt x="52342" y="10016"/>
                  </a:lnTo>
                  <a:lnTo>
                    <a:pt x="53292" y="11076"/>
                  </a:lnTo>
                  <a:lnTo>
                    <a:pt x="54169" y="12209"/>
                  </a:lnTo>
                  <a:lnTo>
                    <a:pt x="55010" y="13415"/>
                  </a:lnTo>
                  <a:lnTo>
                    <a:pt x="55814" y="14621"/>
                  </a:lnTo>
                  <a:lnTo>
                    <a:pt x="56509" y="15864"/>
                  </a:lnTo>
                  <a:lnTo>
                    <a:pt x="57203" y="17180"/>
                  </a:lnTo>
                  <a:lnTo>
                    <a:pt x="57788" y="18496"/>
                  </a:lnTo>
                  <a:lnTo>
                    <a:pt x="58336" y="19848"/>
                  </a:lnTo>
                  <a:lnTo>
                    <a:pt x="58811" y="21274"/>
                  </a:lnTo>
                  <a:lnTo>
                    <a:pt x="59213" y="22663"/>
                  </a:lnTo>
                  <a:lnTo>
                    <a:pt x="59542" y="24125"/>
                  </a:lnTo>
                  <a:lnTo>
                    <a:pt x="59798" y="25624"/>
                  </a:lnTo>
                  <a:lnTo>
                    <a:pt x="59981" y="27122"/>
                  </a:lnTo>
                  <a:lnTo>
                    <a:pt x="60127" y="28621"/>
                  </a:lnTo>
                  <a:lnTo>
                    <a:pt x="60164" y="30156"/>
                  </a:lnTo>
                  <a:lnTo>
                    <a:pt x="60127" y="31728"/>
                  </a:lnTo>
                  <a:lnTo>
                    <a:pt x="59981" y="33226"/>
                  </a:lnTo>
                  <a:lnTo>
                    <a:pt x="59798" y="34725"/>
                  </a:lnTo>
                  <a:lnTo>
                    <a:pt x="59542" y="36223"/>
                  </a:lnTo>
                  <a:lnTo>
                    <a:pt x="59213" y="37649"/>
                  </a:lnTo>
                  <a:lnTo>
                    <a:pt x="58811" y="39074"/>
                  </a:lnTo>
                  <a:lnTo>
                    <a:pt x="58336" y="40463"/>
                  </a:lnTo>
                  <a:lnTo>
                    <a:pt x="57788" y="41852"/>
                  </a:lnTo>
                  <a:lnTo>
                    <a:pt x="57203" y="43168"/>
                  </a:lnTo>
                  <a:lnTo>
                    <a:pt x="56509" y="44448"/>
                  </a:lnTo>
                  <a:lnTo>
                    <a:pt x="55814" y="45727"/>
                  </a:lnTo>
                  <a:lnTo>
                    <a:pt x="55010" y="46933"/>
                  </a:lnTo>
                  <a:lnTo>
                    <a:pt x="54169" y="48103"/>
                  </a:lnTo>
                  <a:lnTo>
                    <a:pt x="53292" y="49236"/>
                  </a:lnTo>
                  <a:lnTo>
                    <a:pt x="52342" y="50332"/>
                  </a:lnTo>
                  <a:lnTo>
                    <a:pt x="51355" y="51392"/>
                  </a:lnTo>
                  <a:lnTo>
                    <a:pt x="50295" y="52379"/>
                  </a:lnTo>
                  <a:lnTo>
                    <a:pt x="49235" y="53330"/>
                  </a:lnTo>
                  <a:lnTo>
                    <a:pt x="48102" y="54207"/>
                  </a:lnTo>
                  <a:lnTo>
                    <a:pt x="46896" y="55048"/>
                  </a:lnTo>
                  <a:lnTo>
                    <a:pt x="45689" y="55815"/>
                  </a:lnTo>
                  <a:lnTo>
                    <a:pt x="44447" y="56546"/>
                  </a:lnTo>
                  <a:lnTo>
                    <a:pt x="43131" y="57204"/>
                  </a:lnTo>
                  <a:lnTo>
                    <a:pt x="41815" y="57825"/>
                  </a:lnTo>
                  <a:lnTo>
                    <a:pt x="40463" y="58374"/>
                  </a:lnTo>
                  <a:lnTo>
                    <a:pt x="39037" y="58849"/>
                  </a:lnTo>
                  <a:lnTo>
                    <a:pt x="37648" y="59251"/>
                  </a:lnTo>
                  <a:lnTo>
                    <a:pt x="36186" y="59580"/>
                  </a:lnTo>
                  <a:lnTo>
                    <a:pt x="34687" y="59836"/>
                  </a:lnTo>
                  <a:lnTo>
                    <a:pt x="33189" y="60019"/>
                  </a:lnTo>
                  <a:lnTo>
                    <a:pt x="31690" y="60128"/>
                  </a:lnTo>
                  <a:lnTo>
                    <a:pt x="30155" y="60201"/>
                  </a:lnTo>
                  <a:lnTo>
                    <a:pt x="28583" y="60128"/>
                  </a:lnTo>
                  <a:lnTo>
                    <a:pt x="27085" y="60019"/>
                  </a:lnTo>
                  <a:lnTo>
                    <a:pt x="25586" y="59836"/>
                  </a:lnTo>
                  <a:lnTo>
                    <a:pt x="24088" y="59580"/>
                  </a:lnTo>
                  <a:lnTo>
                    <a:pt x="22662" y="59251"/>
                  </a:lnTo>
                  <a:lnTo>
                    <a:pt x="21237" y="58849"/>
                  </a:lnTo>
                  <a:lnTo>
                    <a:pt x="19848" y="58374"/>
                  </a:lnTo>
                  <a:lnTo>
                    <a:pt x="18459" y="57825"/>
                  </a:lnTo>
                  <a:lnTo>
                    <a:pt x="17143" y="57204"/>
                  </a:lnTo>
                  <a:lnTo>
                    <a:pt x="15863" y="56546"/>
                  </a:lnTo>
                  <a:lnTo>
                    <a:pt x="14584" y="55815"/>
                  </a:lnTo>
                  <a:lnTo>
                    <a:pt x="13378" y="55048"/>
                  </a:lnTo>
                  <a:lnTo>
                    <a:pt x="12208" y="54207"/>
                  </a:lnTo>
                  <a:lnTo>
                    <a:pt x="11075" y="53330"/>
                  </a:lnTo>
                  <a:lnTo>
                    <a:pt x="9979" y="52379"/>
                  </a:lnTo>
                  <a:lnTo>
                    <a:pt x="8919" y="51392"/>
                  </a:lnTo>
                  <a:lnTo>
                    <a:pt x="7932" y="50332"/>
                  </a:lnTo>
                  <a:lnTo>
                    <a:pt x="6981" y="49236"/>
                  </a:lnTo>
                  <a:lnTo>
                    <a:pt x="6104" y="48103"/>
                  </a:lnTo>
                  <a:lnTo>
                    <a:pt x="5264" y="46933"/>
                  </a:lnTo>
                  <a:lnTo>
                    <a:pt x="4496" y="45727"/>
                  </a:lnTo>
                  <a:lnTo>
                    <a:pt x="3765" y="44448"/>
                  </a:lnTo>
                  <a:lnTo>
                    <a:pt x="3107" y="43168"/>
                  </a:lnTo>
                  <a:lnTo>
                    <a:pt x="2486" y="41852"/>
                  </a:lnTo>
                  <a:lnTo>
                    <a:pt x="1937" y="40463"/>
                  </a:lnTo>
                  <a:lnTo>
                    <a:pt x="1462" y="39074"/>
                  </a:lnTo>
                  <a:lnTo>
                    <a:pt x="1060" y="37649"/>
                  </a:lnTo>
                  <a:lnTo>
                    <a:pt x="731" y="36223"/>
                  </a:lnTo>
                  <a:lnTo>
                    <a:pt x="475" y="34725"/>
                  </a:lnTo>
                  <a:lnTo>
                    <a:pt x="293" y="33226"/>
                  </a:lnTo>
                  <a:lnTo>
                    <a:pt x="183" y="31728"/>
                  </a:lnTo>
                  <a:lnTo>
                    <a:pt x="146" y="30156"/>
                  </a:lnTo>
                  <a:lnTo>
                    <a:pt x="183" y="28621"/>
                  </a:lnTo>
                  <a:lnTo>
                    <a:pt x="293" y="27122"/>
                  </a:lnTo>
                  <a:lnTo>
                    <a:pt x="475" y="25624"/>
                  </a:lnTo>
                  <a:lnTo>
                    <a:pt x="731" y="24125"/>
                  </a:lnTo>
                  <a:lnTo>
                    <a:pt x="1060" y="22663"/>
                  </a:lnTo>
                  <a:lnTo>
                    <a:pt x="1462" y="21274"/>
                  </a:lnTo>
                  <a:lnTo>
                    <a:pt x="1937" y="19848"/>
                  </a:lnTo>
                  <a:lnTo>
                    <a:pt x="2486" y="18496"/>
                  </a:lnTo>
                  <a:lnTo>
                    <a:pt x="3107" y="17180"/>
                  </a:lnTo>
                  <a:lnTo>
                    <a:pt x="3765" y="15864"/>
                  </a:lnTo>
                  <a:lnTo>
                    <a:pt x="4496" y="14621"/>
                  </a:lnTo>
                  <a:lnTo>
                    <a:pt x="5264" y="13415"/>
                  </a:lnTo>
                  <a:lnTo>
                    <a:pt x="6104" y="12209"/>
                  </a:lnTo>
                  <a:lnTo>
                    <a:pt x="6981" y="11076"/>
                  </a:lnTo>
                  <a:lnTo>
                    <a:pt x="7932" y="10016"/>
                  </a:lnTo>
                  <a:lnTo>
                    <a:pt x="8919" y="8956"/>
                  </a:lnTo>
                  <a:lnTo>
                    <a:pt x="9979" y="7969"/>
                  </a:lnTo>
                  <a:lnTo>
                    <a:pt x="11075" y="7019"/>
                  </a:lnTo>
                  <a:lnTo>
                    <a:pt x="12208" y="6142"/>
                  </a:lnTo>
                  <a:lnTo>
                    <a:pt x="13378" y="5301"/>
                  </a:lnTo>
                  <a:lnTo>
                    <a:pt x="14584" y="4497"/>
                  </a:lnTo>
                  <a:lnTo>
                    <a:pt x="15863" y="3802"/>
                  </a:lnTo>
                  <a:lnTo>
                    <a:pt x="17143" y="3108"/>
                  </a:lnTo>
                  <a:lnTo>
                    <a:pt x="18459" y="2523"/>
                  </a:lnTo>
                  <a:lnTo>
                    <a:pt x="19848" y="1975"/>
                  </a:lnTo>
                  <a:lnTo>
                    <a:pt x="21237" y="1499"/>
                  </a:lnTo>
                  <a:lnTo>
                    <a:pt x="22662" y="1097"/>
                  </a:lnTo>
                  <a:lnTo>
                    <a:pt x="24088" y="768"/>
                  </a:lnTo>
                  <a:lnTo>
                    <a:pt x="25586" y="513"/>
                  </a:lnTo>
                  <a:lnTo>
                    <a:pt x="27085" y="330"/>
                  </a:lnTo>
                  <a:lnTo>
                    <a:pt x="28583" y="184"/>
                  </a:lnTo>
                  <a:lnTo>
                    <a:pt x="30155" y="147"/>
                  </a:lnTo>
                  <a:close/>
                  <a:moveTo>
                    <a:pt x="30155" y="1"/>
                  </a:moveTo>
                  <a:lnTo>
                    <a:pt x="28620" y="37"/>
                  </a:lnTo>
                  <a:lnTo>
                    <a:pt x="27158" y="147"/>
                  </a:lnTo>
                  <a:lnTo>
                    <a:pt x="25659" y="330"/>
                  </a:lnTo>
                  <a:lnTo>
                    <a:pt x="24197" y="586"/>
                  </a:lnTo>
                  <a:lnTo>
                    <a:pt x="22772" y="915"/>
                  </a:lnTo>
                  <a:lnTo>
                    <a:pt x="21346" y="1317"/>
                  </a:lnTo>
                  <a:lnTo>
                    <a:pt x="19957" y="1755"/>
                  </a:lnTo>
                  <a:lnTo>
                    <a:pt x="18605" y="2304"/>
                  </a:lnTo>
                  <a:lnTo>
                    <a:pt x="17252" y="2888"/>
                  </a:lnTo>
                  <a:lnTo>
                    <a:pt x="15937" y="3546"/>
                  </a:lnTo>
                  <a:lnTo>
                    <a:pt x="14657" y="4277"/>
                  </a:lnTo>
                  <a:lnTo>
                    <a:pt x="13415" y="5082"/>
                  </a:lnTo>
                  <a:lnTo>
                    <a:pt x="12208" y="5922"/>
                  </a:lnTo>
                  <a:lnTo>
                    <a:pt x="11039" y="6836"/>
                  </a:lnTo>
                  <a:lnTo>
                    <a:pt x="9906" y="7823"/>
                  </a:lnTo>
                  <a:lnTo>
                    <a:pt x="8809" y="8846"/>
                  </a:lnTo>
                  <a:lnTo>
                    <a:pt x="7786" y="9943"/>
                  </a:lnTo>
                  <a:lnTo>
                    <a:pt x="6799" y="11076"/>
                  </a:lnTo>
                  <a:lnTo>
                    <a:pt x="5885" y="12246"/>
                  </a:lnTo>
                  <a:lnTo>
                    <a:pt x="5044" y="13452"/>
                  </a:lnTo>
                  <a:lnTo>
                    <a:pt x="4240" y="14695"/>
                  </a:lnTo>
                  <a:lnTo>
                    <a:pt x="3509" y="15974"/>
                  </a:lnTo>
                  <a:lnTo>
                    <a:pt x="2851" y="17290"/>
                  </a:lnTo>
                  <a:lnTo>
                    <a:pt x="2266" y="18606"/>
                  </a:lnTo>
                  <a:lnTo>
                    <a:pt x="1755" y="19995"/>
                  </a:lnTo>
                  <a:lnTo>
                    <a:pt x="1279" y="21384"/>
                  </a:lnTo>
                  <a:lnTo>
                    <a:pt x="877" y="22809"/>
                  </a:lnTo>
                  <a:lnTo>
                    <a:pt x="548" y="24235"/>
                  </a:lnTo>
                  <a:lnTo>
                    <a:pt x="329" y="25697"/>
                  </a:lnTo>
                  <a:lnTo>
                    <a:pt x="146" y="27159"/>
                  </a:lnTo>
                  <a:lnTo>
                    <a:pt x="37" y="28657"/>
                  </a:lnTo>
                  <a:lnTo>
                    <a:pt x="0" y="30156"/>
                  </a:lnTo>
                  <a:lnTo>
                    <a:pt x="37" y="31691"/>
                  </a:lnTo>
                  <a:lnTo>
                    <a:pt x="146" y="33153"/>
                  </a:lnTo>
                  <a:lnTo>
                    <a:pt x="329" y="34652"/>
                  </a:lnTo>
                  <a:lnTo>
                    <a:pt x="548" y="36114"/>
                  </a:lnTo>
                  <a:lnTo>
                    <a:pt x="877" y="37539"/>
                  </a:lnTo>
                  <a:lnTo>
                    <a:pt x="1279" y="38965"/>
                  </a:lnTo>
                  <a:lnTo>
                    <a:pt x="1755" y="40354"/>
                  </a:lnTo>
                  <a:lnTo>
                    <a:pt x="2266" y="41706"/>
                  </a:lnTo>
                  <a:lnTo>
                    <a:pt x="2851" y="43059"/>
                  </a:lnTo>
                  <a:lnTo>
                    <a:pt x="3509" y="44374"/>
                  </a:lnTo>
                  <a:lnTo>
                    <a:pt x="4240" y="45654"/>
                  </a:lnTo>
                  <a:lnTo>
                    <a:pt x="5044" y="46897"/>
                  </a:lnTo>
                  <a:lnTo>
                    <a:pt x="5885" y="48103"/>
                  </a:lnTo>
                  <a:lnTo>
                    <a:pt x="6799" y="49272"/>
                  </a:lnTo>
                  <a:lnTo>
                    <a:pt x="7786" y="50405"/>
                  </a:lnTo>
                  <a:lnTo>
                    <a:pt x="8809" y="51502"/>
                  </a:lnTo>
                  <a:lnTo>
                    <a:pt x="9906" y="52525"/>
                  </a:lnTo>
                  <a:lnTo>
                    <a:pt x="11039" y="53512"/>
                  </a:lnTo>
                  <a:lnTo>
                    <a:pt x="12208" y="54426"/>
                  </a:lnTo>
                  <a:lnTo>
                    <a:pt x="13415" y="55267"/>
                  </a:lnTo>
                  <a:lnTo>
                    <a:pt x="14657" y="56071"/>
                  </a:lnTo>
                  <a:lnTo>
                    <a:pt x="15937" y="56802"/>
                  </a:lnTo>
                  <a:lnTo>
                    <a:pt x="17252" y="57460"/>
                  </a:lnTo>
                  <a:lnTo>
                    <a:pt x="18605" y="58045"/>
                  </a:lnTo>
                  <a:lnTo>
                    <a:pt x="19957" y="58556"/>
                  </a:lnTo>
                  <a:lnTo>
                    <a:pt x="21346" y="59032"/>
                  </a:lnTo>
                  <a:lnTo>
                    <a:pt x="22772" y="59434"/>
                  </a:lnTo>
                  <a:lnTo>
                    <a:pt x="24197" y="59763"/>
                  </a:lnTo>
                  <a:lnTo>
                    <a:pt x="25659" y="59982"/>
                  </a:lnTo>
                  <a:lnTo>
                    <a:pt x="27158" y="60165"/>
                  </a:lnTo>
                  <a:lnTo>
                    <a:pt x="28620" y="60274"/>
                  </a:lnTo>
                  <a:lnTo>
                    <a:pt x="30155" y="60311"/>
                  </a:lnTo>
                  <a:lnTo>
                    <a:pt x="31654" y="60274"/>
                  </a:lnTo>
                  <a:lnTo>
                    <a:pt x="33152" y="60165"/>
                  </a:lnTo>
                  <a:lnTo>
                    <a:pt x="34614" y="59982"/>
                  </a:lnTo>
                  <a:lnTo>
                    <a:pt x="36076" y="59763"/>
                  </a:lnTo>
                  <a:lnTo>
                    <a:pt x="37502" y="59434"/>
                  </a:lnTo>
                  <a:lnTo>
                    <a:pt x="38927" y="59032"/>
                  </a:lnTo>
                  <a:lnTo>
                    <a:pt x="40316" y="58556"/>
                  </a:lnTo>
                  <a:lnTo>
                    <a:pt x="41705" y="58045"/>
                  </a:lnTo>
                  <a:lnTo>
                    <a:pt x="43021" y="57460"/>
                  </a:lnTo>
                  <a:lnTo>
                    <a:pt x="44337" y="56802"/>
                  </a:lnTo>
                  <a:lnTo>
                    <a:pt x="45616" y="56071"/>
                  </a:lnTo>
                  <a:lnTo>
                    <a:pt x="46859" y="55267"/>
                  </a:lnTo>
                  <a:lnTo>
                    <a:pt x="48065" y="54426"/>
                  </a:lnTo>
                  <a:lnTo>
                    <a:pt x="49235" y="53512"/>
                  </a:lnTo>
                  <a:lnTo>
                    <a:pt x="50368" y="52525"/>
                  </a:lnTo>
                  <a:lnTo>
                    <a:pt x="51465" y="51502"/>
                  </a:lnTo>
                  <a:lnTo>
                    <a:pt x="52488" y="50405"/>
                  </a:lnTo>
                  <a:lnTo>
                    <a:pt x="53475" y="49272"/>
                  </a:lnTo>
                  <a:lnTo>
                    <a:pt x="54389" y="48103"/>
                  </a:lnTo>
                  <a:lnTo>
                    <a:pt x="55266" y="46897"/>
                  </a:lnTo>
                  <a:lnTo>
                    <a:pt x="56033" y="45654"/>
                  </a:lnTo>
                  <a:lnTo>
                    <a:pt x="56765" y="44374"/>
                  </a:lnTo>
                  <a:lnTo>
                    <a:pt x="57422" y="43059"/>
                  </a:lnTo>
                  <a:lnTo>
                    <a:pt x="58007" y="41706"/>
                  </a:lnTo>
                  <a:lnTo>
                    <a:pt x="58556" y="40354"/>
                  </a:lnTo>
                  <a:lnTo>
                    <a:pt x="58994" y="38965"/>
                  </a:lnTo>
                  <a:lnTo>
                    <a:pt x="59396" y="37539"/>
                  </a:lnTo>
                  <a:lnTo>
                    <a:pt x="59725" y="36114"/>
                  </a:lnTo>
                  <a:lnTo>
                    <a:pt x="59981" y="34652"/>
                  </a:lnTo>
                  <a:lnTo>
                    <a:pt x="60164" y="33153"/>
                  </a:lnTo>
                  <a:lnTo>
                    <a:pt x="60273" y="31691"/>
                  </a:lnTo>
                  <a:lnTo>
                    <a:pt x="60310" y="30156"/>
                  </a:lnTo>
                  <a:lnTo>
                    <a:pt x="60273" y="28657"/>
                  </a:lnTo>
                  <a:lnTo>
                    <a:pt x="60164" y="27159"/>
                  </a:lnTo>
                  <a:lnTo>
                    <a:pt x="59981" y="25697"/>
                  </a:lnTo>
                  <a:lnTo>
                    <a:pt x="59725" y="24235"/>
                  </a:lnTo>
                  <a:lnTo>
                    <a:pt x="59396" y="22809"/>
                  </a:lnTo>
                  <a:lnTo>
                    <a:pt x="58994" y="21384"/>
                  </a:lnTo>
                  <a:lnTo>
                    <a:pt x="58556" y="19995"/>
                  </a:lnTo>
                  <a:lnTo>
                    <a:pt x="58007" y="18606"/>
                  </a:lnTo>
                  <a:lnTo>
                    <a:pt x="57422" y="17290"/>
                  </a:lnTo>
                  <a:lnTo>
                    <a:pt x="56765" y="15974"/>
                  </a:lnTo>
                  <a:lnTo>
                    <a:pt x="56033" y="14695"/>
                  </a:lnTo>
                  <a:lnTo>
                    <a:pt x="55266" y="13452"/>
                  </a:lnTo>
                  <a:lnTo>
                    <a:pt x="54389" y="12246"/>
                  </a:lnTo>
                  <a:lnTo>
                    <a:pt x="53475" y="11076"/>
                  </a:lnTo>
                  <a:lnTo>
                    <a:pt x="52488" y="9943"/>
                  </a:lnTo>
                  <a:lnTo>
                    <a:pt x="51465" y="8846"/>
                  </a:lnTo>
                  <a:lnTo>
                    <a:pt x="50368" y="7823"/>
                  </a:lnTo>
                  <a:lnTo>
                    <a:pt x="49235" y="6836"/>
                  </a:lnTo>
                  <a:lnTo>
                    <a:pt x="48065" y="5922"/>
                  </a:lnTo>
                  <a:lnTo>
                    <a:pt x="46859" y="5082"/>
                  </a:lnTo>
                  <a:lnTo>
                    <a:pt x="45616" y="4277"/>
                  </a:lnTo>
                  <a:lnTo>
                    <a:pt x="44337" y="3546"/>
                  </a:lnTo>
                  <a:lnTo>
                    <a:pt x="43021" y="2888"/>
                  </a:lnTo>
                  <a:lnTo>
                    <a:pt x="41705" y="2304"/>
                  </a:lnTo>
                  <a:lnTo>
                    <a:pt x="40316" y="1755"/>
                  </a:lnTo>
                  <a:lnTo>
                    <a:pt x="38927" y="1317"/>
                  </a:lnTo>
                  <a:lnTo>
                    <a:pt x="37502" y="915"/>
                  </a:lnTo>
                  <a:lnTo>
                    <a:pt x="36076" y="586"/>
                  </a:lnTo>
                  <a:lnTo>
                    <a:pt x="34614" y="330"/>
                  </a:lnTo>
                  <a:lnTo>
                    <a:pt x="33152" y="147"/>
                  </a:lnTo>
                  <a:lnTo>
                    <a:pt x="31654" y="37"/>
                  </a:lnTo>
                  <a:lnTo>
                    <a:pt x="30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37"/>
            <p:cNvSpPr/>
            <p:nvPr/>
          </p:nvSpPr>
          <p:spPr>
            <a:xfrm>
              <a:off x="1258250" y="1035850"/>
              <a:ext cx="1132200" cy="1132200"/>
            </a:xfrm>
            <a:custGeom>
              <a:avLst/>
              <a:gdLst/>
              <a:ahLst/>
              <a:cxnLst/>
              <a:rect l="l" t="t" r="r" b="b"/>
              <a:pathLst>
                <a:path w="45288" h="45288" extrusionOk="0">
                  <a:moveTo>
                    <a:pt x="22662" y="147"/>
                  </a:moveTo>
                  <a:lnTo>
                    <a:pt x="23795" y="183"/>
                  </a:lnTo>
                  <a:lnTo>
                    <a:pt x="24928" y="256"/>
                  </a:lnTo>
                  <a:lnTo>
                    <a:pt x="26061" y="403"/>
                  </a:lnTo>
                  <a:lnTo>
                    <a:pt x="27158" y="622"/>
                  </a:lnTo>
                  <a:lnTo>
                    <a:pt x="28254" y="878"/>
                  </a:lnTo>
                  <a:lnTo>
                    <a:pt x="29314" y="1170"/>
                  </a:lnTo>
                  <a:lnTo>
                    <a:pt x="30374" y="1536"/>
                  </a:lnTo>
                  <a:lnTo>
                    <a:pt x="31398" y="1938"/>
                  </a:lnTo>
                  <a:lnTo>
                    <a:pt x="32385" y="2376"/>
                  </a:lnTo>
                  <a:lnTo>
                    <a:pt x="33372" y="2852"/>
                  </a:lnTo>
                  <a:lnTo>
                    <a:pt x="34285" y="3400"/>
                  </a:lnTo>
                  <a:lnTo>
                    <a:pt x="35199" y="3985"/>
                  </a:lnTo>
                  <a:lnTo>
                    <a:pt x="36113" y="4643"/>
                  </a:lnTo>
                  <a:lnTo>
                    <a:pt x="36954" y="5300"/>
                  </a:lnTo>
                  <a:lnTo>
                    <a:pt x="37758" y="5995"/>
                  </a:lnTo>
                  <a:lnTo>
                    <a:pt x="38525" y="6763"/>
                  </a:lnTo>
                  <a:lnTo>
                    <a:pt x="39293" y="7530"/>
                  </a:lnTo>
                  <a:lnTo>
                    <a:pt x="39987" y="8334"/>
                  </a:lnTo>
                  <a:lnTo>
                    <a:pt x="40682" y="9211"/>
                  </a:lnTo>
                  <a:lnTo>
                    <a:pt x="41303" y="10089"/>
                  </a:lnTo>
                  <a:lnTo>
                    <a:pt x="41888" y="11003"/>
                  </a:lnTo>
                  <a:lnTo>
                    <a:pt x="42436" y="11916"/>
                  </a:lnTo>
                  <a:lnTo>
                    <a:pt x="42912" y="12903"/>
                  </a:lnTo>
                  <a:lnTo>
                    <a:pt x="43350" y="13890"/>
                  </a:lnTo>
                  <a:lnTo>
                    <a:pt x="43789" y="14914"/>
                  </a:lnTo>
                  <a:lnTo>
                    <a:pt x="44118" y="15974"/>
                  </a:lnTo>
                  <a:lnTo>
                    <a:pt x="44447" y="17034"/>
                  </a:lnTo>
                  <a:lnTo>
                    <a:pt x="44666" y="18130"/>
                  </a:lnTo>
                  <a:lnTo>
                    <a:pt x="44885" y="19227"/>
                  </a:lnTo>
                  <a:lnTo>
                    <a:pt x="45032" y="20360"/>
                  </a:lnTo>
                  <a:lnTo>
                    <a:pt x="45105" y="21493"/>
                  </a:lnTo>
                  <a:lnTo>
                    <a:pt x="45141" y="22626"/>
                  </a:lnTo>
                  <a:lnTo>
                    <a:pt x="45105" y="23796"/>
                  </a:lnTo>
                  <a:lnTo>
                    <a:pt x="45032" y="24929"/>
                  </a:lnTo>
                  <a:lnTo>
                    <a:pt x="44885" y="26062"/>
                  </a:lnTo>
                  <a:lnTo>
                    <a:pt x="44666" y="27158"/>
                  </a:lnTo>
                  <a:lnTo>
                    <a:pt x="44447" y="28255"/>
                  </a:lnTo>
                  <a:lnTo>
                    <a:pt x="44118" y="29315"/>
                  </a:lnTo>
                  <a:lnTo>
                    <a:pt x="43789" y="30375"/>
                  </a:lnTo>
                  <a:lnTo>
                    <a:pt x="43350" y="31398"/>
                  </a:lnTo>
                  <a:lnTo>
                    <a:pt x="42912" y="32385"/>
                  </a:lnTo>
                  <a:lnTo>
                    <a:pt x="42436" y="33336"/>
                  </a:lnTo>
                  <a:lnTo>
                    <a:pt x="41888" y="34286"/>
                  </a:lnTo>
                  <a:lnTo>
                    <a:pt x="41303" y="35200"/>
                  </a:lnTo>
                  <a:lnTo>
                    <a:pt x="40682" y="36077"/>
                  </a:lnTo>
                  <a:lnTo>
                    <a:pt x="39987" y="36954"/>
                  </a:lnTo>
                  <a:lnTo>
                    <a:pt x="39293" y="37758"/>
                  </a:lnTo>
                  <a:lnTo>
                    <a:pt x="38525" y="38526"/>
                  </a:lnTo>
                  <a:lnTo>
                    <a:pt x="37758" y="39293"/>
                  </a:lnTo>
                  <a:lnTo>
                    <a:pt x="36954" y="39988"/>
                  </a:lnTo>
                  <a:lnTo>
                    <a:pt x="36113" y="40646"/>
                  </a:lnTo>
                  <a:lnTo>
                    <a:pt x="35199" y="41304"/>
                  </a:lnTo>
                  <a:lnTo>
                    <a:pt x="34285" y="41889"/>
                  </a:lnTo>
                  <a:lnTo>
                    <a:pt x="33372" y="42400"/>
                  </a:lnTo>
                  <a:lnTo>
                    <a:pt x="32385" y="42912"/>
                  </a:lnTo>
                  <a:lnTo>
                    <a:pt x="31398" y="43351"/>
                  </a:lnTo>
                  <a:lnTo>
                    <a:pt x="30374" y="43753"/>
                  </a:lnTo>
                  <a:lnTo>
                    <a:pt x="29314" y="44118"/>
                  </a:lnTo>
                  <a:lnTo>
                    <a:pt x="28254" y="44411"/>
                  </a:lnTo>
                  <a:lnTo>
                    <a:pt x="27158" y="44666"/>
                  </a:lnTo>
                  <a:lnTo>
                    <a:pt x="26061" y="44886"/>
                  </a:lnTo>
                  <a:lnTo>
                    <a:pt x="24928" y="45032"/>
                  </a:lnTo>
                  <a:lnTo>
                    <a:pt x="23795" y="45105"/>
                  </a:lnTo>
                  <a:lnTo>
                    <a:pt x="22662" y="45142"/>
                  </a:lnTo>
                  <a:lnTo>
                    <a:pt x="21492" y="45105"/>
                  </a:lnTo>
                  <a:lnTo>
                    <a:pt x="20359" y="45032"/>
                  </a:lnTo>
                  <a:lnTo>
                    <a:pt x="19226" y="44886"/>
                  </a:lnTo>
                  <a:lnTo>
                    <a:pt x="18130" y="44666"/>
                  </a:lnTo>
                  <a:lnTo>
                    <a:pt x="17033" y="44411"/>
                  </a:lnTo>
                  <a:lnTo>
                    <a:pt x="15973" y="44118"/>
                  </a:lnTo>
                  <a:lnTo>
                    <a:pt x="14913" y="43753"/>
                  </a:lnTo>
                  <a:lnTo>
                    <a:pt x="13890" y="43351"/>
                  </a:lnTo>
                  <a:lnTo>
                    <a:pt x="12903" y="42912"/>
                  </a:lnTo>
                  <a:lnTo>
                    <a:pt x="11953" y="42400"/>
                  </a:lnTo>
                  <a:lnTo>
                    <a:pt x="11002" y="41889"/>
                  </a:lnTo>
                  <a:lnTo>
                    <a:pt x="10088" y="41304"/>
                  </a:lnTo>
                  <a:lnTo>
                    <a:pt x="9211" y="40646"/>
                  </a:lnTo>
                  <a:lnTo>
                    <a:pt x="8334" y="39988"/>
                  </a:lnTo>
                  <a:lnTo>
                    <a:pt x="7530" y="39293"/>
                  </a:lnTo>
                  <a:lnTo>
                    <a:pt x="6762" y="38526"/>
                  </a:lnTo>
                  <a:lnTo>
                    <a:pt x="5995" y="37758"/>
                  </a:lnTo>
                  <a:lnTo>
                    <a:pt x="5300" y="36954"/>
                  </a:lnTo>
                  <a:lnTo>
                    <a:pt x="4642" y="36077"/>
                  </a:lnTo>
                  <a:lnTo>
                    <a:pt x="3984" y="35200"/>
                  </a:lnTo>
                  <a:lnTo>
                    <a:pt x="3399" y="34286"/>
                  </a:lnTo>
                  <a:lnTo>
                    <a:pt x="2888" y="33336"/>
                  </a:lnTo>
                  <a:lnTo>
                    <a:pt x="2376" y="32385"/>
                  </a:lnTo>
                  <a:lnTo>
                    <a:pt x="1937" y="31398"/>
                  </a:lnTo>
                  <a:lnTo>
                    <a:pt x="1535" y="30375"/>
                  </a:lnTo>
                  <a:lnTo>
                    <a:pt x="1170" y="29315"/>
                  </a:lnTo>
                  <a:lnTo>
                    <a:pt x="877" y="28255"/>
                  </a:lnTo>
                  <a:lnTo>
                    <a:pt x="622" y="27158"/>
                  </a:lnTo>
                  <a:lnTo>
                    <a:pt x="402" y="26062"/>
                  </a:lnTo>
                  <a:lnTo>
                    <a:pt x="256" y="24929"/>
                  </a:lnTo>
                  <a:lnTo>
                    <a:pt x="183" y="23796"/>
                  </a:lnTo>
                  <a:lnTo>
                    <a:pt x="146" y="22626"/>
                  </a:lnTo>
                  <a:lnTo>
                    <a:pt x="183" y="21493"/>
                  </a:lnTo>
                  <a:lnTo>
                    <a:pt x="256" y="20360"/>
                  </a:lnTo>
                  <a:lnTo>
                    <a:pt x="402" y="19227"/>
                  </a:lnTo>
                  <a:lnTo>
                    <a:pt x="622" y="18130"/>
                  </a:lnTo>
                  <a:lnTo>
                    <a:pt x="877" y="17034"/>
                  </a:lnTo>
                  <a:lnTo>
                    <a:pt x="1170" y="15974"/>
                  </a:lnTo>
                  <a:lnTo>
                    <a:pt x="1535" y="14914"/>
                  </a:lnTo>
                  <a:lnTo>
                    <a:pt x="1937" y="13890"/>
                  </a:lnTo>
                  <a:lnTo>
                    <a:pt x="2376" y="12903"/>
                  </a:lnTo>
                  <a:lnTo>
                    <a:pt x="2888" y="11916"/>
                  </a:lnTo>
                  <a:lnTo>
                    <a:pt x="3399" y="11003"/>
                  </a:lnTo>
                  <a:lnTo>
                    <a:pt x="3984" y="10089"/>
                  </a:lnTo>
                  <a:lnTo>
                    <a:pt x="4642" y="9211"/>
                  </a:lnTo>
                  <a:lnTo>
                    <a:pt x="5300" y="8334"/>
                  </a:lnTo>
                  <a:lnTo>
                    <a:pt x="5995" y="7530"/>
                  </a:lnTo>
                  <a:lnTo>
                    <a:pt x="6762" y="6763"/>
                  </a:lnTo>
                  <a:lnTo>
                    <a:pt x="7530" y="5995"/>
                  </a:lnTo>
                  <a:lnTo>
                    <a:pt x="8334" y="5300"/>
                  </a:lnTo>
                  <a:lnTo>
                    <a:pt x="9211" y="4643"/>
                  </a:lnTo>
                  <a:lnTo>
                    <a:pt x="10088" y="3985"/>
                  </a:lnTo>
                  <a:lnTo>
                    <a:pt x="11002" y="3400"/>
                  </a:lnTo>
                  <a:lnTo>
                    <a:pt x="11953" y="2852"/>
                  </a:lnTo>
                  <a:lnTo>
                    <a:pt x="12903" y="2376"/>
                  </a:lnTo>
                  <a:lnTo>
                    <a:pt x="13890" y="1938"/>
                  </a:lnTo>
                  <a:lnTo>
                    <a:pt x="14913" y="1536"/>
                  </a:lnTo>
                  <a:lnTo>
                    <a:pt x="15973" y="1170"/>
                  </a:lnTo>
                  <a:lnTo>
                    <a:pt x="17033" y="878"/>
                  </a:lnTo>
                  <a:lnTo>
                    <a:pt x="18130" y="622"/>
                  </a:lnTo>
                  <a:lnTo>
                    <a:pt x="19226" y="403"/>
                  </a:lnTo>
                  <a:lnTo>
                    <a:pt x="20359" y="256"/>
                  </a:lnTo>
                  <a:lnTo>
                    <a:pt x="21492" y="183"/>
                  </a:lnTo>
                  <a:lnTo>
                    <a:pt x="22662" y="147"/>
                  </a:lnTo>
                  <a:close/>
                  <a:moveTo>
                    <a:pt x="22662" y="0"/>
                  </a:moveTo>
                  <a:lnTo>
                    <a:pt x="21492" y="37"/>
                  </a:lnTo>
                  <a:lnTo>
                    <a:pt x="20323" y="110"/>
                  </a:lnTo>
                  <a:lnTo>
                    <a:pt x="19190" y="256"/>
                  </a:lnTo>
                  <a:lnTo>
                    <a:pt x="18093" y="476"/>
                  </a:lnTo>
                  <a:lnTo>
                    <a:pt x="16997" y="732"/>
                  </a:lnTo>
                  <a:lnTo>
                    <a:pt x="15937" y="1024"/>
                  </a:lnTo>
                  <a:lnTo>
                    <a:pt x="14877" y="1389"/>
                  </a:lnTo>
                  <a:lnTo>
                    <a:pt x="13853" y="1792"/>
                  </a:lnTo>
                  <a:lnTo>
                    <a:pt x="12830" y="2230"/>
                  </a:lnTo>
                  <a:lnTo>
                    <a:pt x="11879" y="2742"/>
                  </a:lnTo>
                  <a:lnTo>
                    <a:pt x="10929" y="3290"/>
                  </a:lnTo>
                  <a:lnTo>
                    <a:pt x="10015" y="3875"/>
                  </a:lnTo>
                  <a:lnTo>
                    <a:pt x="9102" y="4496"/>
                  </a:lnTo>
                  <a:lnTo>
                    <a:pt x="8261" y="5191"/>
                  </a:lnTo>
                  <a:lnTo>
                    <a:pt x="7420" y="5885"/>
                  </a:lnTo>
                  <a:lnTo>
                    <a:pt x="6653" y="6653"/>
                  </a:lnTo>
                  <a:lnTo>
                    <a:pt x="5885" y="7420"/>
                  </a:lnTo>
                  <a:lnTo>
                    <a:pt x="5191" y="8261"/>
                  </a:lnTo>
                  <a:lnTo>
                    <a:pt x="4533" y="9102"/>
                  </a:lnTo>
                  <a:lnTo>
                    <a:pt x="3875" y="9979"/>
                  </a:lnTo>
                  <a:lnTo>
                    <a:pt x="3290" y="10929"/>
                  </a:lnTo>
                  <a:lnTo>
                    <a:pt x="2742" y="11880"/>
                  </a:lnTo>
                  <a:lnTo>
                    <a:pt x="2266" y="12830"/>
                  </a:lnTo>
                  <a:lnTo>
                    <a:pt x="1791" y="13854"/>
                  </a:lnTo>
                  <a:lnTo>
                    <a:pt x="1389" y="14877"/>
                  </a:lnTo>
                  <a:lnTo>
                    <a:pt x="1024" y="15900"/>
                  </a:lnTo>
                  <a:lnTo>
                    <a:pt x="731" y="16997"/>
                  </a:lnTo>
                  <a:lnTo>
                    <a:pt x="475" y="18094"/>
                  </a:lnTo>
                  <a:lnTo>
                    <a:pt x="293" y="19190"/>
                  </a:lnTo>
                  <a:lnTo>
                    <a:pt x="146" y="20323"/>
                  </a:lnTo>
                  <a:lnTo>
                    <a:pt x="37" y="21493"/>
                  </a:lnTo>
                  <a:lnTo>
                    <a:pt x="0" y="22626"/>
                  </a:lnTo>
                  <a:lnTo>
                    <a:pt x="37" y="23796"/>
                  </a:lnTo>
                  <a:lnTo>
                    <a:pt x="146" y="24965"/>
                  </a:lnTo>
                  <a:lnTo>
                    <a:pt x="293" y="26098"/>
                  </a:lnTo>
                  <a:lnTo>
                    <a:pt x="475" y="27195"/>
                  </a:lnTo>
                  <a:lnTo>
                    <a:pt x="731" y="28291"/>
                  </a:lnTo>
                  <a:lnTo>
                    <a:pt x="1024" y="29351"/>
                  </a:lnTo>
                  <a:lnTo>
                    <a:pt x="1389" y="30411"/>
                  </a:lnTo>
                  <a:lnTo>
                    <a:pt x="1791" y="31435"/>
                  </a:lnTo>
                  <a:lnTo>
                    <a:pt x="2266" y="32458"/>
                  </a:lnTo>
                  <a:lnTo>
                    <a:pt x="2742" y="33409"/>
                  </a:lnTo>
                  <a:lnTo>
                    <a:pt x="3290" y="34359"/>
                  </a:lnTo>
                  <a:lnTo>
                    <a:pt x="3875" y="35273"/>
                  </a:lnTo>
                  <a:lnTo>
                    <a:pt x="4533" y="36187"/>
                  </a:lnTo>
                  <a:lnTo>
                    <a:pt x="5191" y="37027"/>
                  </a:lnTo>
                  <a:lnTo>
                    <a:pt x="5885" y="37868"/>
                  </a:lnTo>
                  <a:lnTo>
                    <a:pt x="6653" y="38635"/>
                  </a:lnTo>
                  <a:lnTo>
                    <a:pt x="7420" y="39403"/>
                  </a:lnTo>
                  <a:lnTo>
                    <a:pt x="8261" y="40098"/>
                  </a:lnTo>
                  <a:lnTo>
                    <a:pt x="9102" y="40755"/>
                  </a:lnTo>
                  <a:lnTo>
                    <a:pt x="10015" y="41413"/>
                  </a:lnTo>
                  <a:lnTo>
                    <a:pt x="10929" y="41998"/>
                  </a:lnTo>
                  <a:lnTo>
                    <a:pt x="11879" y="42546"/>
                  </a:lnTo>
                  <a:lnTo>
                    <a:pt x="12830" y="43058"/>
                  </a:lnTo>
                  <a:lnTo>
                    <a:pt x="13853" y="43497"/>
                  </a:lnTo>
                  <a:lnTo>
                    <a:pt x="14877" y="43899"/>
                  </a:lnTo>
                  <a:lnTo>
                    <a:pt x="15937" y="44264"/>
                  </a:lnTo>
                  <a:lnTo>
                    <a:pt x="16997" y="44557"/>
                  </a:lnTo>
                  <a:lnTo>
                    <a:pt x="18093" y="44813"/>
                  </a:lnTo>
                  <a:lnTo>
                    <a:pt x="19190" y="45032"/>
                  </a:lnTo>
                  <a:lnTo>
                    <a:pt x="20323" y="45142"/>
                  </a:lnTo>
                  <a:lnTo>
                    <a:pt x="21492" y="45251"/>
                  </a:lnTo>
                  <a:lnTo>
                    <a:pt x="22662" y="45288"/>
                  </a:lnTo>
                  <a:lnTo>
                    <a:pt x="23795" y="45251"/>
                  </a:lnTo>
                  <a:lnTo>
                    <a:pt x="24965" y="45142"/>
                  </a:lnTo>
                  <a:lnTo>
                    <a:pt x="26098" y="45032"/>
                  </a:lnTo>
                  <a:lnTo>
                    <a:pt x="27194" y="44813"/>
                  </a:lnTo>
                  <a:lnTo>
                    <a:pt x="28291" y="44557"/>
                  </a:lnTo>
                  <a:lnTo>
                    <a:pt x="29388" y="44264"/>
                  </a:lnTo>
                  <a:lnTo>
                    <a:pt x="30411" y="43899"/>
                  </a:lnTo>
                  <a:lnTo>
                    <a:pt x="31434" y="43497"/>
                  </a:lnTo>
                  <a:lnTo>
                    <a:pt x="32458" y="43058"/>
                  </a:lnTo>
                  <a:lnTo>
                    <a:pt x="33445" y="42546"/>
                  </a:lnTo>
                  <a:lnTo>
                    <a:pt x="34359" y="41998"/>
                  </a:lnTo>
                  <a:lnTo>
                    <a:pt x="35309" y="41413"/>
                  </a:lnTo>
                  <a:lnTo>
                    <a:pt x="36186" y="40755"/>
                  </a:lnTo>
                  <a:lnTo>
                    <a:pt x="37027" y="40098"/>
                  </a:lnTo>
                  <a:lnTo>
                    <a:pt x="37867" y="39403"/>
                  </a:lnTo>
                  <a:lnTo>
                    <a:pt x="38635" y="38635"/>
                  </a:lnTo>
                  <a:lnTo>
                    <a:pt x="39403" y="37868"/>
                  </a:lnTo>
                  <a:lnTo>
                    <a:pt x="40097" y="37027"/>
                  </a:lnTo>
                  <a:lnTo>
                    <a:pt x="40792" y="36187"/>
                  </a:lnTo>
                  <a:lnTo>
                    <a:pt x="41413" y="35273"/>
                  </a:lnTo>
                  <a:lnTo>
                    <a:pt x="41998" y="34359"/>
                  </a:lnTo>
                  <a:lnTo>
                    <a:pt x="42546" y="33409"/>
                  </a:lnTo>
                  <a:lnTo>
                    <a:pt x="43058" y="32458"/>
                  </a:lnTo>
                  <a:lnTo>
                    <a:pt x="43496" y="31435"/>
                  </a:lnTo>
                  <a:lnTo>
                    <a:pt x="43898" y="30411"/>
                  </a:lnTo>
                  <a:lnTo>
                    <a:pt x="44264" y="29351"/>
                  </a:lnTo>
                  <a:lnTo>
                    <a:pt x="44556" y="28291"/>
                  </a:lnTo>
                  <a:lnTo>
                    <a:pt x="44812" y="27195"/>
                  </a:lnTo>
                  <a:lnTo>
                    <a:pt x="45032" y="26098"/>
                  </a:lnTo>
                  <a:lnTo>
                    <a:pt x="45178" y="24965"/>
                  </a:lnTo>
                  <a:lnTo>
                    <a:pt x="45251" y="23796"/>
                  </a:lnTo>
                  <a:lnTo>
                    <a:pt x="45287" y="22626"/>
                  </a:lnTo>
                  <a:lnTo>
                    <a:pt x="45251" y="21493"/>
                  </a:lnTo>
                  <a:lnTo>
                    <a:pt x="45178" y="20323"/>
                  </a:lnTo>
                  <a:lnTo>
                    <a:pt x="45032" y="19190"/>
                  </a:lnTo>
                  <a:lnTo>
                    <a:pt x="44812" y="18094"/>
                  </a:lnTo>
                  <a:lnTo>
                    <a:pt x="44556" y="16997"/>
                  </a:lnTo>
                  <a:lnTo>
                    <a:pt x="44264" y="15900"/>
                  </a:lnTo>
                  <a:lnTo>
                    <a:pt x="43898" y="14877"/>
                  </a:lnTo>
                  <a:lnTo>
                    <a:pt x="43496" y="13854"/>
                  </a:lnTo>
                  <a:lnTo>
                    <a:pt x="43058" y="12830"/>
                  </a:lnTo>
                  <a:lnTo>
                    <a:pt x="42546" y="11880"/>
                  </a:lnTo>
                  <a:lnTo>
                    <a:pt x="41998" y="10929"/>
                  </a:lnTo>
                  <a:lnTo>
                    <a:pt x="41413" y="9979"/>
                  </a:lnTo>
                  <a:lnTo>
                    <a:pt x="40792" y="9102"/>
                  </a:lnTo>
                  <a:lnTo>
                    <a:pt x="40097" y="8261"/>
                  </a:lnTo>
                  <a:lnTo>
                    <a:pt x="39403" y="7420"/>
                  </a:lnTo>
                  <a:lnTo>
                    <a:pt x="38635" y="6653"/>
                  </a:lnTo>
                  <a:lnTo>
                    <a:pt x="37867" y="5885"/>
                  </a:lnTo>
                  <a:lnTo>
                    <a:pt x="37027" y="5191"/>
                  </a:lnTo>
                  <a:lnTo>
                    <a:pt x="36186" y="4496"/>
                  </a:lnTo>
                  <a:lnTo>
                    <a:pt x="35309" y="3875"/>
                  </a:lnTo>
                  <a:lnTo>
                    <a:pt x="34359" y="3290"/>
                  </a:lnTo>
                  <a:lnTo>
                    <a:pt x="33445" y="2742"/>
                  </a:lnTo>
                  <a:lnTo>
                    <a:pt x="32458" y="2230"/>
                  </a:lnTo>
                  <a:lnTo>
                    <a:pt x="31434" y="1792"/>
                  </a:lnTo>
                  <a:lnTo>
                    <a:pt x="30411" y="1389"/>
                  </a:lnTo>
                  <a:lnTo>
                    <a:pt x="29388" y="1024"/>
                  </a:lnTo>
                  <a:lnTo>
                    <a:pt x="28291" y="732"/>
                  </a:lnTo>
                  <a:lnTo>
                    <a:pt x="27194" y="476"/>
                  </a:lnTo>
                  <a:lnTo>
                    <a:pt x="26098" y="256"/>
                  </a:lnTo>
                  <a:lnTo>
                    <a:pt x="24965" y="110"/>
                  </a:lnTo>
                  <a:lnTo>
                    <a:pt x="23795" y="37"/>
                  </a:lnTo>
                  <a:lnTo>
                    <a:pt x="22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37"/>
            <p:cNvSpPr/>
            <p:nvPr/>
          </p:nvSpPr>
          <p:spPr>
            <a:xfrm>
              <a:off x="1446475" y="1224100"/>
              <a:ext cx="755725" cy="755725"/>
            </a:xfrm>
            <a:custGeom>
              <a:avLst/>
              <a:gdLst/>
              <a:ahLst/>
              <a:cxnLst/>
              <a:rect l="l" t="t" r="r" b="b"/>
              <a:pathLst>
                <a:path w="30229" h="30229" extrusionOk="0">
                  <a:moveTo>
                    <a:pt x="15901" y="146"/>
                  </a:moveTo>
                  <a:lnTo>
                    <a:pt x="16632" y="219"/>
                  </a:lnTo>
                  <a:lnTo>
                    <a:pt x="17399" y="329"/>
                  </a:lnTo>
                  <a:lnTo>
                    <a:pt x="18130" y="439"/>
                  </a:lnTo>
                  <a:lnTo>
                    <a:pt x="18861" y="621"/>
                  </a:lnTo>
                  <a:lnTo>
                    <a:pt x="19556" y="804"/>
                  </a:lnTo>
                  <a:lnTo>
                    <a:pt x="20250" y="1060"/>
                  </a:lnTo>
                  <a:lnTo>
                    <a:pt x="20945" y="1316"/>
                  </a:lnTo>
                  <a:lnTo>
                    <a:pt x="21603" y="1608"/>
                  </a:lnTo>
                  <a:lnTo>
                    <a:pt x="22261" y="1937"/>
                  </a:lnTo>
                  <a:lnTo>
                    <a:pt x="22882" y="2303"/>
                  </a:lnTo>
                  <a:lnTo>
                    <a:pt x="23467" y="2705"/>
                  </a:lnTo>
                  <a:lnTo>
                    <a:pt x="24052" y="3107"/>
                  </a:lnTo>
                  <a:lnTo>
                    <a:pt x="24636" y="3582"/>
                  </a:lnTo>
                  <a:lnTo>
                    <a:pt x="25185" y="4021"/>
                  </a:lnTo>
                  <a:lnTo>
                    <a:pt x="25696" y="4533"/>
                  </a:lnTo>
                  <a:lnTo>
                    <a:pt x="26208" y="5044"/>
                  </a:lnTo>
                  <a:lnTo>
                    <a:pt x="26683" y="5593"/>
                  </a:lnTo>
                  <a:lnTo>
                    <a:pt x="27122" y="6177"/>
                  </a:lnTo>
                  <a:lnTo>
                    <a:pt x="27524" y="6762"/>
                  </a:lnTo>
                  <a:lnTo>
                    <a:pt x="27926" y="7347"/>
                  </a:lnTo>
                  <a:lnTo>
                    <a:pt x="28292" y="7968"/>
                  </a:lnTo>
                  <a:lnTo>
                    <a:pt x="28621" y="8626"/>
                  </a:lnTo>
                  <a:lnTo>
                    <a:pt x="28913" y="9284"/>
                  </a:lnTo>
                  <a:lnTo>
                    <a:pt x="29169" y="9979"/>
                  </a:lnTo>
                  <a:lnTo>
                    <a:pt x="29425" y="10673"/>
                  </a:lnTo>
                  <a:lnTo>
                    <a:pt x="29607" y="11368"/>
                  </a:lnTo>
                  <a:lnTo>
                    <a:pt x="29790" y="12099"/>
                  </a:lnTo>
                  <a:lnTo>
                    <a:pt x="29900" y="12830"/>
                  </a:lnTo>
                  <a:lnTo>
                    <a:pt x="30010" y="13597"/>
                  </a:lnTo>
                  <a:lnTo>
                    <a:pt x="30083" y="14328"/>
                  </a:lnTo>
                  <a:lnTo>
                    <a:pt x="30083" y="15096"/>
                  </a:lnTo>
                  <a:lnTo>
                    <a:pt x="30083" y="15863"/>
                  </a:lnTo>
                  <a:lnTo>
                    <a:pt x="30010" y="16631"/>
                  </a:lnTo>
                  <a:lnTo>
                    <a:pt x="29900" y="17399"/>
                  </a:lnTo>
                  <a:lnTo>
                    <a:pt x="29790" y="18130"/>
                  </a:lnTo>
                  <a:lnTo>
                    <a:pt x="29607" y="18861"/>
                  </a:lnTo>
                  <a:lnTo>
                    <a:pt x="29425" y="19555"/>
                  </a:lnTo>
                  <a:lnTo>
                    <a:pt x="29169" y="20250"/>
                  </a:lnTo>
                  <a:lnTo>
                    <a:pt x="28913" y="20944"/>
                  </a:lnTo>
                  <a:lnTo>
                    <a:pt x="28621" y="21602"/>
                  </a:lnTo>
                  <a:lnTo>
                    <a:pt x="28292" y="22223"/>
                  </a:lnTo>
                  <a:lnTo>
                    <a:pt x="27926" y="22881"/>
                  </a:lnTo>
                  <a:lnTo>
                    <a:pt x="27524" y="23466"/>
                  </a:lnTo>
                  <a:lnTo>
                    <a:pt x="27122" y="24051"/>
                  </a:lnTo>
                  <a:lnTo>
                    <a:pt x="26683" y="24636"/>
                  </a:lnTo>
                  <a:lnTo>
                    <a:pt x="26208" y="25184"/>
                  </a:lnTo>
                  <a:lnTo>
                    <a:pt x="25696" y="25696"/>
                  </a:lnTo>
                  <a:lnTo>
                    <a:pt x="25185" y="26171"/>
                  </a:lnTo>
                  <a:lnTo>
                    <a:pt x="24636" y="26646"/>
                  </a:lnTo>
                  <a:lnTo>
                    <a:pt x="24052" y="27121"/>
                  </a:lnTo>
                  <a:lnTo>
                    <a:pt x="23467" y="27523"/>
                  </a:lnTo>
                  <a:lnTo>
                    <a:pt x="22882" y="27925"/>
                  </a:lnTo>
                  <a:lnTo>
                    <a:pt x="22261" y="28254"/>
                  </a:lnTo>
                  <a:lnTo>
                    <a:pt x="21603" y="28620"/>
                  </a:lnTo>
                  <a:lnTo>
                    <a:pt x="20945" y="28912"/>
                  </a:lnTo>
                  <a:lnTo>
                    <a:pt x="20250" y="29168"/>
                  </a:lnTo>
                  <a:lnTo>
                    <a:pt x="19556" y="29424"/>
                  </a:lnTo>
                  <a:lnTo>
                    <a:pt x="18861" y="29607"/>
                  </a:lnTo>
                  <a:lnTo>
                    <a:pt x="18130" y="29790"/>
                  </a:lnTo>
                  <a:lnTo>
                    <a:pt x="17399" y="29899"/>
                  </a:lnTo>
                  <a:lnTo>
                    <a:pt x="16632" y="30009"/>
                  </a:lnTo>
                  <a:lnTo>
                    <a:pt x="15901" y="30045"/>
                  </a:lnTo>
                  <a:lnTo>
                    <a:pt x="15133" y="30082"/>
                  </a:lnTo>
                  <a:lnTo>
                    <a:pt x="14366" y="30045"/>
                  </a:lnTo>
                  <a:lnTo>
                    <a:pt x="13598" y="30009"/>
                  </a:lnTo>
                  <a:lnTo>
                    <a:pt x="12830" y="29899"/>
                  </a:lnTo>
                  <a:lnTo>
                    <a:pt x="12099" y="29790"/>
                  </a:lnTo>
                  <a:lnTo>
                    <a:pt x="11368" y="29607"/>
                  </a:lnTo>
                  <a:lnTo>
                    <a:pt x="10674" y="29424"/>
                  </a:lnTo>
                  <a:lnTo>
                    <a:pt x="9979" y="29168"/>
                  </a:lnTo>
                  <a:lnTo>
                    <a:pt x="9285" y="28912"/>
                  </a:lnTo>
                  <a:lnTo>
                    <a:pt x="8627" y="28620"/>
                  </a:lnTo>
                  <a:lnTo>
                    <a:pt x="8006" y="28254"/>
                  </a:lnTo>
                  <a:lnTo>
                    <a:pt x="7348" y="27925"/>
                  </a:lnTo>
                  <a:lnTo>
                    <a:pt x="6763" y="27523"/>
                  </a:lnTo>
                  <a:lnTo>
                    <a:pt x="6178" y="27121"/>
                  </a:lnTo>
                  <a:lnTo>
                    <a:pt x="5593" y="26646"/>
                  </a:lnTo>
                  <a:lnTo>
                    <a:pt x="5045" y="26171"/>
                  </a:lnTo>
                  <a:lnTo>
                    <a:pt x="4533" y="25696"/>
                  </a:lnTo>
                  <a:lnTo>
                    <a:pt x="4058" y="25184"/>
                  </a:lnTo>
                  <a:lnTo>
                    <a:pt x="3583" y="24636"/>
                  </a:lnTo>
                  <a:lnTo>
                    <a:pt x="3108" y="24051"/>
                  </a:lnTo>
                  <a:lnTo>
                    <a:pt x="2706" y="23466"/>
                  </a:lnTo>
                  <a:lnTo>
                    <a:pt x="2304" y="22881"/>
                  </a:lnTo>
                  <a:lnTo>
                    <a:pt x="1975" y="22223"/>
                  </a:lnTo>
                  <a:lnTo>
                    <a:pt x="1609" y="21602"/>
                  </a:lnTo>
                  <a:lnTo>
                    <a:pt x="1317" y="20944"/>
                  </a:lnTo>
                  <a:lnTo>
                    <a:pt x="1061" y="20250"/>
                  </a:lnTo>
                  <a:lnTo>
                    <a:pt x="805" y="19555"/>
                  </a:lnTo>
                  <a:lnTo>
                    <a:pt x="622" y="18861"/>
                  </a:lnTo>
                  <a:lnTo>
                    <a:pt x="439" y="18130"/>
                  </a:lnTo>
                  <a:lnTo>
                    <a:pt x="330" y="17399"/>
                  </a:lnTo>
                  <a:lnTo>
                    <a:pt x="220" y="16631"/>
                  </a:lnTo>
                  <a:lnTo>
                    <a:pt x="184" y="15863"/>
                  </a:lnTo>
                  <a:lnTo>
                    <a:pt x="147" y="15096"/>
                  </a:lnTo>
                  <a:lnTo>
                    <a:pt x="184" y="14328"/>
                  </a:lnTo>
                  <a:lnTo>
                    <a:pt x="220" y="13597"/>
                  </a:lnTo>
                  <a:lnTo>
                    <a:pt x="330" y="12830"/>
                  </a:lnTo>
                  <a:lnTo>
                    <a:pt x="439" y="12099"/>
                  </a:lnTo>
                  <a:lnTo>
                    <a:pt x="622" y="11368"/>
                  </a:lnTo>
                  <a:lnTo>
                    <a:pt x="805" y="10673"/>
                  </a:lnTo>
                  <a:lnTo>
                    <a:pt x="1061" y="9979"/>
                  </a:lnTo>
                  <a:lnTo>
                    <a:pt x="1317" y="9284"/>
                  </a:lnTo>
                  <a:lnTo>
                    <a:pt x="1609" y="8626"/>
                  </a:lnTo>
                  <a:lnTo>
                    <a:pt x="1975" y="7968"/>
                  </a:lnTo>
                  <a:lnTo>
                    <a:pt x="2304" y="7347"/>
                  </a:lnTo>
                  <a:lnTo>
                    <a:pt x="2706" y="6762"/>
                  </a:lnTo>
                  <a:lnTo>
                    <a:pt x="3108" y="6177"/>
                  </a:lnTo>
                  <a:lnTo>
                    <a:pt x="3583" y="5593"/>
                  </a:lnTo>
                  <a:lnTo>
                    <a:pt x="4058" y="5044"/>
                  </a:lnTo>
                  <a:lnTo>
                    <a:pt x="4533" y="4533"/>
                  </a:lnTo>
                  <a:lnTo>
                    <a:pt x="5045" y="4021"/>
                  </a:lnTo>
                  <a:lnTo>
                    <a:pt x="5593" y="3582"/>
                  </a:lnTo>
                  <a:lnTo>
                    <a:pt x="6178" y="3107"/>
                  </a:lnTo>
                  <a:lnTo>
                    <a:pt x="6763" y="2705"/>
                  </a:lnTo>
                  <a:lnTo>
                    <a:pt x="7348" y="2303"/>
                  </a:lnTo>
                  <a:lnTo>
                    <a:pt x="8006" y="1937"/>
                  </a:lnTo>
                  <a:lnTo>
                    <a:pt x="8627" y="1608"/>
                  </a:lnTo>
                  <a:lnTo>
                    <a:pt x="9285" y="1316"/>
                  </a:lnTo>
                  <a:lnTo>
                    <a:pt x="9979" y="1060"/>
                  </a:lnTo>
                  <a:lnTo>
                    <a:pt x="10674" y="804"/>
                  </a:lnTo>
                  <a:lnTo>
                    <a:pt x="11368" y="621"/>
                  </a:lnTo>
                  <a:lnTo>
                    <a:pt x="12099" y="439"/>
                  </a:lnTo>
                  <a:lnTo>
                    <a:pt x="12830" y="329"/>
                  </a:lnTo>
                  <a:lnTo>
                    <a:pt x="13598" y="219"/>
                  </a:lnTo>
                  <a:lnTo>
                    <a:pt x="14366" y="146"/>
                  </a:lnTo>
                  <a:close/>
                  <a:moveTo>
                    <a:pt x="15133" y="0"/>
                  </a:moveTo>
                  <a:lnTo>
                    <a:pt x="14329" y="37"/>
                  </a:lnTo>
                  <a:lnTo>
                    <a:pt x="13561" y="73"/>
                  </a:lnTo>
                  <a:lnTo>
                    <a:pt x="12830" y="183"/>
                  </a:lnTo>
                  <a:lnTo>
                    <a:pt x="12063" y="293"/>
                  </a:lnTo>
                  <a:lnTo>
                    <a:pt x="11332" y="475"/>
                  </a:lnTo>
                  <a:lnTo>
                    <a:pt x="10637" y="695"/>
                  </a:lnTo>
                  <a:lnTo>
                    <a:pt x="9943" y="914"/>
                  </a:lnTo>
                  <a:lnTo>
                    <a:pt x="9248" y="1206"/>
                  </a:lnTo>
                  <a:lnTo>
                    <a:pt x="8554" y="1499"/>
                  </a:lnTo>
                  <a:lnTo>
                    <a:pt x="7932" y="1828"/>
                  </a:lnTo>
                  <a:lnTo>
                    <a:pt x="7275" y="2193"/>
                  </a:lnTo>
                  <a:lnTo>
                    <a:pt x="6690" y="2595"/>
                  </a:lnTo>
                  <a:lnTo>
                    <a:pt x="6068" y="2997"/>
                  </a:lnTo>
                  <a:lnTo>
                    <a:pt x="5520" y="3473"/>
                  </a:lnTo>
                  <a:lnTo>
                    <a:pt x="4972" y="3948"/>
                  </a:lnTo>
                  <a:lnTo>
                    <a:pt x="4424" y="4423"/>
                  </a:lnTo>
                  <a:lnTo>
                    <a:pt x="3948" y="4971"/>
                  </a:lnTo>
                  <a:lnTo>
                    <a:pt x="3473" y="5519"/>
                  </a:lnTo>
                  <a:lnTo>
                    <a:pt x="2998" y="6068"/>
                  </a:lnTo>
                  <a:lnTo>
                    <a:pt x="2596" y="6652"/>
                  </a:lnTo>
                  <a:lnTo>
                    <a:pt x="2194" y="7274"/>
                  </a:lnTo>
                  <a:lnTo>
                    <a:pt x="1828" y="7932"/>
                  </a:lnTo>
                  <a:lnTo>
                    <a:pt x="1499" y="8553"/>
                  </a:lnTo>
                  <a:lnTo>
                    <a:pt x="1207" y="9248"/>
                  </a:lnTo>
                  <a:lnTo>
                    <a:pt x="915" y="9906"/>
                  </a:lnTo>
                  <a:lnTo>
                    <a:pt x="695" y="10637"/>
                  </a:lnTo>
                  <a:lnTo>
                    <a:pt x="476" y="11331"/>
                  </a:lnTo>
                  <a:lnTo>
                    <a:pt x="330" y="12062"/>
                  </a:lnTo>
                  <a:lnTo>
                    <a:pt x="184" y="12830"/>
                  </a:lnTo>
                  <a:lnTo>
                    <a:pt x="74" y="13561"/>
                  </a:lnTo>
                  <a:lnTo>
                    <a:pt x="37" y="14328"/>
                  </a:lnTo>
                  <a:lnTo>
                    <a:pt x="1" y="15096"/>
                  </a:lnTo>
                  <a:lnTo>
                    <a:pt x="37" y="15900"/>
                  </a:lnTo>
                  <a:lnTo>
                    <a:pt x="74" y="16668"/>
                  </a:lnTo>
                  <a:lnTo>
                    <a:pt x="184" y="17399"/>
                  </a:lnTo>
                  <a:lnTo>
                    <a:pt x="330" y="18166"/>
                  </a:lnTo>
                  <a:lnTo>
                    <a:pt x="476" y="18897"/>
                  </a:lnTo>
                  <a:lnTo>
                    <a:pt x="695" y="19592"/>
                  </a:lnTo>
                  <a:lnTo>
                    <a:pt x="915" y="20286"/>
                  </a:lnTo>
                  <a:lnTo>
                    <a:pt x="1207" y="20981"/>
                  </a:lnTo>
                  <a:lnTo>
                    <a:pt x="1499" y="21675"/>
                  </a:lnTo>
                  <a:lnTo>
                    <a:pt x="1828" y="22297"/>
                  </a:lnTo>
                  <a:lnTo>
                    <a:pt x="2194" y="22954"/>
                  </a:lnTo>
                  <a:lnTo>
                    <a:pt x="2596" y="23539"/>
                  </a:lnTo>
                  <a:lnTo>
                    <a:pt x="2998" y="24161"/>
                  </a:lnTo>
                  <a:lnTo>
                    <a:pt x="3473" y="24709"/>
                  </a:lnTo>
                  <a:lnTo>
                    <a:pt x="3948" y="25257"/>
                  </a:lnTo>
                  <a:lnTo>
                    <a:pt x="4424" y="25806"/>
                  </a:lnTo>
                  <a:lnTo>
                    <a:pt x="4972" y="26281"/>
                  </a:lnTo>
                  <a:lnTo>
                    <a:pt x="5520" y="26756"/>
                  </a:lnTo>
                  <a:lnTo>
                    <a:pt x="6068" y="27231"/>
                  </a:lnTo>
                  <a:lnTo>
                    <a:pt x="6690" y="27633"/>
                  </a:lnTo>
                  <a:lnTo>
                    <a:pt x="7275" y="28035"/>
                  </a:lnTo>
                  <a:lnTo>
                    <a:pt x="7932" y="28401"/>
                  </a:lnTo>
                  <a:lnTo>
                    <a:pt x="8554" y="28730"/>
                  </a:lnTo>
                  <a:lnTo>
                    <a:pt x="9248" y="29022"/>
                  </a:lnTo>
                  <a:lnTo>
                    <a:pt x="9943" y="29314"/>
                  </a:lnTo>
                  <a:lnTo>
                    <a:pt x="10637" y="29534"/>
                  </a:lnTo>
                  <a:lnTo>
                    <a:pt x="11332" y="29753"/>
                  </a:lnTo>
                  <a:lnTo>
                    <a:pt x="12063" y="29899"/>
                  </a:lnTo>
                  <a:lnTo>
                    <a:pt x="12830" y="30045"/>
                  </a:lnTo>
                  <a:lnTo>
                    <a:pt x="13561" y="30155"/>
                  </a:lnTo>
                  <a:lnTo>
                    <a:pt x="14329" y="30192"/>
                  </a:lnTo>
                  <a:lnTo>
                    <a:pt x="15133" y="30228"/>
                  </a:lnTo>
                  <a:lnTo>
                    <a:pt x="15901" y="30192"/>
                  </a:lnTo>
                  <a:lnTo>
                    <a:pt x="16668" y="30155"/>
                  </a:lnTo>
                  <a:lnTo>
                    <a:pt x="17399" y="30045"/>
                  </a:lnTo>
                  <a:lnTo>
                    <a:pt x="18167" y="29899"/>
                  </a:lnTo>
                  <a:lnTo>
                    <a:pt x="18898" y="29753"/>
                  </a:lnTo>
                  <a:lnTo>
                    <a:pt x="19592" y="29534"/>
                  </a:lnTo>
                  <a:lnTo>
                    <a:pt x="20323" y="29314"/>
                  </a:lnTo>
                  <a:lnTo>
                    <a:pt x="20981" y="29022"/>
                  </a:lnTo>
                  <a:lnTo>
                    <a:pt x="21676" y="28730"/>
                  </a:lnTo>
                  <a:lnTo>
                    <a:pt x="22334" y="28401"/>
                  </a:lnTo>
                  <a:lnTo>
                    <a:pt x="22955" y="28035"/>
                  </a:lnTo>
                  <a:lnTo>
                    <a:pt x="23576" y="27633"/>
                  </a:lnTo>
                  <a:lnTo>
                    <a:pt x="24161" y="27231"/>
                  </a:lnTo>
                  <a:lnTo>
                    <a:pt x="24710" y="26756"/>
                  </a:lnTo>
                  <a:lnTo>
                    <a:pt x="25258" y="26281"/>
                  </a:lnTo>
                  <a:lnTo>
                    <a:pt x="25806" y="25806"/>
                  </a:lnTo>
                  <a:lnTo>
                    <a:pt x="26318" y="25257"/>
                  </a:lnTo>
                  <a:lnTo>
                    <a:pt x="26793" y="24709"/>
                  </a:lnTo>
                  <a:lnTo>
                    <a:pt x="27232" y="24161"/>
                  </a:lnTo>
                  <a:lnTo>
                    <a:pt x="27634" y="23539"/>
                  </a:lnTo>
                  <a:lnTo>
                    <a:pt x="28036" y="22954"/>
                  </a:lnTo>
                  <a:lnTo>
                    <a:pt x="28401" y="22297"/>
                  </a:lnTo>
                  <a:lnTo>
                    <a:pt x="28730" y="21675"/>
                  </a:lnTo>
                  <a:lnTo>
                    <a:pt x="29059" y="20981"/>
                  </a:lnTo>
                  <a:lnTo>
                    <a:pt x="29315" y="20286"/>
                  </a:lnTo>
                  <a:lnTo>
                    <a:pt x="29534" y="19592"/>
                  </a:lnTo>
                  <a:lnTo>
                    <a:pt x="29754" y="18897"/>
                  </a:lnTo>
                  <a:lnTo>
                    <a:pt x="29936" y="18166"/>
                  </a:lnTo>
                  <a:lnTo>
                    <a:pt x="30046" y="17399"/>
                  </a:lnTo>
                  <a:lnTo>
                    <a:pt x="30156" y="16668"/>
                  </a:lnTo>
                  <a:lnTo>
                    <a:pt x="30229" y="15900"/>
                  </a:lnTo>
                  <a:lnTo>
                    <a:pt x="30229" y="15096"/>
                  </a:lnTo>
                  <a:lnTo>
                    <a:pt x="30229" y="14328"/>
                  </a:lnTo>
                  <a:lnTo>
                    <a:pt x="30156" y="13561"/>
                  </a:lnTo>
                  <a:lnTo>
                    <a:pt x="30046" y="12830"/>
                  </a:lnTo>
                  <a:lnTo>
                    <a:pt x="29936" y="12062"/>
                  </a:lnTo>
                  <a:lnTo>
                    <a:pt x="29754" y="11331"/>
                  </a:lnTo>
                  <a:lnTo>
                    <a:pt x="29534" y="10637"/>
                  </a:lnTo>
                  <a:lnTo>
                    <a:pt x="29315" y="9906"/>
                  </a:lnTo>
                  <a:lnTo>
                    <a:pt x="29059" y="9248"/>
                  </a:lnTo>
                  <a:lnTo>
                    <a:pt x="28730" y="8553"/>
                  </a:lnTo>
                  <a:lnTo>
                    <a:pt x="28401" y="7932"/>
                  </a:lnTo>
                  <a:lnTo>
                    <a:pt x="28036" y="7274"/>
                  </a:lnTo>
                  <a:lnTo>
                    <a:pt x="27634" y="6652"/>
                  </a:lnTo>
                  <a:lnTo>
                    <a:pt x="27232" y="6068"/>
                  </a:lnTo>
                  <a:lnTo>
                    <a:pt x="26793" y="5519"/>
                  </a:lnTo>
                  <a:lnTo>
                    <a:pt x="26318" y="4971"/>
                  </a:lnTo>
                  <a:lnTo>
                    <a:pt x="25806" y="4423"/>
                  </a:lnTo>
                  <a:lnTo>
                    <a:pt x="25258" y="3948"/>
                  </a:lnTo>
                  <a:lnTo>
                    <a:pt x="24710" y="3473"/>
                  </a:lnTo>
                  <a:lnTo>
                    <a:pt x="24161" y="2997"/>
                  </a:lnTo>
                  <a:lnTo>
                    <a:pt x="23576" y="2595"/>
                  </a:lnTo>
                  <a:lnTo>
                    <a:pt x="22955" y="2193"/>
                  </a:lnTo>
                  <a:lnTo>
                    <a:pt x="22334" y="1828"/>
                  </a:lnTo>
                  <a:lnTo>
                    <a:pt x="21676" y="1499"/>
                  </a:lnTo>
                  <a:lnTo>
                    <a:pt x="20981" y="1206"/>
                  </a:lnTo>
                  <a:lnTo>
                    <a:pt x="20323" y="914"/>
                  </a:lnTo>
                  <a:lnTo>
                    <a:pt x="19592" y="695"/>
                  </a:lnTo>
                  <a:lnTo>
                    <a:pt x="18898" y="475"/>
                  </a:lnTo>
                  <a:lnTo>
                    <a:pt x="18167" y="293"/>
                  </a:lnTo>
                  <a:lnTo>
                    <a:pt x="17399" y="183"/>
                  </a:lnTo>
                  <a:lnTo>
                    <a:pt x="16668" y="73"/>
                  </a:lnTo>
                  <a:lnTo>
                    <a:pt x="15901" y="37"/>
                  </a:lnTo>
                  <a:lnTo>
                    <a:pt x="15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37"/>
            <p:cNvSpPr/>
            <p:nvPr/>
          </p:nvSpPr>
          <p:spPr>
            <a:xfrm>
              <a:off x="1634725" y="1412325"/>
              <a:ext cx="379250" cy="379250"/>
            </a:xfrm>
            <a:custGeom>
              <a:avLst/>
              <a:gdLst/>
              <a:ahLst/>
              <a:cxnLst/>
              <a:rect l="l" t="t" r="r" b="b"/>
              <a:pathLst>
                <a:path w="15170" h="15170" extrusionOk="0">
                  <a:moveTo>
                    <a:pt x="7603" y="147"/>
                  </a:moveTo>
                  <a:lnTo>
                    <a:pt x="8334" y="183"/>
                  </a:lnTo>
                  <a:lnTo>
                    <a:pt x="9102" y="293"/>
                  </a:lnTo>
                  <a:lnTo>
                    <a:pt x="9796" y="476"/>
                  </a:lnTo>
                  <a:lnTo>
                    <a:pt x="10491" y="732"/>
                  </a:lnTo>
                  <a:lnTo>
                    <a:pt x="11149" y="1024"/>
                  </a:lnTo>
                  <a:lnTo>
                    <a:pt x="11733" y="1390"/>
                  </a:lnTo>
                  <a:lnTo>
                    <a:pt x="12318" y="1828"/>
                  </a:lnTo>
                  <a:lnTo>
                    <a:pt x="12866" y="2303"/>
                  </a:lnTo>
                  <a:lnTo>
                    <a:pt x="13342" y="2852"/>
                  </a:lnTo>
                  <a:lnTo>
                    <a:pt x="13780" y="3437"/>
                  </a:lnTo>
                  <a:lnTo>
                    <a:pt x="14146" y="4021"/>
                  </a:lnTo>
                  <a:lnTo>
                    <a:pt x="14438" y="4679"/>
                  </a:lnTo>
                  <a:lnTo>
                    <a:pt x="14694" y="5374"/>
                  </a:lnTo>
                  <a:lnTo>
                    <a:pt x="14877" y="6068"/>
                  </a:lnTo>
                  <a:lnTo>
                    <a:pt x="14986" y="6836"/>
                  </a:lnTo>
                  <a:lnTo>
                    <a:pt x="15023" y="7567"/>
                  </a:lnTo>
                  <a:lnTo>
                    <a:pt x="14986" y="8334"/>
                  </a:lnTo>
                  <a:lnTo>
                    <a:pt x="14877" y="9066"/>
                  </a:lnTo>
                  <a:lnTo>
                    <a:pt x="14694" y="9797"/>
                  </a:lnTo>
                  <a:lnTo>
                    <a:pt x="14438" y="10491"/>
                  </a:lnTo>
                  <a:lnTo>
                    <a:pt x="14146" y="11149"/>
                  </a:lnTo>
                  <a:lnTo>
                    <a:pt x="13780" y="11734"/>
                  </a:lnTo>
                  <a:lnTo>
                    <a:pt x="13342" y="12319"/>
                  </a:lnTo>
                  <a:lnTo>
                    <a:pt x="12866" y="12830"/>
                  </a:lnTo>
                  <a:lnTo>
                    <a:pt x="12318" y="13342"/>
                  </a:lnTo>
                  <a:lnTo>
                    <a:pt x="11733" y="13744"/>
                  </a:lnTo>
                  <a:lnTo>
                    <a:pt x="11149" y="14146"/>
                  </a:lnTo>
                  <a:lnTo>
                    <a:pt x="10491" y="14439"/>
                  </a:lnTo>
                  <a:lnTo>
                    <a:pt x="9796" y="14694"/>
                  </a:lnTo>
                  <a:lnTo>
                    <a:pt x="9102" y="14877"/>
                  </a:lnTo>
                  <a:lnTo>
                    <a:pt x="8334" y="14987"/>
                  </a:lnTo>
                  <a:lnTo>
                    <a:pt x="7603" y="15023"/>
                  </a:lnTo>
                  <a:lnTo>
                    <a:pt x="6836" y="14987"/>
                  </a:lnTo>
                  <a:lnTo>
                    <a:pt x="6104" y="14877"/>
                  </a:lnTo>
                  <a:lnTo>
                    <a:pt x="5373" y="14694"/>
                  </a:lnTo>
                  <a:lnTo>
                    <a:pt x="4679" y="14439"/>
                  </a:lnTo>
                  <a:lnTo>
                    <a:pt x="4058" y="14146"/>
                  </a:lnTo>
                  <a:lnTo>
                    <a:pt x="3436" y="13744"/>
                  </a:lnTo>
                  <a:lnTo>
                    <a:pt x="2851" y="13342"/>
                  </a:lnTo>
                  <a:lnTo>
                    <a:pt x="2340" y="12830"/>
                  </a:lnTo>
                  <a:lnTo>
                    <a:pt x="1828" y="12319"/>
                  </a:lnTo>
                  <a:lnTo>
                    <a:pt x="1426" y="11734"/>
                  </a:lnTo>
                  <a:lnTo>
                    <a:pt x="1024" y="11149"/>
                  </a:lnTo>
                  <a:lnTo>
                    <a:pt x="731" y="10491"/>
                  </a:lnTo>
                  <a:lnTo>
                    <a:pt x="476" y="9797"/>
                  </a:lnTo>
                  <a:lnTo>
                    <a:pt x="293" y="9066"/>
                  </a:lnTo>
                  <a:lnTo>
                    <a:pt x="183" y="8334"/>
                  </a:lnTo>
                  <a:lnTo>
                    <a:pt x="147" y="7567"/>
                  </a:lnTo>
                  <a:lnTo>
                    <a:pt x="183" y="6836"/>
                  </a:lnTo>
                  <a:lnTo>
                    <a:pt x="293" y="6068"/>
                  </a:lnTo>
                  <a:lnTo>
                    <a:pt x="476" y="5374"/>
                  </a:lnTo>
                  <a:lnTo>
                    <a:pt x="731" y="4679"/>
                  </a:lnTo>
                  <a:lnTo>
                    <a:pt x="1024" y="4021"/>
                  </a:lnTo>
                  <a:lnTo>
                    <a:pt x="1426" y="3437"/>
                  </a:lnTo>
                  <a:lnTo>
                    <a:pt x="1828" y="2852"/>
                  </a:lnTo>
                  <a:lnTo>
                    <a:pt x="2340" y="2303"/>
                  </a:lnTo>
                  <a:lnTo>
                    <a:pt x="2851" y="1828"/>
                  </a:lnTo>
                  <a:lnTo>
                    <a:pt x="3436" y="1390"/>
                  </a:lnTo>
                  <a:lnTo>
                    <a:pt x="4058" y="1024"/>
                  </a:lnTo>
                  <a:lnTo>
                    <a:pt x="4679" y="732"/>
                  </a:lnTo>
                  <a:lnTo>
                    <a:pt x="5373" y="476"/>
                  </a:lnTo>
                  <a:lnTo>
                    <a:pt x="6104" y="293"/>
                  </a:lnTo>
                  <a:lnTo>
                    <a:pt x="6836" y="183"/>
                  </a:lnTo>
                  <a:lnTo>
                    <a:pt x="7603" y="147"/>
                  </a:lnTo>
                  <a:close/>
                  <a:moveTo>
                    <a:pt x="7603" y="1"/>
                  </a:moveTo>
                  <a:lnTo>
                    <a:pt x="6799" y="37"/>
                  </a:lnTo>
                  <a:lnTo>
                    <a:pt x="6068" y="147"/>
                  </a:lnTo>
                  <a:lnTo>
                    <a:pt x="5337" y="330"/>
                  </a:lnTo>
                  <a:lnTo>
                    <a:pt x="4642" y="586"/>
                  </a:lnTo>
                  <a:lnTo>
                    <a:pt x="3984" y="915"/>
                  </a:lnTo>
                  <a:lnTo>
                    <a:pt x="3363" y="1280"/>
                  </a:lnTo>
                  <a:lnTo>
                    <a:pt x="2778" y="1719"/>
                  </a:lnTo>
                  <a:lnTo>
                    <a:pt x="2230" y="2230"/>
                  </a:lnTo>
                  <a:lnTo>
                    <a:pt x="1718" y="2742"/>
                  </a:lnTo>
                  <a:lnTo>
                    <a:pt x="1280" y="3327"/>
                  </a:lnTo>
                  <a:lnTo>
                    <a:pt x="914" y="3985"/>
                  </a:lnTo>
                  <a:lnTo>
                    <a:pt x="585" y="4643"/>
                  </a:lnTo>
                  <a:lnTo>
                    <a:pt x="329" y="5337"/>
                  </a:lnTo>
                  <a:lnTo>
                    <a:pt x="147" y="6068"/>
                  </a:lnTo>
                  <a:lnTo>
                    <a:pt x="37" y="6799"/>
                  </a:lnTo>
                  <a:lnTo>
                    <a:pt x="0" y="7567"/>
                  </a:lnTo>
                  <a:lnTo>
                    <a:pt x="37" y="8371"/>
                  </a:lnTo>
                  <a:lnTo>
                    <a:pt x="147" y="9102"/>
                  </a:lnTo>
                  <a:lnTo>
                    <a:pt x="329" y="9833"/>
                  </a:lnTo>
                  <a:lnTo>
                    <a:pt x="585" y="10528"/>
                  </a:lnTo>
                  <a:lnTo>
                    <a:pt x="914" y="11186"/>
                  </a:lnTo>
                  <a:lnTo>
                    <a:pt x="1280" y="11807"/>
                  </a:lnTo>
                  <a:lnTo>
                    <a:pt x="1718" y="12392"/>
                  </a:lnTo>
                  <a:lnTo>
                    <a:pt x="2230" y="12940"/>
                  </a:lnTo>
                  <a:lnTo>
                    <a:pt x="2778" y="13452"/>
                  </a:lnTo>
                  <a:lnTo>
                    <a:pt x="3363" y="13890"/>
                  </a:lnTo>
                  <a:lnTo>
                    <a:pt x="3984" y="14256"/>
                  </a:lnTo>
                  <a:lnTo>
                    <a:pt x="4642" y="14585"/>
                  </a:lnTo>
                  <a:lnTo>
                    <a:pt x="5337" y="14841"/>
                  </a:lnTo>
                  <a:lnTo>
                    <a:pt x="6068" y="15023"/>
                  </a:lnTo>
                  <a:lnTo>
                    <a:pt x="6799" y="15133"/>
                  </a:lnTo>
                  <a:lnTo>
                    <a:pt x="7603" y="15170"/>
                  </a:lnTo>
                  <a:lnTo>
                    <a:pt x="8371" y="15133"/>
                  </a:lnTo>
                  <a:lnTo>
                    <a:pt x="9102" y="15023"/>
                  </a:lnTo>
                  <a:lnTo>
                    <a:pt x="9833" y="14841"/>
                  </a:lnTo>
                  <a:lnTo>
                    <a:pt x="10527" y="14585"/>
                  </a:lnTo>
                  <a:lnTo>
                    <a:pt x="11222" y="14256"/>
                  </a:lnTo>
                  <a:lnTo>
                    <a:pt x="11843" y="13890"/>
                  </a:lnTo>
                  <a:lnTo>
                    <a:pt x="12428" y="13452"/>
                  </a:lnTo>
                  <a:lnTo>
                    <a:pt x="12940" y="12940"/>
                  </a:lnTo>
                  <a:lnTo>
                    <a:pt x="13451" y="12392"/>
                  </a:lnTo>
                  <a:lnTo>
                    <a:pt x="13890" y="11807"/>
                  </a:lnTo>
                  <a:lnTo>
                    <a:pt x="14255" y="11186"/>
                  </a:lnTo>
                  <a:lnTo>
                    <a:pt x="14584" y="10528"/>
                  </a:lnTo>
                  <a:lnTo>
                    <a:pt x="14840" y="9833"/>
                  </a:lnTo>
                  <a:lnTo>
                    <a:pt x="15023" y="9102"/>
                  </a:lnTo>
                  <a:lnTo>
                    <a:pt x="15133" y="8371"/>
                  </a:lnTo>
                  <a:lnTo>
                    <a:pt x="15169" y="7567"/>
                  </a:lnTo>
                  <a:lnTo>
                    <a:pt x="15133" y="6799"/>
                  </a:lnTo>
                  <a:lnTo>
                    <a:pt x="15023" y="6068"/>
                  </a:lnTo>
                  <a:lnTo>
                    <a:pt x="14840" y="5337"/>
                  </a:lnTo>
                  <a:lnTo>
                    <a:pt x="14584" y="4643"/>
                  </a:lnTo>
                  <a:lnTo>
                    <a:pt x="14255" y="3985"/>
                  </a:lnTo>
                  <a:lnTo>
                    <a:pt x="13890" y="3327"/>
                  </a:lnTo>
                  <a:lnTo>
                    <a:pt x="13451" y="2742"/>
                  </a:lnTo>
                  <a:lnTo>
                    <a:pt x="12940" y="2230"/>
                  </a:lnTo>
                  <a:lnTo>
                    <a:pt x="12428" y="1719"/>
                  </a:lnTo>
                  <a:lnTo>
                    <a:pt x="11843" y="1280"/>
                  </a:lnTo>
                  <a:lnTo>
                    <a:pt x="11222" y="915"/>
                  </a:lnTo>
                  <a:lnTo>
                    <a:pt x="10527" y="586"/>
                  </a:lnTo>
                  <a:lnTo>
                    <a:pt x="9833" y="330"/>
                  </a:lnTo>
                  <a:lnTo>
                    <a:pt x="9102" y="147"/>
                  </a:lnTo>
                  <a:lnTo>
                    <a:pt x="8371" y="37"/>
                  </a:lnTo>
                  <a:lnTo>
                    <a:pt x="76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37"/>
            <p:cNvSpPr/>
            <p:nvPr/>
          </p:nvSpPr>
          <p:spPr>
            <a:xfrm>
              <a:off x="1822950" y="1601475"/>
              <a:ext cx="3700" cy="1128575"/>
            </a:xfrm>
            <a:custGeom>
              <a:avLst/>
              <a:gdLst/>
              <a:ahLst/>
              <a:cxnLst/>
              <a:rect l="l" t="t" r="r" b="b"/>
              <a:pathLst>
                <a:path w="148" h="45143" extrusionOk="0">
                  <a:moveTo>
                    <a:pt x="1" y="1"/>
                  </a:moveTo>
                  <a:lnTo>
                    <a:pt x="1" y="45142"/>
                  </a:lnTo>
                  <a:lnTo>
                    <a:pt x="147" y="45142"/>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37"/>
            <p:cNvSpPr/>
            <p:nvPr/>
          </p:nvSpPr>
          <p:spPr>
            <a:xfrm>
              <a:off x="1823875" y="1600575"/>
              <a:ext cx="1073725" cy="351825"/>
            </a:xfrm>
            <a:custGeom>
              <a:avLst/>
              <a:gdLst/>
              <a:ahLst/>
              <a:cxnLst/>
              <a:rect l="l" t="t" r="r" b="b"/>
              <a:pathLst>
                <a:path w="42949" h="14073" extrusionOk="0">
                  <a:moveTo>
                    <a:pt x="37" y="0"/>
                  </a:moveTo>
                  <a:lnTo>
                    <a:pt x="1" y="110"/>
                  </a:lnTo>
                  <a:lnTo>
                    <a:pt x="42912" y="14073"/>
                  </a:lnTo>
                  <a:lnTo>
                    <a:pt x="42948" y="1392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37"/>
            <p:cNvSpPr/>
            <p:nvPr/>
          </p:nvSpPr>
          <p:spPr>
            <a:xfrm>
              <a:off x="1822950" y="688600"/>
              <a:ext cx="666175" cy="914750"/>
            </a:xfrm>
            <a:custGeom>
              <a:avLst/>
              <a:gdLst/>
              <a:ahLst/>
              <a:cxnLst/>
              <a:rect l="l" t="t" r="r" b="b"/>
              <a:pathLst>
                <a:path w="26647" h="36590" extrusionOk="0">
                  <a:moveTo>
                    <a:pt x="26537" y="1"/>
                  </a:moveTo>
                  <a:lnTo>
                    <a:pt x="1" y="36479"/>
                  </a:lnTo>
                  <a:lnTo>
                    <a:pt x="111" y="36589"/>
                  </a:lnTo>
                  <a:lnTo>
                    <a:pt x="26647" y="74"/>
                  </a:lnTo>
                  <a:lnTo>
                    <a:pt x="26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37"/>
            <p:cNvSpPr/>
            <p:nvPr/>
          </p:nvSpPr>
          <p:spPr>
            <a:xfrm>
              <a:off x="1159550" y="688600"/>
              <a:ext cx="666175" cy="914750"/>
            </a:xfrm>
            <a:custGeom>
              <a:avLst/>
              <a:gdLst/>
              <a:ahLst/>
              <a:cxnLst/>
              <a:rect l="l" t="t" r="r" b="b"/>
              <a:pathLst>
                <a:path w="26647" h="36590" extrusionOk="0">
                  <a:moveTo>
                    <a:pt x="147" y="1"/>
                  </a:moveTo>
                  <a:lnTo>
                    <a:pt x="1" y="74"/>
                  </a:lnTo>
                  <a:lnTo>
                    <a:pt x="26537" y="36589"/>
                  </a:lnTo>
                  <a:lnTo>
                    <a:pt x="26647" y="36479"/>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37"/>
            <p:cNvSpPr/>
            <p:nvPr/>
          </p:nvSpPr>
          <p:spPr>
            <a:xfrm>
              <a:off x="751100" y="1600575"/>
              <a:ext cx="1073725" cy="351825"/>
            </a:xfrm>
            <a:custGeom>
              <a:avLst/>
              <a:gdLst/>
              <a:ahLst/>
              <a:cxnLst/>
              <a:rect l="l" t="t" r="r" b="b"/>
              <a:pathLst>
                <a:path w="42949" h="14073" extrusionOk="0">
                  <a:moveTo>
                    <a:pt x="42912" y="0"/>
                  </a:moveTo>
                  <a:lnTo>
                    <a:pt x="0" y="13926"/>
                  </a:lnTo>
                  <a:lnTo>
                    <a:pt x="37" y="14073"/>
                  </a:lnTo>
                  <a:lnTo>
                    <a:pt x="42948" y="110"/>
                  </a:lnTo>
                  <a:lnTo>
                    <a:pt x="42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28" name="Google Shape;728;p37"/>
          <p:cNvGrpSpPr/>
          <p:nvPr/>
        </p:nvGrpSpPr>
        <p:grpSpPr>
          <a:xfrm>
            <a:off x="10147519" y="2518183"/>
            <a:ext cx="8415927" cy="4959959"/>
            <a:chOff x="2686500" y="2978575"/>
            <a:chExt cx="4239050" cy="2498300"/>
          </a:xfrm>
        </p:grpSpPr>
        <p:sp>
          <p:nvSpPr>
            <p:cNvPr id="729" name="Google Shape;729;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9" name="Google Shape;759;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0" name="Google Shape;760;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4" name="Google Shape;764;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5" name="Google Shape;765;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7" name="Google Shape;787;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6" name="Google Shape;796;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7" name="Google Shape;797;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8" name="Google Shape;798;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9" name="Google Shape;799;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0" name="Google Shape;800;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1" name="Google Shape;801;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1" name="Google Shape;811;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2" name="Google Shape;812;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6" name="Google Shape;816;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7" name="Google Shape;817;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8" name="Google Shape;818;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9" name="Google Shape;819;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0" name="Google Shape;820;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1" name="Google Shape;821;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2" name="Google Shape;822;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3" name="Google Shape;823;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4" name="Google Shape;824;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5" name="Google Shape;825;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6" name="Google Shape;826;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7" name="Google Shape;827;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8" name="Google Shape;828;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9" name="Google Shape;829;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0" name="Google Shape;830;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1" name="Google Shape;831;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2" name="Google Shape;832;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3" name="Google Shape;833;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9" name="Google Shape;839;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0" name="Google Shape;840;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2" name="Google Shape;842;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3" name="Google Shape;843;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4" name="Google Shape;844;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5" name="Google Shape;845;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6" name="Google Shape;846;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6" name="Google Shape;856;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8" name="Google Shape;868;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8" name="Google Shape;878;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9" name="Google Shape;879;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3" name="Google Shape;883;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4" name="Google Shape;884;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5" name="Google Shape;885;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7" name="Google Shape;887;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8" name="Google Shape;888;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9" name="Google Shape;889;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0" name="Google Shape;890;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1" name="Google Shape;891;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2" name="Google Shape;892;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3" name="Google Shape;893;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4" name="Google Shape;894;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5" name="Google Shape;895;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6" name="Google Shape;896;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7" name="Google Shape;897;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2" name="Google Shape;912;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3" name="Google Shape;913;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4" name="Google Shape;914;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5" name="Google Shape;915;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6" name="Google Shape;916;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7" name="Google Shape;917;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8" name="Google Shape;918;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9" name="Google Shape;919;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0" name="Google Shape;920;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1" name="Google Shape;921;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2" name="Google Shape;922;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6" name="Google Shape;936;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0" name="Google Shape;940;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1" name="Google Shape;941;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5" name="Google Shape;945;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6" name="Google Shape;946;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7" name="Google Shape;947;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8" name="Google Shape;948;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9" name="Google Shape;949;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0" name="Google Shape;950;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1" name="Google Shape;951;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2" name="Google Shape;952;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4" name="Google Shape;954;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55" name="Google Shape;955;p37"/>
          <p:cNvGrpSpPr/>
          <p:nvPr/>
        </p:nvGrpSpPr>
        <p:grpSpPr>
          <a:xfrm rot="1197369">
            <a:off x="-6431526" y="-1920299"/>
            <a:ext cx="8415977" cy="4959988"/>
            <a:chOff x="2686500" y="2978575"/>
            <a:chExt cx="4239050" cy="2498300"/>
          </a:xfrm>
        </p:grpSpPr>
        <p:sp>
          <p:nvSpPr>
            <p:cNvPr id="956" name="Google Shape;956;p37"/>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7" name="Google Shape;957;p37"/>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37"/>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37"/>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37"/>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37"/>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37"/>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37"/>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37"/>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37"/>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37"/>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37"/>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8" name="Google Shape;968;p37"/>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9" name="Google Shape;969;p37"/>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37"/>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37"/>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37"/>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37"/>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37"/>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5" name="Google Shape;975;p37"/>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6" name="Google Shape;976;p37"/>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37"/>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37"/>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37"/>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37"/>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37"/>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2" name="Google Shape;982;p37"/>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37"/>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37"/>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37"/>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37"/>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37"/>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37"/>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37"/>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37"/>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37"/>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37"/>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37"/>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37"/>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37"/>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37"/>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7" name="Google Shape;997;p37"/>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8" name="Google Shape;998;p37"/>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37"/>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37"/>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37"/>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37"/>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37"/>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37"/>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37"/>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37"/>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37"/>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37"/>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37"/>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37"/>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37"/>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37"/>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37"/>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37"/>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37"/>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37"/>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37"/>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37"/>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37"/>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37"/>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37"/>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37"/>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37"/>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37"/>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5" name="Google Shape;1025;p37"/>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37"/>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37"/>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37"/>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37"/>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37"/>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37"/>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37"/>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37"/>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37"/>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37"/>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37"/>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37"/>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37"/>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37"/>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37"/>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37"/>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37"/>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3" name="Google Shape;1043;p37"/>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4" name="Google Shape;1044;p37"/>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37"/>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37"/>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37"/>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37"/>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37"/>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37"/>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37"/>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37"/>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37"/>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37"/>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37"/>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37"/>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37"/>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37"/>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37"/>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37"/>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37"/>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37"/>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37"/>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4" name="Google Shape;1064;p37"/>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5" name="Google Shape;1065;p37"/>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6" name="Google Shape;1066;p37"/>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37"/>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37"/>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37"/>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37"/>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37"/>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37"/>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37"/>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37"/>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37"/>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37"/>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37"/>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37"/>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37"/>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37"/>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37"/>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37"/>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37"/>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37"/>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37"/>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6" name="Google Shape;1086;p37"/>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7" name="Google Shape;1087;p37"/>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37"/>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37"/>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37"/>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37"/>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37"/>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37"/>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37"/>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37"/>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37"/>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37"/>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37"/>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37"/>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37"/>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37"/>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37"/>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37"/>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37"/>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37"/>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37"/>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7" name="Google Shape;1107;p37"/>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8" name="Google Shape;1108;p37"/>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37"/>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37"/>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37"/>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37"/>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37"/>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37"/>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37"/>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37"/>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37"/>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37"/>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37"/>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37"/>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37"/>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37"/>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37"/>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37"/>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37"/>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6" name="Google Shape;1126;p37"/>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7" name="Google Shape;1127;p37"/>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8" name="Google Shape;1128;p37"/>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9" name="Google Shape;1129;p37"/>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0" name="Google Shape;1130;p37"/>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1" name="Google Shape;1131;p37"/>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37"/>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3" name="Google Shape;1133;p37"/>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4" name="Google Shape;1134;p37"/>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5" name="Google Shape;1135;p37"/>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37"/>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37"/>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37"/>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37"/>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37"/>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37"/>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37"/>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37"/>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37"/>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37"/>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37"/>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37"/>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37"/>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37"/>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37"/>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37"/>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37"/>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37"/>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37"/>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37"/>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37"/>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37"/>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37"/>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37"/>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37"/>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37"/>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37"/>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37"/>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37"/>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37"/>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37"/>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37"/>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37"/>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37"/>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37"/>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37"/>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37"/>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37"/>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37"/>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37"/>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37"/>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37"/>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37"/>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37"/>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0" name="Google Shape;1180;p37"/>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1" name="Google Shape;1181;p37"/>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8971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2829600" y="3886467"/>
            <a:ext cx="6532800" cy="171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solidFill>
                  <a:schemeClr val="dk2"/>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pic>
        <p:nvPicPr>
          <p:cNvPr id="79" name="Google Shape;79;p10"/>
          <p:cNvPicPr preferRelativeResize="0"/>
          <p:nvPr/>
        </p:nvPicPr>
        <p:blipFill>
          <a:blip r:embed="rId2">
            <a:alphaModFix amt="41000"/>
          </a:blip>
          <a:stretch>
            <a:fillRect/>
          </a:stretch>
        </p:blipFill>
        <p:spPr>
          <a:xfrm rot="-1662931">
            <a:off x="9291755" y="-2747817"/>
            <a:ext cx="8471156" cy="5487168"/>
          </a:xfrm>
          <a:prstGeom prst="rect">
            <a:avLst/>
          </a:prstGeom>
          <a:noFill/>
          <a:ln>
            <a:noFill/>
          </a:ln>
        </p:spPr>
      </p:pic>
      <p:pic>
        <p:nvPicPr>
          <p:cNvPr id="80" name="Google Shape;80;p10"/>
          <p:cNvPicPr preferRelativeResize="0"/>
          <p:nvPr/>
        </p:nvPicPr>
        <p:blipFill>
          <a:blip r:embed="rId2">
            <a:alphaModFix amt="10000"/>
          </a:blip>
          <a:stretch>
            <a:fillRect/>
          </a:stretch>
        </p:blipFill>
        <p:spPr>
          <a:xfrm rot="2495269">
            <a:off x="-4513450" y="2866012"/>
            <a:ext cx="9293036" cy="6019541"/>
          </a:xfrm>
          <a:prstGeom prst="rect">
            <a:avLst/>
          </a:prstGeom>
          <a:noFill/>
          <a:ln>
            <a:noFill/>
          </a:ln>
        </p:spPr>
      </p:pic>
      <p:pic>
        <p:nvPicPr>
          <p:cNvPr id="81" name="Google Shape;81;p10"/>
          <p:cNvPicPr preferRelativeResize="0"/>
          <p:nvPr/>
        </p:nvPicPr>
        <p:blipFill>
          <a:blip r:embed="rId3">
            <a:alphaModFix/>
          </a:blip>
          <a:stretch>
            <a:fillRect/>
          </a:stretch>
        </p:blipFill>
        <p:spPr>
          <a:xfrm>
            <a:off x="7533933" y="5650787"/>
            <a:ext cx="4658067" cy="4587060"/>
          </a:xfrm>
          <a:prstGeom prst="rect">
            <a:avLst/>
          </a:prstGeom>
          <a:noFill/>
          <a:ln>
            <a:noFill/>
          </a:ln>
        </p:spPr>
      </p:pic>
      <p:pic>
        <p:nvPicPr>
          <p:cNvPr id="82" name="Google Shape;82;p10"/>
          <p:cNvPicPr preferRelativeResize="0"/>
          <p:nvPr/>
        </p:nvPicPr>
        <p:blipFill>
          <a:blip r:embed="rId3">
            <a:alphaModFix/>
          </a:blip>
          <a:stretch>
            <a:fillRect/>
          </a:stretch>
        </p:blipFill>
        <p:spPr>
          <a:xfrm>
            <a:off x="9768201" y="4955400"/>
            <a:ext cx="3901367" cy="3841901"/>
          </a:xfrm>
          <a:prstGeom prst="rect">
            <a:avLst/>
          </a:prstGeom>
          <a:noFill/>
          <a:ln>
            <a:noFill/>
          </a:ln>
        </p:spPr>
      </p:pic>
      <p:pic>
        <p:nvPicPr>
          <p:cNvPr id="83" name="Google Shape;83;p10"/>
          <p:cNvPicPr preferRelativeResize="0"/>
          <p:nvPr/>
        </p:nvPicPr>
        <p:blipFill>
          <a:blip r:embed="rId3">
            <a:alphaModFix/>
          </a:blip>
          <a:stretch>
            <a:fillRect/>
          </a:stretch>
        </p:blipFill>
        <p:spPr>
          <a:xfrm>
            <a:off x="-742485" y="-1408433"/>
            <a:ext cx="2834968" cy="2791767"/>
          </a:xfrm>
          <a:prstGeom prst="rect">
            <a:avLst/>
          </a:prstGeom>
          <a:noFill/>
          <a:ln>
            <a:noFill/>
          </a:ln>
        </p:spPr>
      </p:pic>
    </p:spTree>
    <p:extLst>
      <p:ext uri="{BB962C8B-B14F-4D97-AF65-F5344CB8AC3E}">
        <p14:creationId xmlns:p14="http://schemas.microsoft.com/office/powerpoint/2010/main" val="35327654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theme" Target="../theme/theme2.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2992412398"/>
      </p:ext>
    </p:extLst>
  </p:cSld>
  <p:clrMap bg1="lt1" tx1="dk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3864"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874"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3233" y="593367"/>
            <a:ext cx="106256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1pPr>
            <a:lvl2pPr lvl="1"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2pPr>
            <a:lvl3pPr lvl="2"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3pPr>
            <a:lvl4pPr lvl="3"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4pPr>
            <a:lvl5pPr lvl="4"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5pPr>
            <a:lvl6pPr lvl="5"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6pPr>
            <a:lvl7pPr lvl="6"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7pPr>
            <a:lvl8pPr lvl="7"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8pPr>
            <a:lvl9pPr lvl="8" rtl="0">
              <a:spcBef>
                <a:spcPts val="0"/>
              </a:spcBef>
              <a:spcAft>
                <a:spcPts val="0"/>
              </a:spcAft>
              <a:buClr>
                <a:schemeClr val="dk1"/>
              </a:buClr>
              <a:buSzPts val="3400"/>
              <a:buFont typeface="Inknut Antiqua"/>
              <a:buNone/>
              <a:defRPr sz="3400" b="1">
                <a:solidFill>
                  <a:schemeClr val="dk1"/>
                </a:solidFill>
                <a:latin typeface="Inknut Antiqua"/>
                <a:ea typeface="Inknut Antiqua"/>
                <a:cs typeface="Inknut Antiqua"/>
                <a:sym typeface="Inknut Antiqua"/>
              </a:defRPr>
            </a:lvl9pPr>
          </a:lstStyle>
          <a:p>
            <a:endParaRPr/>
          </a:p>
        </p:txBody>
      </p:sp>
      <p:sp>
        <p:nvSpPr>
          <p:cNvPr id="7" name="Google Shape;7;p1"/>
          <p:cNvSpPr txBox="1">
            <a:spLocks noGrp="1"/>
          </p:cNvSpPr>
          <p:nvPr>
            <p:ph type="body" idx="1"/>
          </p:nvPr>
        </p:nvSpPr>
        <p:spPr>
          <a:xfrm>
            <a:off x="783233" y="1536633"/>
            <a:ext cx="106256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1pPr>
            <a:lvl2pPr marL="914400" lvl="1"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2pPr>
            <a:lvl3pPr marL="1371600" lvl="2"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3pPr>
            <a:lvl4pPr marL="1828800" lvl="3"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4pPr>
            <a:lvl5pPr marL="2286000" lvl="4"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5pPr>
            <a:lvl6pPr marL="2743200" lvl="5"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6pPr>
            <a:lvl7pPr marL="3200400" lvl="6"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7pPr>
            <a:lvl8pPr marL="3657600" lvl="7" indent="-317500">
              <a:lnSpc>
                <a:spcPct val="100000"/>
              </a:lnSpc>
              <a:spcBef>
                <a:spcPts val="1600"/>
              </a:spcBef>
              <a:spcAft>
                <a:spcPts val="0"/>
              </a:spcAft>
              <a:buClr>
                <a:schemeClr val="accent1"/>
              </a:buClr>
              <a:buSzPts val="1400"/>
              <a:buFont typeface="Work Sans"/>
              <a:buChar char="○"/>
              <a:defRPr>
                <a:solidFill>
                  <a:schemeClr val="accent1"/>
                </a:solidFill>
                <a:latin typeface="Work Sans"/>
                <a:ea typeface="Work Sans"/>
                <a:cs typeface="Work Sans"/>
                <a:sym typeface="Work Sans"/>
              </a:defRPr>
            </a:lvl8pPr>
            <a:lvl9pPr marL="4114800" lvl="8" indent="-317500">
              <a:lnSpc>
                <a:spcPct val="100000"/>
              </a:lnSpc>
              <a:spcBef>
                <a:spcPts val="1600"/>
              </a:spcBef>
              <a:spcAft>
                <a:spcPts val="1600"/>
              </a:spcAft>
              <a:buClr>
                <a:schemeClr val="accent1"/>
              </a:buClr>
              <a:buSzPts val="1400"/>
              <a:buFont typeface="Work Sans"/>
              <a:buChar char="■"/>
              <a:defRPr>
                <a:solidFill>
                  <a:schemeClr val="accent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4240850548"/>
      </p:ext>
    </p:extLst>
  </p:cSld>
  <p:clrMap bg1="lt1" tx1="dk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mc:AlternateContent xmlns:mc="http://schemas.openxmlformats.org/markup-compatibility/2006" xmlns:p14="http://schemas.microsoft.com/office/powerpoint/2010/main">
    <mc:Choice Requires="p14">
      <p:transition spd="slow">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5.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cxnSp>
        <p:nvCxnSpPr>
          <p:cNvPr id="569" name="Google Shape;569;p59"/>
          <p:cNvCxnSpPr/>
          <p:nvPr/>
        </p:nvCxnSpPr>
        <p:spPr>
          <a:xfrm>
            <a:off x="1197833" y="4785637"/>
            <a:ext cx="3067200" cy="0"/>
          </a:xfrm>
          <a:prstGeom prst="straightConnector1">
            <a:avLst/>
          </a:prstGeom>
          <a:noFill/>
          <a:ln w="9525" cap="flat" cmpd="sng">
            <a:solidFill>
              <a:schemeClr val="dk1"/>
            </a:solidFill>
            <a:prstDash val="solid"/>
            <a:round/>
            <a:headEnd type="none" w="med" len="med"/>
            <a:tailEnd type="none" w="med" len="med"/>
          </a:ln>
        </p:spPr>
      </p:cxnSp>
      <p:sp>
        <p:nvSpPr>
          <p:cNvPr id="570" name="Google Shape;570;p59"/>
          <p:cNvSpPr txBox="1">
            <a:spLocks noGrp="1"/>
          </p:cNvSpPr>
          <p:nvPr>
            <p:ph type="subTitle" idx="1"/>
          </p:nvPr>
        </p:nvSpPr>
        <p:spPr>
          <a:xfrm>
            <a:off x="960000" y="4956623"/>
            <a:ext cx="5792000" cy="1204685"/>
          </a:xfrm>
          <a:prstGeom prst="rect">
            <a:avLst/>
          </a:prstGeom>
        </p:spPr>
        <p:txBody>
          <a:bodyPr spcFirstLastPara="1" wrap="square" lIns="121900" tIns="121900" rIns="121900" bIns="121900" anchor="t" anchorCtr="0">
            <a:noAutofit/>
          </a:bodyPr>
          <a:lstStyle/>
          <a:p>
            <a:r>
              <a:rPr lang="en-US" dirty="0"/>
              <a:t>By: Mousa Tams</a:t>
            </a:r>
            <a:br>
              <a:rPr lang="en-US" dirty="0"/>
            </a:br>
            <a:r>
              <a:rPr lang="en-US" dirty="0"/>
              <a:t>  </a:t>
            </a:r>
            <a:r>
              <a:rPr lang="en-US" dirty="0" err="1"/>
              <a:t>Elisheva</a:t>
            </a:r>
            <a:r>
              <a:rPr lang="en-US" dirty="0"/>
              <a:t> </a:t>
            </a:r>
            <a:r>
              <a:rPr lang="en-US" dirty="0" err="1"/>
              <a:t>klapish</a:t>
            </a:r>
            <a:endParaRPr lang="en-US" dirty="0"/>
          </a:p>
          <a:p>
            <a:r>
              <a:rPr lang="en-US" dirty="0"/>
              <a:t>	  </a:t>
            </a:r>
            <a:r>
              <a:rPr lang="en-US" dirty="0" err="1"/>
              <a:t>lidor</a:t>
            </a:r>
            <a:endParaRPr lang="en-US" dirty="0"/>
          </a:p>
        </p:txBody>
      </p:sp>
      <p:sp>
        <p:nvSpPr>
          <p:cNvPr id="571" name="Google Shape;571;p59"/>
          <p:cNvSpPr txBox="1">
            <a:spLocks noGrp="1"/>
          </p:cNvSpPr>
          <p:nvPr>
            <p:ph type="ctrTitle"/>
          </p:nvPr>
        </p:nvSpPr>
        <p:spPr>
          <a:xfrm>
            <a:off x="960000" y="1734700"/>
            <a:ext cx="7767200" cy="2872400"/>
          </a:xfrm>
          <a:prstGeom prst="rect">
            <a:avLst/>
          </a:prstGeom>
        </p:spPr>
        <p:txBody>
          <a:bodyPr spcFirstLastPara="1" wrap="square" lIns="121900" tIns="121900" rIns="121900" bIns="121900" anchor="ctr" anchorCtr="0">
            <a:noAutofit/>
          </a:bodyPr>
          <a:lstStyle/>
          <a:p>
            <a:pPr lvl="0"/>
            <a:r>
              <a:rPr lang="en-GB" sz="3200" dirty="0"/>
              <a:t>The Relationship Between Traffic Counts, Intersections, and Road Accidents</a:t>
            </a:r>
            <a:endParaRPr sz="5867" dirty="0"/>
          </a:p>
        </p:txBody>
      </p:sp>
      <p:grpSp>
        <p:nvGrpSpPr>
          <p:cNvPr id="573" name="Google Shape;573;p59"/>
          <p:cNvGrpSpPr/>
          <p:nvPr/>
        </p:nvGrpSpPr>
        <p:grpSpPr>
          <a:xfrm>
            <a:off x="8036030" y="1341022"/>
            <a:ext cx="3050260" cy="3052445"/>
            <a:chOff x="1192500" y="238125"/>
            <a:chExt cx="5235000" cy="5238750"/>
          </a:xfrm>
        </p:grpSpPr>
        <p:sp>
          <p:nvSpPr>
            <p:cNvPr id="574" name="Google Shape;574;p59"/>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5" name="Google Shape;575;p59"/>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6" name="Google Shape;576;p59"/>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7" name="Google Shape;577;p59"/>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8" name="Google Shape;578;p59"/>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79" name="Google Shape;579;p59"/>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0" name="Google Shape;580;p59"/>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1" name="Google Shape;581;p59"/>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2" name="Google Shape;582;p59"/>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3" name="Google Shape;583;p59"/>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4" name="Google Shape;584;p59"/>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5" name="Google Shape;585;p59"/>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6" name="Google Shape;586;p59"/>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7" name="Google Shape;587;p59"/>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8" name="Google Shape;588;p59"/>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89" name="Google Shape;589;p59"/>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0" name="Google Shape;590;p59"/>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1" name="Google Shape;591;p59"/>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2" name="Google Shape;592;p59"/>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3" name="Google Shape;593;p59"/>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4" name="Google Shape;594;p59"/>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5" name="Google Shape;595;p59"/>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6" name="Google Shape;596;p59"/>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7" name="Google Shape;597;p59"/>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8" name="Google Shape;598;p59"/>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599" name="Google Shape;599;p59"/>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0" name="Google Shape;600;p59"/>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1" name="Google Shape;601;p59"/>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2" name="Google Shape;602;p59"/>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3" name="Google Shape;603;p59"/>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4" name="Google Shape;604;p59"/>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5" name="Google Shape;605;p59"/>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6" name="Google Shape;606;p59"/>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7" name="Google Shape;607;p59"/>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8" name="Google Shape;608;p59"/>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09" name="Google Shape;609;p59"/>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0" name="Google Shape;610;p59"/>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1" name="Google Shape;611;p59"/>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2" name="Google Shape;612;p59"/>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3" name="Google Shape;613;p59"/>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4" name="Google Shape;614;p59"/>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5" name="Google Shape;615;p59"/>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6" name="Google Shape;616;p59"/>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7" name="Google Shape;617;p59"/>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8" name="Google Shape;618;p59"/>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19" name="Google Shape;619;p59"/>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0" name="Google Shape;620;p59"/>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1" name="Google Shape;621;p59"/>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2" name="Google Shape;622;p59"/>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3" name="Google Shape;623;p59"/>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4" name="Google Shape;624;p59"/>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5" name="Google Shape;625;p59"/>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6" name="Google Shape;626;p59"/>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7" name="Google Shape;627;p59"/>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8" name="Google Shape;628;p59"/>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29" name="Google Shape;629;p59"/>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0" name="Google Shape;630;p59"/>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1" name="Google Shape;631;p59"/>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2" name="Google Shape;632;p59"/>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3" name="Google Shape;633;p59"/>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4" name="Google Shape;634;p59"/>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5" name="Google Shape;635;p59"/>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6" name="Google Shape;636;p59"/>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7" name="Google Shape;637;p59"/>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8" name="Google Shape;638;p59"/>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39" name="Google Shape;639;p59"/>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0" name="Google Shape;640;p59"/>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1" name="Google Shape;641;p59"/>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2" name="Google Shape;642;p59"/>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3" name="Google Shape;643;p59"/>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4" name="Google Shape;644;p59"/>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5" name="Google Shape;645;p59"/>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6" name="Google Shape;646;p59"/>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7" name="Google Shape;647;p59"/>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8" name="Google Shape;648;p59"/>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49" name="Google Shape;649;p59"/>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0" name="Google Shape;650;p59"/>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1" name="Google Shape;651;p59"/>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2" name="Google Shape;652;p59"/>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3" name="Google Shape;653;p59"/>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4" name="Google Shape;654;p59"/>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5" name="Google Shape;655;p59"/>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6" name="Google Shape;656;p59"/>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7" name="Google Shape;657;p59"/>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8" name="Google Shape;658;p59"/>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59" name="Google Shape;659;p59"/>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0" name="Google Shape;660;p59"/>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1" name="Google Shape;661;p59"/>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2" name="Google Shape;662;p59"/>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3" name="Google Shape;663;p59"/>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4" name="Google Shape;664;p59"/>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5" name="Google Shape;665;p59"/>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6" name="Google Shape;666;p59"/>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7" name="Google Shape;667;p59"/>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8" name="Google Shape;668;p59"/>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69" name="Google Shape;669;p59"/>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0" name="Google Shape;670;p59"/>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1" name="Google Shape;671;p59"/>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2" name="Google Shape;672;p59"/>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3" name="Google Shape;673;p59"/>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4" name="Google Shape;674;p59"/>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5" name="Google Shape;675;p59"/>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6" name="Google Shape;676;p59"/>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7" name="Google Shape;677;p59"/>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8" name="Google Shape;678;p59"/>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79" name="Google Shape;679;p59"/>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0" name="Google Shape;680;p59"/>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1" name="Google Shape;681;p59"/>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2" name="Google Shape;682;p59"/>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3" name="Google Shape;683;p59"/>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4" name="Google Shape;684;p59"/>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5" name="Google Shape;685;p59"/>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6" name="Google Shape;686;p59"/>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7" name="Google Shape;687;p59"/>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8" name="Google Shape;688;p59"/>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89" name="Google Shape;689;p59"/>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0" name="Google Shape;690;p59"/>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1" name="Google Shape;691;p59"/>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2" name="Google Shape;692;p59"/>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3" name="Google Shape;693;p59"/>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4" name="Google Shape;694;p59"/>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5" name="Google Shape;695;p59"/>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6" name="Google Shape;696;p59"/>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7" name="Google Shape;697;p59"/>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8" name="Google Shape;698;p59"/>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699" name="Google Shape;699;p59"/>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0" name="Google Shape;700;p59"/>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1" name="Google Shape;701;p59"/>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2" name="Google Shape;702;p59"/>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3" name="Google Shape;703;p59"/>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4" name="Google Shape;704;p59"/>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5" name="Google Shape;705;p59"/>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6" name="Google Shape;706;p59"/>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7" name="Google Shape;707;p59"/>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8" name="Google Shape;708;p59"/>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09" name="Google Shape;709;p59"/>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0" name="Google Shape;710;p59"/>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1" name="Google Shape;711;p59"/>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2" name="Google Shape;712;p59"/>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3" name="Google Shape;713;p59"/>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4" name="Google Shape;714;p59"/>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5" name="Google Shape;715;p59"/>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6" name="Google Shape;716;p59"/>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7" name="Google Shape;717;p59"/>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8" name="Google Shape;718;p59"/>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19" name="Google Shape;719;p59"/>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0" name="Google Shape;720;p59"/>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1" name="Google Shape;721;p59"/>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2" name="Google Shape;722;p59"/>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3" name="Google Shape;723;p59"/>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4" name="Google Shape;724;p59"/>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5" name="Google Shape;725;p59"/>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6" name="Google Shape;726;p59"/>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7" name="Google Shape;727;p59"/>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8" name="Google Shape;728;p59"/>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29" name="Google Shape;729;p59"/>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0" name="Google Shape;730;p59"/>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1" name="Google Shape;731;p59"/>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2" name="Google Shape;732;p59"/>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3" name="Google Shape;733;p59"/>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4" name="Google Shape;734;p59"/>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5" name="Google Shape;735;p59"/>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6" name="Google Shape;736;p59"/>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7" name="Google Shape;737;p59"/>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8" name="Google Shape;738;p59"/>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39" name="Google Shape;739;p59"/>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0" name="Google Shape;740;p59"/>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1" name="Google Shape;741;p59"/>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742" name="Google Shape;742;p59"/>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000"/>
                                        <p:tgtEl>
                                          <p:spTgt spid="569"/>
                                        </p:tgtEl>
                                      </p:cBhvr>
                                    </p:animEffect>
                                  </p:childTnLst>
                                </p:cTn>
                              </p:par>
                              <p:par>
                                <p:cTn id="8" presetID="10" presetClass="entr" presetSubtype="0" fill="hold" nodeType="withEffect">
                                  <p:stCondLst>
                                    <p:cond delay="0"/>
                                  </p:stCondLst>
                                  <p:childTnLst>
                                    <p:set>
                                      <p:cBhvr>
                                        <p:cTn id="9" dur="1" fill="hold">
                                          <p:stCondLst>
                                            <p:cond delay="0"/>
                                          </p:stCondLst>
                                        </p:cTn>
                                        <p:tgtEl>
                                          <p:spTgt spid="571"/>
                                        </p:tgtEl>
                                        <p:attrNameLst>
                                          <p:attrName>style.visibility</p:attrName>
                                        </p:attrNameLst>
                                      </p:cBhvr>
                                      <p:to>
                                        <p:strVal val="visible"/>
                                      </p:to>
                                    </p:set>
                                    <p:animEffect transition="in" filter="fade">
                                      <p:cBhvr>
                                        <p:cTn id="10" dur="1000"/>
                                        <p:tgtEl>
                                          <p:spTgt spid="571"/>
                                        </p:tgtEl>
                                      </p:cBhvr>
                                    </p:animEffect>
                                  </p:childTnLst>
                                </p:cTn>
                              </p:par>
                              <p:par>
                                <p:cTn id="11" presetID="10" presetClass="entr" presetSubtype="0" fill="hold" nodeType="withEffect">
                                  <p:stCondLst>
                                    <p:cond delay="0"/>
                                  </p:stCondLst>
                                  <p:childTnLst>
                                    <p:set>
                                      <p:cBhvr>
                                        <p:cTn id="12" dur="1" fill="hold">
                                          <p:stCondLst>
                                            <p:cond delay="0"/>
                                          </p:stCondLst>
                                        </p:cTn>
                                        <p:tgtEl>
                                          <p:spTgt spid="570"/>
                                        </p:tgtEl>
                                        <p:attrNameLst>
                                          <p:attrName>style.visibility</p:attrName>
                                        </p:attrNameLst>
                                      </p:cBhvr>
                                      <p:to>
                                        <p:strVal val="visible"/>
                                      </p:to>
                                    </p:set>
                                    <p:animEffect transition="in" filter="fade">
                                      <p:cBhvr>
                                        <p:cTn id="13" dur="1000"/>
                                        <p:tgtEl>
                                          <p:spTgt spid="570"/>
                                        </p:tgtEl>
                                      </p:cBhvr>
                                    </p:animEffect>
                                  </p:childTnLst>
                                </p:cTn>
                              </p:par>
                            </p:childTnLst>
                          </p:cTn>
                        </p:par>
                        <p:par>
                          <p:cTn id="14" fill="hold">
                            <p:stCondLst>
                              <p:cond delay="1000"/>
                            </p:stCondLst>
                            <p:childTnLst>
                              <p:par>
                                <p:cTn id="15" presetID="8" presetClass="emph" presetSubtype="0" fill="hold" nodeType="afterEffect">
                                  <p:stCondLst>
                                    <p:cond delay="0"/>
                                  </p:stCondLst>
                                  <p:childTnLst>
                                    <p:animRot by="-21600000">
                                      <p:cBhvr>
                                        <p:cTn id="16" dur="1000" fill="hold"/>
                                        <p:tgtEl>
                                          <p:spTgt spid="5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Pre-processing The Data</a:t>
            </a:r>
            <a:endParaRPr sz="2933" dirty="0">
              <a:solidFill>
                <a:schemeClr val="accent1"/>
              </a:solidFill>
            </a:endParaRPr>
          </a:p>
          <a:p>
            <a:pPr rtl="1"/>
            <a:endParaRPr dirty="0">
              <a:latin typeface="David Libre"/>
              <a:ea typeface="David Libre"/>
              <a:cs typeface="David Libre"/>
              <a:sym typeface="David Libre"/>
            </a:endParaRPr>
          </a:p>
        </p:txBody>
      </p:sp>
      <p:pic>
        <p:nvPicPr>
          <p:cNvPr id="5" name="Picture 4">
            <a:extLst>
              <a:ext uri="{FF2B5EF4-FFF2-40B4-BE49-F238E27FC236}">
                <a16:creationId xmlns:a16="http://schemas.microsoft.com/office/drawing/2014/main" id="{132BAC5E-6732-CB36-97CE-C120BBBDDFB5}"/>
              </a:ext>
            </a:extLst>
          </p:cNvPr>
          <p:cNvPicPr>
            <a:picLocks noChangeAspect="1"/>
          </p:cNvPicPr>
          <p:nvPr/>
        </p:nvPicPr>
        <p:blipFill>
          <a:blip r:embed="rId3"/>
          <a:stretch>
            <a:fillRect/>
          </a:stretch>
        </p:blipFill>
        <p:spPr>
          <a:xfrm>
            <a:off x="4152122" y="1515738"/>
            <a:ext cx="7511143" cy="4950084"/>
          </a:xfrm>
          <a:prstGeom prst="rect">
            <a:avLst/>
          </a:prstGeom>
        </p:spPr>
      </p:pic>
      <p:pic>
        <p:nvPicPr>
          <p:cNvPr id="7" name="Picture 6">
            <a:extLst>
              <a:ext uri="{FF2B5EF4-FFF2-40B4-BE49-F238E27FC236}">
                <a16:creationId xmlns:a16="http://schemas.microsoft.com/office/drawing/2014/main" id="{D018959F-85B9-03F7-0A0F-753687C1871B}"/>
              </a:ext>
            </a:extLst>
          </p:cNvPr>
          <p:cNvPicPr>
            <a:picLocks noChangeAspect="1"/>
          </p:cNvPicPr>
          <p:nvPr/>
        </p:nvPicPr>
        <p:blipFill>
          <a:blip r:embed="rId4"/>
          <a:stretch>
            <a:fillRect/>
          </a:stretch>
        </p:blipFill>
        <p:spPr>
          <a:xfrm>
            <a:off x="602017" y="1515738"/>
            <a:ext cx="3550105" cy="2927148"/>
          </a:xfrm>
          <a:prstGeom prst="rect">
            <a:avLst/>
          </a:prstGeom>
        </p:spPr>
      </p:pic>
    </p:spTree>
    <p:extLst>
      <p:ext uri="{BB962C8B-B14F-4D97-AF65-F5344CB8AC3E}">
        <p14:creationId xmlns:p14="http://schemas.microsoft.com/office/powerpoint/2010/main" val="347466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sp>
        <p:nvSpPr>
          <p:cNvPr id="2598" name="Google Shape;2598;p47"/>
          <p:cNvSpPr txBox="1">
            <a:spLocks noGrp="1"/>
          </p:cNvSpPr>
          <p:nvPr>
            <p:ph type="title"/>
          </p:nvPr>
        </p:nvSpPr>
        <p:spPr>
          <a:xfrm>
            <a:off x="8746488" y="3034841"/>
            <a:ext cx="2202148" cy="1489452"/>
          </a:xfrm>
          <a:prstGeom prst="rect">
            <a:avLst/>
          </a:prstGeom>
        </p:spPr>
        <p:txBody>
          <a:bodyPr spcFirstLastPara="1" wrap="square" lIns="121900" tIns="121900" rIns="121900" bIns="121900" anchor="ctr" anchorCtr="0">
            <a:noAutofit/>
          </a:bodyPr>
          <a:lstStyle/>
          <a:p>
            <a:r>
              <a:rPr lang="en-US" dirty="0"/>
              <a:t>QGIS</a:t>
            </a:r>
            <a:endParaRPr dirty="0"/>
          </a:p>
        </p:txBody>
      </p:sp>
      <p:sp>
        <p:nvSpPr>
          <p:cNvPr id="2599" name="Google Shape;2599;p47"/>
          <p:cNvSpPr txBox="1">
            <a:spLocks noGrp="1"/>
          </p:cNvSpPr>
          <p:nvPr>
            <p:ph type="title" idx="2"/>
          </p:nvPr>
        </p:nvSpPr>
        <p:spPr>
          <a:xfrm>
            <a:off x="8750267" y="1654900"/>
            <a:ext cx="2350400" cy="951200"/>
          </a:xfrm>
          <a:prstGeom prst="rect">
            <a:avLst/>
          </a:prstGeom>
        </p:spPr>
        <p:txBody>
          <a:bodyPr spcFirstLastPara="1" wrap="square" lIns="121900" tIns="121900" rIns="121900" bIns="121900" anchor="ctr" anchorCtr="0">
            <a:noAutofit/>
          </a:bodyPr>
          <a:lstStyle/>
          <a:p>
            <a:pPr algn="l"/>
            <a:r>
              <a:rPr lang="en"/>
              <a:t>02</a:t>
            </a:r>
            <a:endParaRPr/>
          </a:p>
        </p:txBody>
      </p:sp>
      <p:cxnSp>
        <p:nvCxnSpPr>
          <p:cNvPr id="2600" name="Google Shape;2600;p47"/>
          <p:cNvCxnSpPr/>
          <p:nvPr/>
        </p:nvCxnSpPr>
        <p:spPr>
          <a:xfrm>
            <a:off x="9132200" y="2846337"/>
            <a:ext cx="1819600" cy="0"/>
          </a:xfrm>
          <a:prstGeom prst="straightConnector1">
            <a:avLst/>
          </a:prstGeom>
          <a:noFill/>
          <a:ln w="9525" cap="flat" cmpd="sng">
            <a:solidFill>
              <a:schemeClr val="dk1"/>
            </a:solidFill>
            <a:prstDash val="solid"/>
            <a:round/>
            <a:headEnd type="none" w="med" len="med"/>
            <a:tailEnd type="none" w="med" len="med"/>
          </a:ln>
        </p:spPr>
      </p:cxnSp>
      <p:sp>
        <p:nvSpPr>
          <p:cNvPr id="2601" name="Google Shape;2601;p47"/>
          <p:cNvSpPr/>
          <p:nvPr/>
        </p:nvSpPr>
        <p:spPr>
          <a:xfrm>
            <a:off x="813302" y="1528296"/>
            <a:ext cx="5772236" cy="4369544"/>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grpSp>
        <p:nvGrpSpPr>
          <p:cNvPr id="2602" name="Google Shape;2602;p47"/>
          <p:cNvGrpSpPr/>
          <p:nvPr/>
        </p:nvGrpSpPr>
        <p:grpSpPr>
          <a:xfrm>
            <a:off x="1649664" y="1949279"/>
            <a:ext cx="4259835" cy="2852947"/>
            <a:chOff x="238125" y="1499250"/>
            <a:chExt cx="3693925" cy="2565600"/>
          </a:xfrm>
        </p:grpSpPr>
        <p:sp>
          <p:nvSpPr>
            <p:cNvPr id="2603" name="Google Shape;2603;p47"/>
            <p:cNvSpPr/>
            <p:nvPr/>
          </p:nvSpPr>
          <p:spPr>
            <a:xfrm>
              <a:off x="2512475" y="2339900"/>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4" name="Google Shape;2604;p47"/>
            <p:cNvSpPr/>
            <p:nvPr/>
          </p:nvSpPr>
          <p:spPr>
            <a:xfrm>
              <a:off x="2526600" y="2350500"/>
              <a:ext cx="25" cy="25"/>
            </a:xfrm>
            <a:custGeom>
              <a:avLst/>
              <a:gdLst/>
              <a:ahLst/>
              <a:cxnLst/>
              <a:rect l="l" t="t" r="r" b="b"/>
              <a:pathLst>
                <a:path w="1" h="1" extrusionOk="0">
                  <a:moveTo>
                    <a:pt x="1" y="1"/>
                  </a:moveTo>
                  <a:lnTo>
                    <a:pt x="1" y="1"/>
                  </a:ln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5" name="Google Shape;2605;p47"/>
            <p:cNvSpPr/>
            <p:nvPr/>
          </p:nvSpPr>
          <p:spPr>
            <a:xfrm>
              <a:off x="2498325" y="2548575"/>
              <a:ext cx="1200" cy="1200"/>
            </a:xfrm>
            <a:custGeom>
              <a:avLst/>
              <a:gdLst/>
              <a:ahLst/>
              <a:cxnLst/>
              <a:rect l="l" t="t" r="r" b="b"/>
              <a:pathLst>
                <a:path w="48" h="48" extrusionOk="0">
                  <a:moveTo>
                    <a:pt x="0" y="1"/>
                  </a:moveTo>
                  <a:lnTo>
                    <a:pt x="0" y="1"/>
                  </a:lnTo>
                  <a:lnTo>
                    <a:pt x="47" y="48"/>
                  </a:lnTo>
                  <a:lnTo>
                    <a:pt x="47" y="48"/>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6" name="Google Shape;2606;p47"/>
            <p:cNvSpPr/>
            <p:nvPr/>
          </p:nvSpPr>
          <p:spPr>
            <a:xfrm>
              <a:off x="2510100" y="2337525"/>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7" name="Google Shape;2607;p47"/>
            <p:cNvSpPr/>
            <p:nvPr/>
          </p:nvSpPr>
          <p:spPr>
            <a:xfrm>
              <a:off x="1608150" y="3768875"/>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8" name="Google Shape;2608;p47"/>
            <p:cNvSpPr/>
            <p:nvPr/>
          </p:nvSpPr>
          <p:spPr>
            <a:xfrm>
              <a:off x="333625" y="2807975"/>
              <a:ext cx="7100" cy="14175"/>
            </a:xfrm>
            <a:custGeom>
              <a:avLst/>
              <a:gdLst/>
              <a:ahLst/>
              <a:cxnLst/>
              <a:rect l="l" t="t" r="r" b="b"/>
              <a:pathLst>
                <a:path w="284" h="567" extrusionOk="0">
                  <a:moveTo>
                    <a:pt x="0" y="0"/>
                  </a:moveTo>
                  <a:lnTo>
                    <a:pt x="142" y="378"/>
                  </a:lnTo>
                  <a:lnTo>
                    <a:pt x="283" y="566"/>
                  </a:lnTo>
                  <a:lnTo>
                    <a:pt x="236" y="472"/>
                  </a:lnTo>
                  <a:lnTo>
                    <a:pt x="47" y="47"/>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09" name="Google Shape;2609;p47"/>
            <p:cNvSpPr/>
            <p:nvPr/>
          </p:nvSpPr>
          <p:spPr>
            <a:xfrm>
              <a:off x="1602250" y="375120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0" name="Google Shape;2610;p47"/>
            <p:cNvSpPr/>
            <p:nvPr/>
          </p:nvSpPr>
          <p:spPr>
            <a:xfrm>
              <a:off x="3598350" y="2357575"/>
              <a:ext cx="1200" cy="2375"/>
            </a:xfrm>
            <a:custGeom>
              <a:avLst/>
              <a:gdLst/>
              <a:ahLst/>
              <a:cxnLst/>
              <a:rect l="l" t="t" r="r" b="b"/>
              <a:pathLst>
                <a:path w="48" h="95" extrusionOk="0">
                  <a:moveTo>
                    <a:pt x="1" y="95"/>
                  </a:moveTo>
                  <a:lnTo>
                    <a:pt x="48" y="1"/>
                  </a:lnTo>
                  <a:lnTo>
                    <a:pt x="1" y="95"/>
                  </a:lnTo>
                  <a:lnTo>
                    <a:pt x="1" y="95"/>
                  </a:lnTo>
                  <a:lnTo>
                    <a:pt x="1" y="95"/>
                  </a:lnTo>
                  <a:lnTo>
                    <a:pt x="1" y="95"/>
                  </a:lnTo>
                  <a:lnTo>
                    <a:pt x="1" y="95"/>
                  </a:lnTo>
                  <a:lnTo>
                    <a:pt x="1" y="95"/>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1" name="Google Shape;2611;p47"/>
            <p:cNvSpPr/>
            <p:nvPr/>
          </p:nvSpPr>
          <p:spPr>
            <a:xfrm>
              <a:off x="2715250" y="281150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2" name="Google Shape;2612;p47"/>
            <p:cNvSpPr/>
            <p:nvPr/>
          </p:nvSpPr>
          <p:spPr>
            <a:xfrm>
              <a:off x="2987625" y="2568625"/>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3" name="Google Shape;2613;p47"/>
            <p:cNvSpPr/>
            <p:nvPr/>
          </p:nvSpPr>
          <p:spPr>
            <a:xfrm>
              <a:off x="3231675" y="2747850"/>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4" name="Google Shape;2614;p47"/>
            <p:cNvSpPr/>
            <p:nvPr/>
          </p:nvSpPr>
          <p:spPr>
            <a:xfrm>
              <a:off x="3593625" y="2345800"/>
              <a:ext cx="8300" cy="11800"/>
            </a:xfrm>
            <a:custGeom>
              <a:avLst/>
              <a:gdLst/>
              <a:ahLst/>
              <a:cxnLst/>
              <a:rect l="l" t="t" r="r" b="b"/>
              <a:pathLst>
                <a:path w="332" h="472" extrusionOk="0">
                  <a:moveTo>
                    <a:pt x="284" y="0"/>
                  </a:moveTo>
                  <a:lnTo>
                    <a:pt x="1" y="330"/>
                  </a:lnTo>
                  <a:lnTo>
                    <a:pt x="142" y="472"/>
                  </a:lnTo>
                  <a:lnTo>
                    <a:pt x="331" y="47"/>
                  </a:lnTo>
                  <a:lnTo>
                    <a:pt x="28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5" name="Google Shape;2615;p47"/>
            <p:cNvSpPr/>
            <p:nvPr/>
          </p:nvSpPr>
          <p:spPr>
            <a:xfrm>
              <a:off x="3627825" y="2475475"/>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6" name="Google Shape;2616;p47"/>
            <p:cNvSpPr/>
            <p:nvPr/>
          </p:nvSpPr>
          <p:spPr>
            <a:xfrm>
              <a:off x="3572425" y="2158325"/>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7" name="Google Shape;2617;p47"/>
            <p:cNvSpPr/>
            <p:nvPr/>
          </p:nvSpPr>
          <p:spPr>
            <a:xfrm>
              <a:off x="3538225" y="2477850"/>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8" name="Google Shape;2618;p47"/>
            <p:cNvSpPr/>
            <p:nvPr/>
          </p:nvSpPr>
          <p:spPr>
            <a:xfrm>
              <a:off x="3146775" y="258630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19" name="Google Shape;2619;p47"/>
            <p:cNvSpPr/>
            <p:nvPr/>
          </p:nvSpPr>
          <p:spPr>
            <a:xfrm>
              <a:off x="2428750" y="1972025"/>
              <a:ext cx="4750" cy="2400"/>
            </a:xfrm>
            <a:custGeom>
              <a:avLst/>
              <a:gdLst/>
              <a:ahLst/>
              <a:cxnLst/>
              <a:rect l="l" t="t" r="r" b="b"/>
              <a:pathLst>
                <a:path w="190" h="96" extrusionOk="0">
                  <a:moveTo>
                    <a:pt x="1" y="1"/>
                  </a:moveTo>
                  <a:lnTo>
                    <a:pt x="1" y="1"/>
                  </a:lnTo>
                  <a:lnTo>
                    <a:pt x="95" y="48"/>
                  </a:lnTo>
                  <a:lnTo>
                    <a:pt x="189" y="95"/>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0" name="Google Shape;2620;p47"/>
            <p:cNvSpPr/>
            <p:nvPr/>
          </p:nvSpPr>
          <p:spPr>
            <a:xfrm>
              <a:off x="2688150" y="2910550"/>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1" name="Google Shape;2621;p47"/>
            <p:cNvSpPr/>
            <p:nvPr/>
          </p:nvSpPr>
          <p:spPr>
            <a:xfrm>
              <a:off x="953775" y="2085225"/>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2" name="Google Shape;2622;p47"/>
            <p:cNvSpPr/>
            <p:nvPr/>
          </p:nvSpPr>
          <p:spPr>
            <a:xfrm>
              <a:off x="2156400" y="246840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3" name="Google Shape;2623;p47"/>
            <p:cNvSpPr/>
            <p:nvPr/>
          </p:nvSpPr>
          <p:spPr>
            <a:xfrm>
              <a:off x="2229500" y="260990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4" name="Google Shape;2624;p47"/>
            <p:cNvSpPr/>
            <p:nvPr/>
          </p:nvSpPr>
          <p:spPr>
            <a:xfrm>
              <a:off x="865350" y="1871825"/>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5" name="Google Shape;2625;p47"/>
            <p:cNvSpPr/>
            <p:nvPr/>
          </p:nvSpPr>
          <p:spPr>
            <a:xfrm>
              <a:off x="792250" y="211470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6" name="Google Shape;2626;p47"/>
            <p:cNvSpPr/>
            <p:nvPr/>
          </p:nvSpPr>
          <p:spPr>
            <a:xfrm>
              <a:off x="3815300" y="2048675"/>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7" name="Google Shape;2627;p47"/>
            <p:cNvSpPr/>
            <p:nvPr/>
          </p:nvSpPr>
          <p:spPr>
            <a:xfrm>
              <a:off x="2339150" y="2960075"/>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8" name="Google Shape;2628;p47"/>
            <p:cNvSpPr/>
            <p:nvPr/>
          </p:nvSpPr>
          <p:spPr>
            <a:xfrm>
              <a:off x="3662025" y="1778675"/>
              <a:ext cx="25" cy="25"/>
            </a:xfrm>
            <a:custGeom>
              <a:avLst/>
              <a:gdLst/>
              <a:ahLst/>
              <a:cxnLst/>
              <a:rect l="l" t="t" r="r" b="b"/>
              <a:pathLst>
                <a:path w="1" h="1" extrusionOk="0">
                  <a:moveTo>
                    <a:pt x="0" y="0"/>
                  </a:move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29" name="Google Shape;2629;p47"/>
            <p:cNvSpPr/>
            <p:nvPr/>
          </p:nvSpPr>
          <p:spPr>
            <a:xfrm>
              <a:off x="3528800" y="2381150"/>
              <a:ext cx="2375" cy="10650"/>
            </a:xfrm>
            <a:custGeom>
              <a:avLst/>
              <a:gdLst/>
              <a:ahLst/>
              <a:cxnLst/>
              <a:rect l="l" t="t" r="r" b="b"/>
              <a:pathLst>
                <a:path w="95" h="426" extrusionOk="0">
                  <a:moveTo>
                    <a:pt x="94" y="1"/>
                  </a:moveTo>
                  <a:lnTo>
                    <a:pt x="0" y="142"/>
                  </a:lnTo>
                  <a:lnTo>
                    <a:pt x="0" y="237"/>
                  </a:lnTo>
                  <a:lnTo>
                    <a:pt x="47" y="378"/>
                  </a:lnTo>
                  <a:lnTo>
                    <a:pt x="94" y="425"/>
                  </a:lnTo>
                  <a:lnTo>
                    <a:pt x="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0" name="Google Shape;2630;p47"/>
            <p:cNvSpPr/>
            <p:nvPr/>
          </p:nvSpPr>
          <p:spPr>
            <a:xfrm>
              <a:off x="2433475" y="1940200"/>
              <a:ext cx="1200" cy="1200"/>
            </a:xfrm>
            <a:custGeom>
              <a:avLst/>
              <a:gdLst/>
              <a:ahLst/>
              <a:cxnLst/>
              <a:rect l="l" t="t" r="r" b="b"/>
              <a:pathLst>
                <a:path w="48" h="48" extrusionOk="0">
                  <a:moveTo>
                    <a:pt x="47" y="1"/>
                  </a:moveTo>
                  <a:lnTo>
                    <a:pt x="0" y="48"/>
                  </a:lnTo>
                  <a:lnTo>
                    <a:pt x="47" y="48"/>
                  </a:lnTo>
                  <a:lnTo>
                    <a:pt x="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1" name="Google Shape;2631;p47"/>
            <p:cNvSpPr/>
            <p:nvPr/>
          </p:nvSpPr>
          <p:spPr>
            <a:xfrm>
              <a:off x="3631375" y="1944925"/>
              <a:ext cx="232275" cy="117925"/>
            </a:xfrm>
            <a:custGeom>
              <a:avLst/>
              <a:gdLst/>
              <a:ahLst/>
              <a:cxnLst/>
              <a:rect l="l" t="t" r="r" b="b"/>
              <a:pathLst>
                <a:path w="9291" h="4717" extrusionOk="0">
                  <a:moveTo>
                    <a:pt x="5518" y="0"/>
                  </a:moveTo>
                  <a:lnTo>
                    <a:pt x="5329" y="142"/>
                  </a:lnTo>
                  <a:lnTo>
                    <a:pt x="5141" y="519"/>
                  </a:lnTo>
                  <a:lnTo>
                    <a:pt x="5046" y="708"/>
                  </a:lnTo>
                  <a:lnTo>
                    <a:pt x="4905" y="849"/>
                  </a:lnTo>
                  <a:lnTo>
                    <a:pt x="4716" y="943"/>
                  </a:lnTo>
                  <a:lnTo>
                    <a:pt x="4528" y="991"/>
                  </a:lnTo>
                  <a:lnTo>
                    <a:pt x="4528" y="1038"/>
                  </a:lnTo>
                  <a:lnTo>
                    <a:pt x="3773" y="1274"/>
                  </a:lnTo>
                  <a:lnTo>
                    <a:pt x="1934" y="1981"/>
                  </a:lnTo>
                  <a:lnTo>
                    <a:pt x="1792" y="2028"/>
                  </a:lnTo>
                  <a:lnTo>
                    <a:pt x="0" y="2641"/>
                  </a:lnTo>
                  <a:lnTo>
                    <a:pt x="283" y="4716"/>
                  </a:lnTo>
                  <a:lnTo>
                    <a:pt x="377" y="4716"/>
                  </a:lnTo>
                  <a:lnTo>
                    <a:pt x="472" y="4669"/>
                  </a:lnTo>
                  <a:lnTo>
                    <a:pt x="566" y="4669"/>
                  </a:lnTo>
                  <a:lnTo>
                    <a:pt x="802" y="4575"/>
                  </a:lnTo>
                  <a:lnTo>
                    <a:pt x="1038" y="4481"/>
                  </a:lnTo>
                  <a:lnTo>
                    <a:pt x="1226" y="4386"/>
                  </a:lnTo>
                  <a:lnTo>
                    <a:pt x="1556" y="4292"/>
                  </a:lnTo>
                  <a:lnTo>
                    <a:pt x="1839" y="4198"/>
                  </a:lnTo>
                  <a:lnTo>
                    <a:pt x="1981" y="4150"/>
                  </a:lnTo>
                  <a:lnTo>
                    <a:pt x="2075" y="4103"/>
                  </a:lnTo>
                  <a:lnTo>
                    <a:pt x="2264" y="4056"/>
                  </a:lnTo>
                  <a:lnTo>
                    <a:pt x="2500" y="4009"/>
                  </a:lnTo>
                  <a:lnTo>
                    <a:pt x="2924" y="3867"/>
                  </a:lnTo>
                  <a:lnTo>
                    <a:pt x="3443" y="3679"/>
                  </a:lnTo>
                  <a:lnTo>
                    <a:pt x="4339" y="3301"/>
                  </a:lnTo>
                  <a:lnTo>
                    <a:pt x="4716" y="3113"/>
                  </a:lnTo>
                  <a:lnTo>
                    <a:pt x="4763" y="3113"/>
                  </a:lnTo>
                  <a:lnTo>
                    <a:pt x="4858" y="3066"/>
                  </a:lnTo>
                  <a:lnTo>
                    <a:pt x="5282" y="2924"/>
                  </a:lnTo>
                  <a:lnTo>
                    <a:pt x="5424" y="2924"/>
                  </a:lnTo>
                  <a:lnTo>
                    <a:pt x="5565" y="3019"/>
                  </a:lnTo>
                  <a:lnTo>
                    <a:pt x="5754" y="3160"/>
                  </a:lnTo>
                  <a:lnTo>
                    <a:pt x="6084" y="3584"/>
                  </a:lnTo>
                  <a:lnTo>
                    <a:pt x="6273" y="3584"/>
                  </a:lnTo>
                  <a:lnTo>
                    <a:pt x="6367" y="3632"/>
                  </a:lnTo>
                  <a:lnTo>
                    <a:pt x="6508" y="3679"/>
                  </a:lnTo>
                  <a:lnTo>
                    <a:pt x="6744" y="3820"/>
                  </a:lnTo>
                  <a:lnTo>
                    <a:pt x="6886" y="3915"/>
                  </a:lnTo>
                  <a:lnTo>
                    <a:pt x="7027" y="4009"/>
                  </a:lnTo>
                  <a:lnTo>
                    <a:pt x="7169" y="4150"/>
                  </a:lnTo>
                  <a:lnTo>
                    <a:pt x="7216" y="4103"/>
                  </a:lnTo>
                  <a:lnTo>
                    <a:pt x="7310" y="4103"/>
                  </a:lnTo>
                  <a:lnTo>
                    <a:pt x="7310" y="3915"/>
                  </a:lnTo>
                  <a:lnTo>
                    <a:pt x="7404" y="3490"/>
                  </a:lnTo>
                  <a:lnTo>
                    <a:pt x="7452" y="3396"/>
                  </a:lnTo>
                  <a:lnTo>
                    <a:pt x="7546" y="3301"/>
                  </a:lnTo>
                  <a:lnTo>
                    <a:pt x="7640" y="3254"/>
                  </a:lnTo>
                  <a:lnTo>
                    <a:pt x="7735" y="3207"/>
                  </a:lnTo>
                  <a:lnTo>
                    <a:pt x="7829" y="3207"/>
                  </a:lnTo>
                  <a:lnTo>
                    <a:pt x="7923" y="3254"/>
                  </a:lnTo>
                  <a:lnTo>
                    <a:pt x="7970" y="3349"/>
                  </a:lnTo>
                  <a:lnTo>
                    <a:pt x="8017" y="3490"/>
                  </a:lnTo>
                  <a:lnTo>
                    <a:pt x="8017" y="3679"/>
                  </a:lnTo>
                  <a:lnTo>
                    <a:pt x="8112" y="3584"/>
                  </a:lnTo>
                  <a:lnTo>
                    <a:pt x="8348" y="3349"/>
                  </a:lnTo>
                  <a:lnTo>
                    <a:pt x="8489" y="3207"/>
                  </a:lnTo>
                  <a:lnTo>
                    <a:pt x="8631" y="3160"/>
                  </a:lnTo>
                  <a:lnTo>
                    <a:pt x="9291" y="2924"/>
                  </a:lnTo>
                  <a:lnTo>
                    <a:pt x="9291" y="2641"/>
                  </a:lnTo>
                  <a:lnTo>
                    <a:pt x="9244" y="2500"/>
                  </a:lnTo>
                  <a:lnTo>
                    <a:pt x="9244" y="2547"/>
                  </a:lnTo>
                  <a:lnTo>
                    <a:pt x="9149" y="2641"/>
                  </a:lnTo>
                  <a:lnTo>
                    <a:pt x="8961" y="2783"/>
                  </a:lnTo>
                  <a:lnTo>
                    <a:pt x="8819" y="2877"/>
                  </a:lnTo>
                  <a:lnTo>
                    <a:pt x="8583" y="3019"/>
                  </a:lnTo>
                  <a:lnTo>
                    <a:pt x="8442" y="3066"/>
                  </a:lnTo>
                  <a:lnTo>
                    <a:pt x="8300" y="3113"/>
                  </a:lnTo>
                  <a:lnTo>
                    <a:pt x="8206" y="3113"/>
                  </a:lnTo>
                  <a:lnTo>
                    <a:pt x="8065" y="3160"/>
                  </a:lnTo>
                  <a:lnTo>
                    <a:pt x="7970" y="3160"/>
                  </a:lnTo>
                  <a:lnTo>
                    <a:pt x="7829" y="3113"/>
                  </a:lnTo>
                  <a:lnTo>
                    <a:pt x="7687" y="3019"/>
                  </a:lnTo>
                  <a:lnTo>
                    <a:pt x="7310" y="2641"/>
                  </a:lnTo>
                  <a:lnTo>
                    <a:pt x="7121" y="2405"/>
                  </a:lnTo>
                  <a:lnTo>
                    <a:pt x="7027" y="2311"/>
                  </a:lnTo>
                  <a:lnTo>
                    <a:pt x="6744" y="2075"/>
                  </a:lnTo>
                  <a:lnTo>
                    <a:pt x="6697" y="2075"/>
                  </a:lnTo>
                  <a:lnTo>
                    <a:pt x="6603" y="2028"/>
                  </a:lnTo>
                  <a:lnTo>
                    <a:pt x="6461" y="1981"/>
                  </a:lnTo>
                  <a:lnTo>
                    <a:pt x="5990" y="1981"/>
                  </a:lnTo>
                  <a:lnTo>
                    <a:pt x="5848" y="1887"/>
                  </a:lnTo>
                  <a:lnTo>
                    <a:pt x="5801" y="1792"/>
                  </a:lnTo>
                  <a:lnTo>
                    <a:pt x="5754" y="1651"/>
                  </a:lnTo>
                  <a:lnTo>
                    <a:pt x="5801" y="1509"/>
                  </a:lnTo>
                  <a:lnTo>
                    <a:pt x="5801" y="1274"/>
                  </a:lnTo>
                  <a:lnTo>
                    <a:pt x="5848" y="1085"/>
                  </a:lnTo>
                  <a:lnTo>
                    <a:pt x="5942" y="896"/>
                  </a:lnTo>
                  <a:lnTo>
                    <a:pt x="6037" y="755"/>
                  </a:lnTo>
                  <a:lnTo>
                    <a:pt x="6084" y="613"/>
                  </a:lnTo>
                  <a:lnTo>
                    <a:pt x="6084" y="566"/>
                  </a:lnTo>
                  <a:lnTo>
                    <a:pt x="5754" y="330"/>
                  </a:lnTo>
                  <a:lnTo>
                    <a:pt x="5612" y="142"/>
                  </a:lnTo>
                  <a:lnTo>
                    <a:pt x="5565" y="95"/>
                  </a:lnTo>
                  <a:lnTo>
                    <a:pt x="551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2" name="Google Shape;2632;p47"/>
            <p:cNvSpPr/>
            <p:nvPr/>
          </p:nvSpPr>
          <p:spPr>
            <a:xfrm>
              <a:off x="3814125" y="2047500"/>
              <a:ext cx="1200" cy="1200"/>
            </a:xfrm>
            <a:custGeom>
              <a:avLst/>
              <a:gdLst/>
              <a:ahLst/>
              <a:cxnLst/>
              <a:rect l="l" t="t" r="r" b="b"/>
              <a:pathLst>
                <a:path w="48" h="48" extrusionOk="0">
                  <a:moveTo>
                    <a:pt x="0" y="0"/>
                  </a:moveTo>
                  <a:lnTo>
                    <a:pt x="47" y="47"/>
                  </a:lnTo>
                  <a:lnTo>
                    <a:pt x="47" y="47"/>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3" name="Google Shape;2633;p47"/>
            <p:cNvSpPr/>
            <p:nvPr/>
          </p:nvSpPr>
          <p:spPr>
            <a:xfrm>
              <a:off x="3750450" y="2029800"/>
              <a:ext cx="50725" cy="55450"/>
            </a:xfrm>
            <a:custGeom>
              <a:avLst/>
              <a:gdLst/>
              <a:ahLst/>
              <a:cxnLst/>
              <a:rect l="l" t="t" r="r" b="b"/>
              <a:pathLst>
                <a:path w="2029" h="2218" extrusionOk="0">
                  <a:moveTo>
                    <a:pt x="566" y="1"/>
                  </a:moveTo>
                  <a:lnTo>
                    <a:pt x="236" y="142"/>
                  </a:lnTo>
                  <a:lnTo>
                    <a:pt x="189" y="142"/>
                  </a:lnTo>
                  <a:lnTo>
                    <a:pt x="0" y="237"/>
                  </a:lnTo>
                  <a:lnTo>
                    <a:pt x="95" y="425"/>
                  </a:lnTo>
                  <a:lnTo>
                    <a:pt x="189" y="708"/>
                  </a:lnTo>
                  <a:lnTo>
                    <a:pt x="330" y="1038"/>
                  </a:lnTo>
                  <a:lnTo>
                    <a:pt x="425" y="1274"/>
                  </a:lnTo>
                  <a:lnTo>
                    <a:pt x="519" y="1510"/>
                  </a:lnTo>
                  <a:lnTo>
                    <a:pt x="566" y="1793"/>
                  </a:lnTo>
                  <a:lnTo>
                    <a:pt x="613" y="1934"/>
                  </a:lnTo>
                  <a:lnTo>
                    <a:pt x="613" y="2170"/>
                  </a:lnTo>
                  <a:lnTo>
                    <a:pt x="661" y="2217"/>
                  </a:lnTo>
                  <a:lnTo>
                    <a:pt x="991" y="1982"/>
                  </a:lnTo>
                  <a:lnTo>
                    <a:pt x="1085" y="1746"/>
                  </a:lnTo>
                  <a:lnTo>
                    <a:pt x="1038" y="1038"/>
                  </a:lnTo>
                  <a:lnTo>
                    <a:pt x="1038" y="944"/>
                  </a:lnTo>
                  <a:lnTo>
                    <a:pt x="1085" y="850"/>
                  </a:lnTo>
                  <a:lnTo>
                    <a:pt x="1132" y="803"/>
                  </a:lnTo>
                  <a:lnTo>
                    <a:pt x="1227" y="755"/>
                  </a:lnTo>
                  <a:lnTo>
                    <a:pt x="1557" y="755"/>
                  </a:lnTo>
                  <a:lnTo>
                    <a:pt x="1651" y="850"/>
                  </a:lnTo>
                  <a:lnTo>
                    <a:pt x="1698" y="897"/>
                  </a:lnTo>
                  <a:lnTo>
                    <a:pt x="1698" y="1133"/>
                  </a:lnTo>
                  <a:lnTo>
                    <a:pt x="1745" y="1227"/>
                  </a:lnTo>
                  <a:lnTo>
                    <a:pt x="1792" y="1180"/>
                  </a:lnTo>
                  <a:lnTo>
                    <a:pt x="2028" y="1038"/>
                  </a:lnTo>
                  <a:lnTo>
                    <a:pt x="1934" y="944"/>
                  </a:lnTo>
                  <a:lnTo>
                    <a:pt x="1698" y="803"/>
                  </a:lnTo>
                  <a:lnTo>
                    <a:pt x="1510" y="661"/>
                  </a:lnTo>
                  <a:lnTo>
                    <a:pt x="1227" y="661"/>
                  </a:lnTo>
                  <a:lnTo>
                    <a:pt x="1038" y="567"/>
                  </a:lnTo>
                  <a:lnTo>
                    <a:pt x="944" y="472"/>
                  </a:lnTo>
                  <a:lnTo>
                    <a:pt x="613" y="95"/>
                  </a:lnTo>
                  <a:lnTo>
                    <a:pt x="56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4" name="Google Shape;2634;p47"/>
            <p:cNvSpPr/>
            <p:nvPr/>
          </p:nvSpPr>
          <p:spPr>
            <a:xfrm>
              <a:off x="3641975" y="2040425"/>
              <a:ext cx="113200" cy="117925"/>
            </a:xfrm>
            <a:custGeom>
              <a:avLst/>
              <a:gdLst/>
              <a:ahLst/>
              <a:cxnLst/>
              <a:rect l="l" t="t" r="r" b="b"/>
              <a:pathLst>
                <a:path w="4528" h="4717" extrusionOk="0">
                  <a:moveTo>
                    <a:pt x="3915" y="0"/>
                  </a:moveTo>
                  <a:lnTo>
                    <a:pt x="3726" y="47"/>
                  </a:lnTo>
                  <a:lnTo>
                    <a:pt x="2642" y="472"/>
                  </a:lnTo>
                  <a:lnTo>
                    <a:pt x="2500" y="566"/>
                  </a:lnTo>
                  <a:lnTo>
                    <a:pt x="2406" y="566"/>
                  </a:lnTo>
                  <a:lnTo>
                    <a:pt x="2170" y="661"/>
                  </a:lnTo>
                  <a:lnTo>
                    <a:pt x="1981" y="708"/>
                  </a:lnTo>
                  <a:lnTo>
                    <a:pt x="1698" y="802"/>
                  </a:lnTo>
                  <a:lnTo>
                    <a:pt x="1557" y="802"/>
                  </a:lnTo>
                  <a:lnTo>
                    <a:pt x="1510" y="849"/>
                  </a:lnTo>
                  <a:lnTo>
                    <a:pt x="1274" y="943"/>
                  </a:lnTo>
                  <a:lnTo>
                    <a:pt x="991" y="1038"/>
                  </a:lnTo>
                  <a:lnTo>
                    <a:pt x="802" y="1085"/>
                  </a:lnTo>
                  <a:lnTo>
                    <a:pt x="519" y="1179"/>
                  </a:lnTo>
                  <a:lnTo>
                    <a:pt x="331" y="1274"/>
                  </a:lnTo>
                  <a:lnTo>
                    <a:pt x="236" y="1321"/>
                  </a:lnTo>
                  <a:lnTo>
                    <a:pt x="142" y="1321"/>
                  </a:lnTo>
                  <a:lnTo>
                    <a:pt x="1" y="1368"/>
                  </a:lnTo>
                  <a:lnTo>
                    <a:pt x="142" y="1651"/>
                  </a:lnTo>
                  <a:lnTo>
                    <a:pt x="236" y="1981"/>
                  </a:lnTo>
                  <a:lnTo>
                    <a:pt x="331" y="2311"/>
                  </a:lnTo>
                  <a:lnTo>
                    <a:pt x="378" y="2405"/>
                  </a:lnTo>
                  <a:lnTo>
                    <a:pt x="472" y="2594"/>
                  </a:lnTo>
                  <a:lnTo>
                    <a:pt x="519" y="2877"/>
                  </a:lnTo>
                  <a:lnTo>
                    <a:pt x="614" y="3254"/>
                  </a:lnTo>
                  <a:lnTo>
                    <a:pt x="614" y="3443"/>
                  </a:lnTo>
                  <a:lnTo>
                    <a:pt x="614" y="3585"/>
                  </a:lnTo>
                  <a:lnTo>
                    <a:pt x="755" y="3773"/>
                  </a:lnTo>
                  <a:lnTo>
                    <a:pt x="802" y="3820"/>
                  </a:lnTo>
                  <a:lnTo>
                    <a:pt x="897" y="4009"/>
                  </a:lnTo>
                  <a:lnTo>
                    <a:pt x="944" y="4150"/>
                  </a:lnTo>
                  <a:lnTo>
                    <a:pt x="897" y="4292"/>
                  </a:lnTo>
                  <a:lnTo>
                    <a:pt x="849" y="4433"/>
                  </a:lnTo>
                  <a:lnTo>
                    <a:pt x="755" y="4575"/>
                  </a:lnTo>
                  <a:lnTo>
                    <a:pt x="661" y="4716"/>
                  </a:lnTo>
                  <a:lnTo>
                    <a:pt x="708" y="4669"/>
                  </a:lnTo>
                  <a:lnTo>
                    <a:pt x="944" y="4481"/>
                  </a:lnTo>
                  <a:lnTo>
                    <a:pt x="1132" y="4292"/>
                  </a:lnTo>
                  <a:lnTo>
                    <a:pt x="1510" y="3915"/>
                  </a:lnTo>
                  <a:lnTo>
                    <a:pt x="1745" y="3585"/>
                  </a:lnTo>
                  <a:lnTo>
                    <a:pt x="1840" y="3443"/>
                  </a:lnTo>
                  <a:lnTo>
                    <a:pt x="1887" y="3396"/>
                  </a:lnTo>
                  <a:lnTo>
                    <a:pt x="1934" y="3302"/>
                  </a:lnTo>
                  <a:lnTo>
                    <a:pt x="1981" y="3254"/>
                  </a:lnTo>
                  <a:lnTo>
                    <a:pt x="2170" y="3113"/>
                  </a:lnTo>
                  <a:lnTo>
                    <a:pt x="2264" y="3066"/>
                  </a:lnTo>
                  <a:lnTo>
                    <a:pt x="2311" y="3066"/>
                  </a:lnTo>
                  <a:lnTo>
                    <a:pt x="2500" y="3019"/>
                  </a:lnTo>
                  <a:lnTo>
                    <a:pt x="2877" y="2877"/>
                  </a:lnTo>
                  <a:lnTo>
                    <a:pt x="3255" y="2641"/>
                  </a:lnTo>
                  <a:lnTo>
                    <a:pt x="3443" y="2500"/>
                  </a:lnTo>
                  <a:lnTo>
                    <a:pt x="3773" y="2311"/>
                  </a:lnTo>
                  <a:lnTo>
                    <a:pt x="3962" y="2217"/>
                  </a:lnTo>
                  <a:lnTo>
                    <a:pt x="4151" y="2170"/>
                  </a:lnTo>
                  <a:lnTo>
                    <a:pt x="4245" y="2170"/>
                  </a:lnTo>
                  <a:lnTo>
                    <a:pt x="4481" y="2028"/>
                  </a:lnTo>
                  <a:lnTo>
                    <a:pt x="4528" y="2028"/>
                  </a:lnTo>
                  <a:lnTo>
                    <a:pt x="4481" y="1462"/>
                  </a:lnTo>
                  <a:lnTo>
                    <a:pt x="4387" y="1132"/>
                  </a:lnTo>
                  <a:lnTo>
                    <a:pt x="4292" y="849"/>
                  </a:lnTo>
                  <a:lnTo>
                    <a:pt x="4104" y="472"/>
                  </a:lnTo>
                  <a:lnTo>
                    <a:pt x="3962" y="142"/>
                  </a:lnTo>
                  <a:lnTo>
                    <a:pt x="391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5" name="Google Shape;2635;p47"/>
            <p:cNvSpPr/>
            <p:nvPr/>
          </p:nvSpPr>
          <p:spPr>
            <a:xfrm>
              <a:off x="3234025" y="1824650"/>
              <a:ext cx="419775" cy="382025"/>
            </a:xfrm>
            <a:custGeom>
              <a:avLst/>
              <a:gdLst/>
              <a:ahLst/>
              <a:cxnLst/>
              <a:rect l="l" t="t" r="r" b="b"/>
              <a:pathLst>
                <a:path w="16791" h="15281" extrusionOk="0">
                  <a:moveTo>
                    <a:pt x="12310" y="1"/>
                  </a:moveTo>
                  <a:lnTo>
                    <a:pt x="10093" y="944"/>
                  </a:lnTo>
                  <a:lnTo>
                    <a:pt x="9810" y="1038"/>
                  </a:lnTo>
                  <a:lnTo>
                    <a:pt x="9480" y="1180"/>
                  </a:lnTo>
                  <a:lnTo>
                    <a:pt x="9244" y="1227"/>
                  </a:lnTo>
                  <a:lnTo>
                    <a:pt x="8914" y="1227"/>
                  </a:lnTo>
                  <a:lnTo>
                    <a:pt x="8395" y="1840"/>
                  </a:lnTo>
                  <a:lnTo>
                    <a:pt x="7547" y="3208"/>
                  </a:lnTo>
                  <a:lnTo>
                    <a:pt x="7499" y="3349"/>
                  </a:lnTo>
                  <a:lnTo>
                    <a:pt x="7452" y="3444"/>
                  </a:lnTo>
                  <a:lnTo>
                    <a:pt x="7499" y="3538"/>
                  </a:lnTo>
                  <a:lnTo>
                    <a:pt x="7547" y="3679"/>
                  </a:lnTo>
                  <a:lnTo>
                    <a:pt x="7547" y="3821"/>
                  </a:lnTo>
                  <a:lnTo>
                    <a:pt x="7547" y="3962"/>
                  </a:lnTo>
                  <a:lnTo>
                    <a:pt x="7452" y="4151"/>
                  </a:lnTo>
                  <a:lnTo>
                    <a:pt x="7075" y="4623"/>
                  </a:lnTo>
                  <a:lnTo>
                    <a:pt x="6745" y="5141"/>
                  </a:lnTo>
                  <a:lnTo>
                    <a:pt x="6603" y="5377"/>
                  </a:lnTo>
                  <a:lnTo>
                    <a:pt x="6509" y="5566"/>
                  </a:lnTo>
                  <a:lnTo>
                    <a:pt x="6698" y="5613"/>
                  </a:lnTo>
                  <a:lnTo>
                    <a:pt x="6839" y="5613"/>
                  </a:lnTo>
                  <a:lnTo>
                    <a:pt x="7028" y="5660"/>
                  </a:lnTo>
                  <a:lnTo>
                    <a:pt x="7169" y="5754"/>
                  </a:lnTo>
                  <a:lnTo>
                    <a:pt x="7216" y="5849"/>
                  </a:lnTo>
                  <a:lnTo>
                    <a:pt x="7216" y="5943"/>
                  </a:lnTo>
                  <a:lnTo>
                    <a:pt x="7169" y="6085"/>
                  </a:lnTo>
                  <a:lnTo>
                    <a:pt x="7122" y="6320"/>
                  </a:lnTo>
                  <a:lnTo>
                    <a:pt x="7028" y="6368"/>
                  </a:lnTo>
                  <a:lnTo>
                    <a:pt x="7169" y="6462"/>
                  </a:lnTo>
                  <a:lnTo>
                    <a:pt x="7311" y="6603"/>
                  </a:lnTo>
                  <a:lnTo>
                    <a:pt x="7358" y="6745"/>
                  </a:lnTo>
                  <a:lnTo>
                    <a:pt x="7405" y="6886"/>
                  </a:lnTo>
                  <a:lnTo>
                    <a:pt x="7405" y="7169"/>
                  </a:lnTo>
                  <a:lnTo>
                    <a:pt x="7311" y="7405"/>
                  </a:lnTo>
                  <a:lnTo>
                    <a:pt x="7216" y="7594"/>
                  </a:lnTo>
                  <a:lnTo>
                    <a:pt x="7122" y="7688"/>
                  </a:lnTo>
                  <a:lnTo>
                    <a:pt x="6981" y="7735"/>
                  </a:lnTo>
                  <a:lnTo>
                    <a:pt x="6792" y="7877"/>
                  </a:lnTo>
                  <a:lnTo>
                    <a:pt x="6603" y="8065"/>
                  </a:lnTo>
                  <a:lnTo>
                    <a:pt x="6509" y="8254"/>
                  </a:lnTo>
                  <a:lnTo>
                    <a:pt x="6273" y="8584"/>
                  </a:lnTo>
                  <a:lnTo>
                    <a:pt x="6085" y="8820"/>
                  </a:lnTo>
                  <a:lnTo>
                    <a:pt x="5802" y="9009"/>
                  </a:lnTo>
                  <a:lnTo>
                    <a:pt x="5660" y="9056"/>
                  </a:lnTo>
                  <a:lnTo>
                    <a:pt x="5141" y="9339"/>
                  </a:lnTo>
                  <a:lnTo>
                    <a:pt x="4858" y="9433"/>
                  </a:lnTo>
                  <a:lnTo>
                    <a:pt x="4481" y="9527"/>
                  </a:lnTo>
                  <a:lnTo>
                    <a:pt x="4151" y="9574"/>
                  </a:lnTo>
                  <a:lnTo>
                    <a:pt x="3915" y="9622"/>
                  </a:lnTo>
                  <a:lnTo>
                    <a:pt x="3585" y="9622"/>
                  </a:lnTo>
                  <a:lnTo>
                    <a:pt x="3302" y="9574"/>
                  </a:lnTo>
                  <a:lnTo>
                    <a:pt x="3161" y="9527"/>
                  </a:lnTo>
                  <a:lnTo>
                    <a:pt x="3019" y="9574"/>
                  </a:lnTo>
                  <a:lnTo>
                    <a:pt x="2689" y="9669"/>
                  </a:lnTo>
                  <a:lnTo>
                    <a:pt x="2217" y="9857"/>
                  </a:lnTo>
                  <a:lnTo>
                    <a:pt x="1557" y="10188"/>
                  </a:lnTo>
                  <a:lnTo>
                    <a:pt x="1180" y="10423"/>
                  </a:lnTo>
                  <a:lnTo>
                    <a:pt x="944" y="10612"/>
                  </a:lnTo>
                  <a:lnTo>
                    <a:pt x="802" y="10942"/>
                  </a:lnTo>
                  <a:lnTo>
                    <a:pt x="850" y="10989"/>
                  </a:lnTo>
                  <a:lnTo>
                    <a:pt x="991" y="11131"/>
                  </a:lnTo>
                  <a:lnTo>
                    <a:pt x="1227" y="11414"/>
                  </a:lnTo>
                  <a:lnTo>
                    <a:pt x="1463" y="11650"/>
                  </a:lnTo>
                  <a:lnTo>
                    <a:pt x="1557" y="11838"/>
                  </a:lnTo>
                  <a:lnTo>
                    <a:pt x="1604" y="11885"/>
                  </a:lnTo>
                  <a:lnTo>
                    <a:pt x="1699" y="12074"/>
                  </a:lnTo>
                  <a:lnTo>
                    <a:pt x="1699" y="12216"/>
                  </a:lnTo>
                  <a:lnTo>
                    <a:pt x="1651" y="12357"/>
                  </a:lnTo>
                  <a:lnTo>
                    <a:pt x="1510" y="12593"/>
                  </a:lnTo>
                  <a:lnTo>
                    <a:pt x="1180" y="13064"/>
                  </a:lnTo>
                  <a:lnTo>
                    <a:pt x="850" y="13583"/>
                  </a:lnTo>
                  <a:lnTo>
                    <a:pt x="614" y="13913"/>
                  </a:lnTo>
                  <a:lnTo>
                    <a:pt x="378" y="14338"/>
                  </a:lnTo>
                  <a:lnTo>
                    <a:pt x="1" y="14715"/>
                  </a:lnTo>
                  <a:lnTo>
                    <a:pt x="189" y="15281"/>
                  </a:lnTo>
                  <a:lnTo>
                    <a:pt x="10942" y="11555"/>
                  </a:lnTo>
                  <a:lnTo>
                    <a:pt x="11084" y="11555"/>
                  </a:lnTo>
                  <a:lnTo>
                    <a:pt x="11319" y="11508"/>
                  </a:lnTo>
                  <a:lnTo>
                    <a:pt x="11508" y="11555"/>
                  </a:lnTo>
                  <a:lnTo>
                    <a:pt x="11650" y="11602"/>
                  </a:lnTo>
                  <a:lnTo>
                    <a:pt x="11744" y="11650"/>
                  </a:lnTo>
                  <a:lnTo>
                    <a:pt x="11838" y="11744"/>
                  </a:lnTo>
                  <a:lnTo>
                    <a:pt x="11933" y="11933"/>
                  </a:lnTo>
                  <a:lnTo>
                    <a:pt x="11933" y="11980"/>
                  </a:lnTo>
                  <a:lnTo>
                    <a:pt x="12357" y="11980"/>
                  </a:lnTo>
                  <a:lnTo>
                    <a:pt x="12451" y="12074"/>
                  </a:lnTo>
                  <a:lnTo>
                    <a:pt x="12546" y="12168"/>
                  </a:lnTo>
                  <a:lnTo>
                    <a:pt x="12593" y="12404"/>
                  </a:lnTo>
                  <a:lnTo>
                    <a:pt x="12640" y="12546"/>
                  </a:lnTo>
                  <a:lnTo>
                    <a:pt x="12734" y="12593"/>
                  </a:lnTo>
                  <a:lnTo>
                    <a:pt x="12876" y="12781"/>
                  </a:lnTo>
                  <a:lnTo>
                    <a:pt x="12970" y="12876"/>
                  </a:lnTo>
                  <a:lnTo>
                    <a:pt x="13064" y="12923"/>
                  </a:lnTo>
                  <a:lnTo>
                    <a:pt x="13583" y="12923"/>
                  </a:lnTo>
                  <a:lnTo>
                    <a:pt x="13678" y="12970"/>
                  </a:lnTo>
                  <a:lnTo>
                    <a:pt x="13819" y="13064"/>
                  </a:lnTo>
                  <a:lnTo>
                    <a:pt x="13913" y="13159"/>
                  </a:lnTo>
                  <a:lnTo>
                    <a:pt x="13913" y="13206"/>
                  </a:lnTo>
                  <a:lnTo>
                    <a:pt x="14385" y="13300"/>
                  </a:lnTo>
                  <a:lnTo>
                    <a:pt x="14526" y="13300"/>
                  </a:lnTo>
                  <a:lnTo>
                    <a:pt x="15281" y="13583"/>
                  </a:lnTo>
                  <a:lnTo>
                    <a:pt x="15470" y="13489"/>
                  </a:lnTo>
                  <a:lnTo>
                    <a:pt x="15611" y="13442"/>
                  </a:lnTo>
                  <a:lnTo>
                    <a:pt x="15753" y="13489"/>
                  </a:lnTo>
                  <a:lnTo>
                    <a:pt x="16036" y="13583"/>
                  </a:lnTo>
                  <a:lnTo>
                    <a:pt x="16319" y="13725"/>
                  </a:lnTo>
                  <a:lnTo>
                    <a:pt x="16554" y="13913"/>
                  </a:lnTo>
                  <a:lnTo>
                    <a:pt x="16649" y="13725"/>
                  </a:lnTo>
                  <a:lnTo>
                    <a:pt x="16554" y="13678"/>
                  </a:lnTo>
                  <a:lnTo>
                    <a:pt x="16460" y="13583"/>
                  </a:lnTo>
                  <a:lnTo>
                    <a:pt x="16413" y="13489"/>
                  </a:lnTo>
                  <a:lnTo>
                    <a:pt x="16413" y="13395"/>
                  </a:lnTo>
                  <a:lnTo>
                    <a:pt x="16460" y="13300"/>
                  </a:lnTo>
                  <a:lnTo>
                    <a:pt x="16507" y="13206"/>
                  </a:lnTo>
                  <a:lnTo>
                    <a:pt x="16554" y="13159"/>
                  </a:lnTo>
                  <a:lnTo>
                    <a:pt x="16696" y="12970"/>
                  </a:lnTo>
                  <a:lnTo>
                    <a:pt x="16790" y="12829"/>
                  </a:lnTo>
                  <a:lnTo>
                    <a:pt x="16743" y="12734"/>
                  </a:lnTo>
                  <a:lnTo>
                    <a:pt x="16696" y="12640"/>
                  </a:lnTo>
                  <a:lnTo>
                    <a:pt x="16554" y="12498"/>
                  </a:lnTo>
                  <a:lnTo>
                    <a:pt x="16507" y="12404"/>
                  </a:lnTo>
                  <a:lnTo>
                    <a:pt x="16460" y="12263"/>
                  </a:lnTo>
                  <a:lnTo>
                    <a:pt x="16460" y="12027"/>
                  </a:lnTo>
                  <a:lnTo>
                    <a:pt x="16460" y="11933"/>
                  </a:lnTo>
                  <a:lnTo>
                    <a:pt x="16413" y="11650"/>
                  </a:lnTo>
                  <a:lnTo>
                    <a:pt x="16319" y="11414"/>
                  </a:lnTo>
                  <a:lnTo>
                    <a:pt x="16271" y="11272"/>
                  </a:lnTo>
                  <a:lnTo>
                    <a:pt x="16224" y="11178"/>
                  </a:lnTo>
                  <a:lnTo>
                    <a:pt x="16177" y="10989"/>
                  </a:lnTo>
                  <a:lnTo>
                    <a:pt x="16083" y="10518"/>
                  </a:lnTo>
                  <a:lnTo>
                    <a:pt x="15753" y="9905"/>
                  </a:lnTo>
                  <a:lnTo>
                    <a:pt x="15753" y="9857"/>
                  </a:lnTo>
                  <a:lnTo>
                    <a:pt x="15422" y="7358"/>
                  </a:lnTo>
                  <a:lnTo>
                    <a:pt x="15281" y="7122"/>
                  </a:lnTo>
                  <a:lnTo>
                    <a:pt x="15234" y="7028"/>
                  </a:lnTo>
                  <a:lnTo>
                    <a:pt x="15092" y="6698"/>
                  </a:lnTo>
                  <a:lnTo>
                    <a:pt x="14998" y="6462"/>
                  </a:lnTo>
                  <a:lnTo>
                    <a:pt x="14998" y="6368"/>
                  </a:lnTo>
                  <a:lnTo>
                    <a:pt x="14951" y="6273"/>
                  </a:lnTo>
                  <a:lnTo>
                    <a:pt x="14762" y="5849"/>
                  </a:lnTo>
                  <a:lnTo>
                    <a:pt x="14715" y="5660"/>
                  </a:lnTo>
                  <a:lnTo>
                    <a:pt x="14715" y="5613"/>
                  </a:lnTo>
                  <a:lnTo>
                    <a:pt x="14621" y="5236"/>
                  </a:lnTo>
                  <a:lnTo>
                    <a:pt x="14526" y="5047"/>
                  </a:lnTo>
                  <a:lnTo>
                    <a:pt x="14385" y="4764"/>
                  </a:lnTo>
                  <a:lnTo>
                    <a:pt x="14291" y="4717"/>
                  </a:lnTo>
                  <a:lnTo>
                    <a:pt x="14102" y="4670"/>
                  </a:lnTo>
                  <a:lnTo>
                    <a:pt x="13960" y="4575"/>
                  </a:lnTo>
                  <a:lnTo>
                    <a:pt x="13913" y="4481"/>
                  </a:lnTo>
                  <a:lnTo>
                    <a:pt x="13866" y="4387"/>
                  </a:lnTo>
                  <a:lnTo>
                    <a:pt x="13819" y="4198"/>
                  </a:lnTo>
                  <a:lnTo>
                    <a:pt x="13819" y="4009"/>
                  </a:lnTo>
                  <a:lnTo>
                    <a:pt x="13819" y="3962"/>
                  </a:lnTo>
                  <a:lnTo>
                    <a:pt x="13819" y="3868"/>
                  </a:lnTo>
                  <a:lnTo>
                    <a:pt x="13725" y="3679"/>
                  </a:lnTo>
                  <a:lnTo>
                    <a:pt x="13536" y="3444"/>
                  </a:lnTo>
                  <a:lnTo>
                    <a:pt x="13347" y="3208"/>
                  </a:lnTo>
                  <a:lnTo>
                    <a:pt x="13253" y="2925"/>
                  </a:lnTo>
                  <a:lnTo>
                    <a:pt x="13253" y="2595"/>
                  </a:lnTo>
                  <a:lnTo>
                    <a:pt x="13300" y="2406"/>
                  </a:lnTo>
                  <a:lnTo>
                    <a:pt x="13395" y="2264"/>
                  </a:lnTo>
                  <a:lnTo>
                    <a:pt x="13395" y="2123"/>
                  </a:lnTo>
                  <a:lnTo>
                    <a:pt x="13347" y="1934"/>
                  </a:lnTo>
                  <a:lnTo>
                    <a:pt x="13300" y="1793"/>
                  </a:lnTo>
                  <a:lnTo>
                    <a:pt x="13253" y="1793"/>
                  </a:lnTo>
                  <a:lnTo>
                    <a:pt x="13064" y="1416"/>
                  </a:lnTo>
                  <a:lnTo>
                    <a:pt x="12876" y="1038"/>
                  </a:lnTo>
                  <a:lnTo>
                    <a:pt x="12829" y="991"/>
                  </a:lnTo>
                  <a:lnTo>
                    <a:pt x="1231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6" name="Google Shape;2636;p47"/>
            <p:cNvSpPr/>
            <p:nvPr/>
          </p:nvSpPr>
          <p:spPr>
            <a:xfrm>
              <a:off x="3570050" y="2166575"/>
              <a:ext cx="96700" cy="186300"/>
            </a:xfrm>
            <a:custGeom>
              <a:avLst/>
              <a:gdLst/>
              <a:ahLst/>
              <a:cxnLst/>
              <a:rect l="l" t="t" r="r" b="b"/>
              <a:pathLst>
                <a:path w="3868" h="7452" extrusionOk="0">
                  <a:moveTo>
                    <a:pt x="425" y="1"/>
                  </a:moveTo>
                  <a:lnTo>
                    <a:pt x="378" y="48"/>
                  </a:lnTo>
                  <a:lnTo>
                    <a:pt x="331" y="331"/>
                  </a:lnTo>
                  <a:lnTo>
                    <a:pt x="378" y="661"/>
                  </a:lnTo>
                  <a:lnTo>
                    <a:pt x="378" y="802"/>
                  </a:lnTo>
                  <a:lnTo>
                    <a:pt x="331" y="897"/>
                  </a:lnTo>
                  <a:lnTo>
                    <a:pt x="237" y="1085"/>
                  </a:lnTo>
                  <a:lnTo>
                    <a:pt x="95" y="1227"/>
                  </a:lnTo>
                  <a:lnTo>
                    <a:pt x="1" y="1274"/>
                  </a:lnTo>
                  <a:lnTo>
                    <a:pt x="48" y="1321"/>
                  </a:lnTo>
                  <a:lnTo>
                    <a:pt x="189" y="1368"/>
                  </a:lnTo>
                  <a:lnTo>
                    <a:pt x="284" y="1510"/>
                  </a:lnTo>
                  <a:lnTo>
                    <a:pt x="331" y="1651"/>
                  </a:lnTo>
                  <a:lnTo>
                    <a:pt x="331" y="1840"/>
                  </a:lnTo>
                  <a:lnTo>
                    <a:pt x="284" y="2028"/>
                  </a:lnTo>
                  <a:lnTo>
                    <a:pt x="189" y="2170"/>
                  </a:lnTo>
                  <a:lnTo>
                    <a:pt x="142" y="2264"/>
                  </a:lnTo>
                  <a:lnTo>
                    <a:pt x="284" y="2594"/>
                  </a:lnTo>
                  <a:lnTo>
                    <a:pt x="284" y="2642"/>
                  </a:lnTo>
                  <a:lnTo>
                    <a:pt x="472" y="2642"/>
                  </a:lnTo>
                  <a:lnTo>
                    <a:pt x="614" y="2736"/>
                  </a:lnTo>
                  <a:lnTo>
                    <a:pt x="708" y="2783"/>
                  </a:lnTo>
                  <a:lnTo>
                    <a:pt x="850" y="2877"/>
                  </a:lnTo>
                  <a:lnTo>
                    <a:pt x="944" y="3019"/>
                  </a:lnTo>
                  <a:lnTo>
                    <a:pt x="944" y="3113"/>
                  </a:lnTo>
                  <a:lnTo>
                    <a:pt x="1085" y="3160"/>
                  </a:lnTo>
                  <a:lnTo>
                    <a:pt x="1604" y="3349"/>
                  </a:lnTo>
                  <a:lnTo>
                    <a:pt x="1840" y="3490"/>
                  </a:lnTo>
                  <a:lnTo>
                    <a:pt x="1887" y="3538"/>
                  </a:lnTo>
                  <a:lnTo>
                    <a:pt x="1981" y="3538"/>
                  </a:lnTo>
                  <a:lnTo>
                    <a:pt x="2123" y="3585"/>
                  </a:lnTo>
                  <a:lnTo>
                    <a:pt x="2170" y="3632"/>
                  </a:lnTo>
                  <a:lnTo>
                    <a:pt x="2264" y="3726"/>
                  </a:lnTo>
                  <a:lnTo>
                    <a:pt x="2264" y="3868"/>
                  </a:lnTo>
                  <a:lnTo>
                    <a:pt x="2217" y="3962"/>
                  </a:lnTo>
                  <a:lnTo>
                    <a:pt x="2076" y="4104"/>
                  </a:lnTo>
                  <a:lnTo>
                    <a:pt x="1934" y="4245"/>
                  </a:lnTo>
                  <a:lnTo>
                    <a:pt x="1557" y="4575"/>
                  </a:lnTo>
                  <a:lnTo>
                    <a:pt x="1463" y="4669"/>
                  </a:lnTo>
                  <a:lnTo>
                    <a:pt x="1321" y="4811"/>
                  </a:lnTo>
                  <a:lnTo>
                    <a:pt x="1321" y="4905"/>
                  </a:lnTo>
                  <a:lnTo>
                    <a:pt x="1274" y="5141"/>
                  </a:lnTo>
                  <a:lnTo>
                    <a:pt x="1133" y="5330"/>
                  </a:lnTo>
                  <a:lnTo>
                    <a:pt x="991" y="5566"/>
                  </a:lnTo>
                  <a:lnTo>
                    <a:pt x="708" y="5896"/>
                  </a:lnTo>
                  <a:lnTo>
                    <a:pt x="661" y="5896"/>
                  </a:lnTo>
                  <a:lnTo>
                    <a:pt x="661" y="5943"/>
                  </a:lnTo>
                  <a:lnTo>
                    <a:pt x="614" y="5943"/>
                  </a:lnTo>
                  <a:lnTo>
                    <a:pt x="614" y="6131"/>
                  </a:lnTo>
                  <a:lnTo>
                    <a:pt x="614" y="6226"/>
                  </a:lnTo>
                  <a:lnTo>
                    <a:pt x="614" y="6273"/>
                  </a:lnTo>
                  <a:lnTo>
                    <a:pt x="755" y="6320"/>
                  </a:lnTo>
                  <a:lnTo>
                    <a:pt x="850" y="6414"/>
                  </a:lnTo>
                  <a:lnTo>
                    <a:pt x="944" y="6556"/>
                  </a:lnTo>
                  <a:lnTo>
                    <a:pt x="1038" y="6697"/>
                  </a:lnTo>
                  <a:lnTo>
                    <a:pt x="1227" y="6886"/>
                  </a:lnTo>
                  <a:lnTo>
                    <a:pt x="1321" y="6980"/>
                  </a:lnTo>
                  <a:lnTo>
                    <a:pt x="1368" y="7028"/>
                  </a:lnTo>
                  <a:lnTo>
                    <a:pt x="1416" y="7075"/>
                  </a:lnTo>
                  <a:lnTo>
                    <a:pt x="1698" y="6792"/>
                  </a:lnTo>
                  <a:lnTo>
                    <a:pt x="1557" y="7169"/>
                  </a:lnTo>
                  <a:lnTo>
                    <a:pt x="1651" y="7216"/>
                  </a:lnTo>
                  <a:lnTo>
                    <a:pt x="1887" y="7311"/>
                  </a:lnTo>
                  <a:lnTo>
                    <a:pt x="1981" y="7358"/>
                  </a:lnTo>
                  <a:lnTo>
                    <a:pt x="2123" y="7358"/>
                  </a:lnTo>
                  <a:lnTo>
                    <a:pt x="2453" y="7263"/>
                  </a:lnTo>
                  <a:lnTo>
                    <a:pt x="2689" y="7263"/>
                  </a:lnTo>
                  <a:lnTo>
                    <a:pt x="2783" y="7311"/>
                  </a:lnTo>
                  <a:lnTo>
                    <a:pt x="2925" y="7452"/>
                  </a:lnTo>
                  <a:lnTo>
                    <a:pt x="2925" y="7263"/>
                  </a:lnTo>
                  <a:lnTo>
                    <a:pt x="3019" y="7028"/>
                  </a:lnTo>
                  <a:lnTo>
                    <a:pt x="3491" y="6037"/>
                  </a:lnTo>
                  <a:lnTo>
                    <a:pt x="3821" y="5047"/>
                  </a:lnTo>
                  <a:lnTo>
                    <a:pt x="3868" y="4764"/>
                  </a:lnTo>
                  <a:lnTo>
                    <a:pt x="3868" y="4434"/>
                  </a:lnTo>
                  <a:lnTo>
                    <a:pt x="3821" y="4104"/>
                  </a:lnTo>
                  <a:lnTo>
                    <a:pt x="3774" y="3868"/>
                  </a:lnTo>
                  <a:lnTo>
                    <a:pt x="3774" y="3821"/>
                  </a:lnTo>
                  <a:lnTo>
                    <a:pt x="3774" y="3773"/>
                  </a:lnTo>
                  <a:lnTo>
                    <a:pt x="3679" y="3632"/>
                  </a:lnTo>
                  <a:lnTo>
                    <a:pt x="3585" y="3396"/>
                  </a:lnTo>
                  <a:lnTo>
                    <a:pt x="3585" y="3207"/>
                  </a:lnTo>
                  <a:lnTo>
                    <a:pt x="3538" y="2830"/>
                  </a:lnTo>
                  <a:lnTo>
                    <a:pt x="3396" y="2736"/>
                  </a:lnTo>
                  <a:lnTo>
                    <a:pt x="3349" y="2642"/>
                  </a:lnTo>
                  <a:lnTo>
                    <a:pt x="3302" y="2547"/>
                  </a:lnTo>
                  <a:lnTo>
                    <a:pt x="3255" y="2406"/>
                  </a:lnTo>
                  <a:lnTo>
                    <a:pt x="3255" y="2453"/>
                  </a:lnTo>
                  <a:lnTo>
                    <a:pt x="2972" y="2547"/>
                  </a:lnTo>
                  <a:lnTo>
                    <a:pt x="2925" y="2594"/>
                  </a:lnTo>
                  <a:lnTo>
                    <a:pt x="2783" y="2594"/>
                  </a:lnTo>
                  <a:lnTo>
                    <a:pt x="2736" y="2642"/>
                  </a:lnTo>
                  <a:lnTo>
                    <a:pt x="2689" y="2642"/>
                  </a:lnTo>
                  <a:lnTo>
                    <a:pt x="2595" y="2689"/>
                  </a:lnTo>
                  <a:lnTo>
                    <a:pt x="2500" y="2689"/>
                  </a:lnTo>
                  <a:lnTo>
                    <a:pt x="2406" y="2642"/>
                  </a:lnTo>
                  <a:lnTo>
                    <a:pt x="2312" y="2547"/>
                  </a:lnTo>
                  <a:lnTo>
                    <a:pt x="2217" y="2359"/>
                  </a:lnTo>
                  <a:lnTo>
                    <a:pt x="2170" y="2076"/>
                  </a:lnTo>
                  <a:lnTo>
                    <a:pt x="2217" y="1934"/>
                  </a:lnTo>
                  <a:lnTo>
                    <a:pt x="2264" y="1840"/>
                  </a:lnTo>
                  <a:lnTo>
                    <a:pt x="2406" y="1651"/>
                  </a:lnTo>
                  <a:lnTo>
                    <a:pt x="2500" y="1557"/>
                  </a:lnTo>
                  <a:lnTo>
                    <a:pt x="2595" y="1463"/>
                  </a:lnTo>
                  <a:lnTo>
                    <a:pt x="2595" y="1274"/>
                  </a:lnTo>
                  <a:lnTo>
                    <a:pt x="2547" y="1180"/>
                  </a:lnTo>
                  <a:lnTo>
                    <a:pt x="2547" y="1132"/>
                  </a:lnTo>
                  <a:lnTo>
                    <a:pt x="2547" y="1085"/>
                  </a:lnTo>
                  <a:lnTo>
                    <a:pt x="2595" y="1038"/>
                  </a:lnTo>
                  <a:lnTo>
                    <a:pt x="2595" y="991"/>
                  </a:lnTo>
                  <a:lnTo>
                    <a:pt x="2642" y="944"/>
                  </a:lnTo>
                  <a:lnTo>
                    <a:pt x="2642" y="897"/>
                  </a:lnTo>
                  <a:lnTo>
                    <a:pt x="2689" y="849"/>
                  </a:lnTo>
                  <a:lnTo>
                    <a:pt x="2689" y="802"/>
                  </a:lnTo>
                  <a:lnTo>
                    <a:pt x="2736" y="755"/>
                  </a:lnTo>
                  <a:lnTo>
                    <a:pt x="2783" y="708"/>
                  </a:lnTo>
                  <a:lnTo>
                    <a:pt x="2878" y="614"/>
                  </a:lnTo>
                  <a:lnTo>
                    <a:pt x="2642" y="425"/>
                  </a:lnTo>
                  <a:lnTo>
                    <a:pt x="2170" y="236"/>
                  </a:lnTo>
                  <a:lnTo>
                    <a:pt x="2123" y="283"/>
                  </a:lnTo>
                  <a:lnTo>
                    <a:pt x="1981" y="331"/>
                  </a:lnTo>
                  <a:lnTo>
                    <a:pt x="1887" y="378"/>
                  </a:lnTo>
                  <a:lnTo>
                    <a:pt x="1793" y="378"/>
                  </a:lnTo>
                  <a:lnTo>
                    <a:pt x="944" y="95"/>
                  </a:lnTo>
                  <a:lnTo>
                    <a:pt x="897" y="95"/>
                  </a:lnTo>
                  <a:lnTo>
                    <a:pt x="42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7" name="Google Shape;2637;p47"/>
            <p:cNvSpPr/>
            <p:nvPr/>
          </p:nvSpPr>
          <p:spPr>
            <a:xfrm>
              <a:off x="3579475" y="230805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8" name="Google Shape;2638;p47"/>
            <p:cNvSpPr/>
            <p:nvPr/>
          </p:nvSpPr>
          <p:spPr>
            <a:xfrm>
              <a:off x="3579475" y="2242025"/>
              <a:ext cx="25" cy="1200"/>
            </a:xfrm>
            <a:custGeom>
              <a:avLst/>
              <a:gdLst/>
              <a:ahLst/>
              <a:cxnLst/>
              <a:rect l="l" t="t" r="r" b="b"/>
              <a:pathLst>
                <a:path w="1" h="48" extrusionOk="0">
                  <a:moveTo>
                    <a:pt x="1" y="48"/>
                  </a:moveTo>
                  <a:lnTo>
                    <a:pt x="1" y="1"/>
                  </a:lnTo>
                  <a:lnTo>
                    <a:pt x="1" y="48"/>
                  </a:lnTo>
                  <a:lnTo>
                    <a:pt x="1" y="48"/>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39" name="Google Shape;2639;p47"/>
            <p:cNvSpPr/>
            <p:nvPr/>
          </p:nvSpPr>
          <p:spPr>
            <a:xfrm>
              <a:off x="3192775" y="2124125"/>
              <a:ext cx="417400" cy="297150"/>
            </a:xfrm>
            <a:custGeom>
              <a:avLst/>
              <a:gdLst/>
              <a:ahLst/>
              <a:cxnLst/>
              <a:rect l="l" t="t" r="r" b="b"/>
              <a:pathLst>
                <a:path w="16696" h="11886" extrusionOk="0">
                  <a:moveTo>
                    <a:pt x="12969" y="1"/>
                  </a:moveTo>
                  <a:lnTo>
                    <a:pt x="12734" y="48"/>
                  </a:lnTo>
                  <a:lnTo>
                    <a:pt x="1745" y="3821"/>
                  </a:lnTo>
                  <a:lnTo>
                    <a:pt x="1556" y="3821"/>
                  </a:lnTo>
                  <a:lnTo>
                    <a:pt x="1509" y="3726"/>
                  </a:lnTo>
                  <a:lnTo>
                    <a:pt x="1462" y="3679"/>
                  </a:lnTo>
                  <a:lnTo>
                    <a:pt x="1273" y="3113"/>
                  </a:lnTo>
                  <a:lnTo>
                    <a:pt x="1226" y="3208"/>
                  </a:lnTo>
                  <a:lnTo>
                    <a:pt x="660" y="3679"/>
                  </a:lnTo>
                  <a:lnTo>
                    <a:pt x="425" y="3962"/>
                  </a:lnTo>
                  <a:lnTo>
                    <a:pt x="236" y="4198"/>
                  </a:lnTo>
                  <a:lnTo>
                    <a:pt x="142" y="4292"/>
                  </a:lnTo>
                  <a:lnTo>
                    <a:pt x="0" y="4528"/>
                  </a:lnTo>
                  <a:lnTo>
                    <a:pt x="2170" y="11885"/>
                  </a:lnTo>
                  <a:lnTo>
                    <a:pt x="14479" y="7877"/>
                  </a:lnTo>
                  <a:lnTo>
                    <a:pt x="14479" y="7735"/>
                  </a:lnTo>
                  <a:lnTo>
                    <a:pt x="14573" y="7452"/>
                  </a:lnTo>
                  <a:lnTo>
                    <a:pt x="14620" y="7358"/>
                  </a:lnTo>
                  <a:lnTo>
                    <a:pt x="14714" y="7311"/>
                  </a:lnTo>
                  <a:lnTo>
                    <a:pt x="15139" y="7122"/>
                  </a:lnTo>
                  <a:lnTo>
                    <a:pt x="15233" y="7122"/>
                  </a:lnTo>
                  <a:lnTo>
                    <a:pt x="15328" y="7169"/>
                  </a:lnTo>
                  <a:lnTo>
                    <a:pt x="15469" y="7264"/>
                  </a:lnTo>
                  <a:lnTo>
                    <a:pt x="15469" y="7216"/>
                  </a:lnTo>
                  <a:lnTo>
                    <a:pt x="15516" y="7216"/>
                  </a:lnTo>
                  <a:lnTo>
                    <a:pt x="15705" y="6981"/>
                  </a:lnTo>
                  <a:lnTo>
                    <a:pt x="15893" y="6698"/>
                  </a:lnTo>
                  <a:lnTo>
                    <a:pt x="15941" y="6509"/>
                  </a:lnTo>
                  <a:lnTo>
                    <a:pt x="15988" y="6415"/>
                  </a:lnTo>
                  <a:lnTo>
                    <a:pt x="16082" y="6226"/>
                  </a:lnTo>
                  <a:lnTo>
                    <a:pt x="16224" y="6085"/>
                  </a:lnTo>
                  <a:lnTo>
                    <a:pt x="16271" y="5990"/>
                  </a:lnTo>
                  <a:lnTo>
                    <a:pt x="16459" y="5802"/>
                  </a:lnTo>
                  <a:lnTo>
                    <a:pt x="16695" y="5613"/>
                  </a:lnTo>
                  <a:lnTo>
                    <a:pt x="16648" y="5566"/>
                  </a:lnTo>
                  <a:lnTo>
                    <a:pt x="16459" y="5424"/>
                  </a:lnTo>
                  <a:lnTo>
                    <a:pt x="16035" y="5283"/>
                  </a:lnTo>
                  <a:lnTo>
                    <a:pt x="15752" y="5188"/>
                  </a:lnTo>
                  <a:lnTo>
                    <a:pt x="15658" y="5094"/>
                  </a:lnTo>
                  <a:lnTo>
                    <a:pt x="15563" y="5000"/>
                  </a:lnTo>
                  <a:lnTo>
                    <a:pt x="15563" y="4858"/>
                  </a:lnTo>
                  <a:lnTo>
                    <a:pt x="15469" y="4811"/>
                  </a:lnTo>
                  <a:lnTo>
                    <a:pt x="15233" y="4811"/>
                  </a:lnTo>
                  <a:lnTo>
                    <a:pt x="15092" y="4717"/>
                  </a:lnTo>
                  <a:lnTo>
                    <a:pt x="14950" y="4528"/>
                  </a:lnTo>
                  <a:lnTo>
                    <a:pt x="14950" y="4434"/>
                  </a:lnTo>
                  <a:lnTo>
                    <a:pt x="14809" y="4151"/>
                  </a:lnTo>
                  <a:lnTo>
                    <a:pt x="14762" y="4057"/>
                  </a:lnTo>
                  <a:lnTo>
                    <a:pt x="14762" y="3915"/>
                  </a:lnTo>
                  <a:lnTo>
                    <a:pt x="14856" y="3679"/>
                  </a:lnTo>
                  <a:lnTo>
                    <a:pt x="14950" y="3443"/>
                  </a:lnTo>
                  <a:lnTo>
                    <a:pt x="14903" y="3396"/>
                  </a:lnTo>
                  <a:lnTo>
                    <a:pt x="14809" y="3349"/>
                  </a:lnTo>
                  <a:lnTo>
                    <a:pt x="14714" y="3208"/>
                  </a:lnTo>
                  <a:lnTo>
                    <a:pt x="14667" y="3066"/>
                  </a:lnTo>
                  <a:lnTo>
                    <a:pt x="14667" y="2925"/>
                  </a:lnTo>
                  <a:lnTo>
                    <a:pt x="14667" y="2783"/>
                  </a:lnTo>
                  <a:lnTo>
                    <a:pt x="14762" y="2689"/>
                  </a:lnTo>
                  <a:lnTo>
                    <a:pt x="14903" y="2547"/>
                  </a:lnTo>
                  <a:lnTo>
                    <a:pt x="14950" y="2500"/>
                  </a:lnTo>
                  <a:lnTo>
                    <a:pt x="14997" y="2406"/>
                  </a:lnTo>
                  <a:lnTo>
                    <a:pt x="14950" y="2029"/>
                  </a:lnTo>
                  <a:lnTo>
                    <a:pt x="14997" y="1793"/>
                  </a:lnTo>
                  <a:lnTo>
                    <a:pt x="15045" y="1557"/>
                  </a:lnTo>
                  <a:lnTo>
                    <a:pt x="15092" y="1463"/>
                  </a:lnTo>
                  <a:lnTo>
                    <a:pt x="15139" y="1416"/>
                  </a:lnTo>
                  <a:lnTo>
                    <a:pt x="14573" y="1416"/>
                  </a:lnTo>
                  <a:lnTo>
                    <a:pt x="14479" y="1368"/>
                  </a:lnTo>
                  <a:lnTo>
                    <a:pt x="14384" y="1274"/>
                  </a:lnTo>
                  <a:lnTo>
                    <a:pt x="14196" y="1133"/>
                  </a:lnTo>
                  <a:lnTo>
                    <a:pt x="14101" y="991"/>
                  </a:lnTo>
                  <a:lnTo>
                    <a:pt x="13960" y="897"/>
                  </a:lnTo>
                  <a:lnTo>
                    <a:pt x="13866" y="755"/>
                  </a:lnTo>
                  <a:lnTo>
                    <a:pt x="13771" y="472"/>
                  </a:lnTo>
                  <a:lnTo>
                    <a:pt x="13535" y="472"/>
                  </a:lnTo>
                  <a:lnTo>
                    <a:pt x="13347" y="425"/>
                  </a:lnTo>
                  <a:lnTo>
                    <a:pt x="13205" y="284"/>
                  </a:lnTo>
                  <a:lnTo>
                    <a:pt x="13111" y="142"/>
                  </a:lnTo>
                  <a:lnTo>
                    <a:pt x="1311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0" name="Google Shape;2640;p47"/>
            <p:cNvSpPr/>
            <p:nvPr/>
          </p:nvSpPr>
          <p:spPr>
            <a:xfrm>
              <a:off x="3572425" y="2158325"/>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1" name="Google Shape;2641;p47"/>
            <p:cNvSpPr/>
            <p:nvPr/>
          </p:nvSpPr>
          <p:spPr>
            <a:xfrm>
              <a:off x="3322450" y="2385875"/>
              <a:ext cx="69600" cy="50725"/>
            </a:xfrm>
            <a:custGeom>
              <a:avLst/>
              <a:gdLst/>
              <a:ahLst/>
              <a:cxnLst/>
              <a:rect l="l" t="t" r="r" b="b"/>
              <a:pathLst>
                <a:path w="2784" h="2029" extrusionOk="0">
                  <a:moveTo>
                    <a:pt x="2783" y="1"/>
                  </a:moveTo>
                  <a:lnTo>
                    <a:pt x="1" y="944"/>
                  </a:lnTo>
                  <a:lnTo>
                    <a:pt x="425" y="2028"/>
                  </a:lnTo>
                  <a:lnTo>
                    <a:pt x="708" y="1604"/>
                  </a:lnTo>
                  <a:lnTo>
                    <a:pt x="850" y="1463"/>
                  </a:lnTo>
                  <a:lnTo>
                    <a:pt x="944" y="1368"/>
                  </a:lnTo>
                  <a:lnTo>
                    <a:pt x="1180" y="1274"/>
                  </a:lnTo>
                  <a:lnTo>
                    <a:pt x="1274" y="1180"/>
                  </a:lnTo>
                  <a:lnTo>
                    <a:pt x="1463" y="849"/>
                  </a:lnTo>
                  <a:lnTo>
                    <a:pt x="1604" y="566"/>
                  </a:lnTo>
                  <a:lnTo>
                    <a:pt x="1699" y="519"/>
                  </a:lnTo>
                  <a:lnTo>
                    <a:pt x="1793" y="472"/>
                  </a:lnTo>
                  <a:lnTo>
                    <a:pt x="1887" y="425"/>
                  </a:lnTo>
                  <a:lnTo>
                    <a:pt x="2029" y="378"/>
                  </a:lnTo>
                  <a:lnTo>
                    <a:pt x="2076" y="378"/>
                  </a:lnTo>
                  <a:lnTo>
                    <a:pt x="2359" y="425"/>
                  </a:lnTo>
                  <a:lnTo>
                    <a:pt x="2453" y="425"/>
                  </a:lnTo>
                  <a:lnTo>
                    <a:pt x="2500" y="236"/>
                  </a:lnTo>
                  <a:lnTo>
                    <a:pt x="2548" y="142"/>
                  </a:lnTo>
                  <a:lnTo>
                    <a:pt x="2689" y="95"/>
                  </a:lnTo>
                  <a:lnTo>
                    <a:pt x="27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2" name="Google Shape;2642;p47"/>
            <p:cNvSpPr/>
            <p:nvPr/>
          </p:nvSpPr>
          <p:spPr>
            <a:xfrm>
              <a:off x="3415600" y="2332825"/>
              <a:ext cx="149775" cy="142675"/>
            </a:xfrm>
            <a:custGeom>
              <a:avLst/>
              <a:gdLst/>
              <a:ahLst/>
              <a:cxnLst/>
              <a:rect l="l" t="t" r="r" b="b"/>
              <a:pathLst>
                <a:path w="5991" h="5707" extrusionOk="0">
                  <a:moveTo>
                    <a:pt x="5613" y="0"/>
                  </a:moveTo>
                  <a:lnTo>
                    <a:pt x="1" y="1840"/>
                  </a:lnTo>
                  <a:lnTo>
                    <a:pt x="189" y="1840"/>
                  </a:lnTo>
                  <a:lnTo>
                    <a:pt x="284" y="1792"/>
                  </a:lnTo>
                  <a:lnTo>
                    <a:pt x="378" y="1745"/>
                  </a:lnTo>
                  <a:lnTo>
                    <a:pt x="472" y="1745"/>
                  </a:lnTo>
                  <a:lnTo>
                    <a:pt x="614" y="1792"/>
                  </a:lnTo>
                  <a:lnTo>
                    <a:pt x="661" y="1840"/>
                  </a:lnTo>
                  <a:lnTo>
                    <a:pt x="944" y="2028"/>
                  </a:lnTo>
                  <a:lnTo>
                    <a:pt x="1085" y="2170"/>
                  </a:lnTo>
                  <a:lnTo>
                    <a:pt x="1180" y="2264"/>
                  </a:lnTo>
                  <a:lnTo>
                    <a:pt x="1227" y="2405"/>
                  </a:lnTo>
                  <a:lnTo>
                    <a:pt x="1368" y="2547"/>
                  </a:lnTo>
                  <a:lnTo>
                    <a:pt x="1368" y="2594"/>
                  </a:lnTo>
                  <a:lnTo>
                    <a:pt x="1415" y="2641"/>
                  </a:lnTo>
                  <a:lnTo>
                    <a:pt x="1698" y="2688"/>
                  </a:lnTo>
                  <a:lnTo>
                    <a:pt x="1887" y="2688"/>
                  </a:lnTo>
                  <a:lnTo>
                    <a:pt x="2029" y="2736"/>
                  </a:lnTo>
                  <a:lnTo>
                    <a:pt x="2123" y="2830"/>
                  </a:lnTo>
                  <a:lnTo>
                    <a:pt x="2217" y="2971"/>
                  </a:lnTo>
                  <a:lnTo>
                    <a:pt x="2264" y="3207"/>
                  </a:lnTo>
                  <a:lnTo>
                    <a:pt x="2406" y="3254"/>
                  </a:lnTo>
                  <a:lnTo>
                    <a:pt x="2783" y="3254"/>
                  </a:lnTo>
                  <a:lnTo>
                    <a:pt x="2972" y="3396"/>
                  </a:lnTo>
                  <a:lnTo>
                    <a:pt x="3160" y="3443"/>
                  </a:lnTo>
                  <a:lnTo>
                    <a:pt x="3443" y="3585"/>
                  </a:lnTo>
                  <a:lnTo>
                    <a:pt x="3538" y="3679"/>
                  </a:lnTo>
                  <a:lnTo>
                    <a:pt x="3632" y="3773"/>
                  </a:lnTo>
                  <a:lnTo>
                    <a:pt x="3773" y="3915"/>
                  </a:lnTo>
                  <a:lnTo>
                    <a:pt x="3915" y="4150"/>
                  </a:lnTo>
                  <a:lnTo>
                    <a:pt x="3962" y="4292"/>
                  </a:lnTo>
                  <a:lnTo>
                    <a:pt x="3962" y="4433"/>
                  </a:lnTo>
                  <a:lnTo>
                    <a:pt x="3726" y="4999"/>
                  </a:lnTo>
                  <a:lnTo>
                    <a:pt x="3538" y="5612"/>
                  </a:lnTo>
                  <a:lnTo>
                    <a:pt x="3538" y="5707"/>
                  </a:lnTo>
                  <a:lnTo>
                    <a:pt x="3821" y="5612"/>
                  </a:lnTo>
                  <a:lnTo>
                    <a:pt x="3962" y="5612"/>
                  </a:lnTo>
                  <a:lnTo>
                    <a:pt x="4056" y="5518"/>
                  </a:lnTo>
                  <a:lnTo>
                    <a:pt x="4198" y="5471"/>
                  </a:lnTo>
                  <a:lnTo>
                    <a:pt x="4387" y="5518"/>
                  </a:lnTo>
                  <a:lnTo>
                    <a:pt x="4528" y="5612"/>
                  </a:lnTo>
                  <a:lnTo>
                    <a:pt x="4670" y="5471"/>
                  </a:lnTo>
                  <a:lnTo>
                    <a:pt x="4811" y="5424"/>
                  </a:lnTo>
                  <a:lnTo>
                    <a:pt x="5047" y="5424"/>
                  </a:lnTo>
                  <a:lnTo>
                    <a:pt x="5094" y="5471"/>
                  </a:lnTo>
                  <a:lnTo>
                    <a:pt x="5235" y="5565"/>
                  </a:lnTo>
                  <a:lnTo>
                    <a:pt x="5330" y="5612"/>
                  </a:lnTo>
                  <a:lnTo>
                    <a:pt x="5990" y="5612"/>
                  </a:lnTo>
                  <a:lnTo>
                    <a:pt x="5849" y="5471"/>
                  </a:lnTo>
                  <a:lnTo>
                    <a:pt x="5660" y="5329"/>
                  </a:lnTo>
                  <a:lnTo>
                    <a:pt x="5566" y="5235"/>
                  </a:lnTo>
                  <a:lnTo>
                    <a:pt x="5518" y="5094"/>
                  </a:lnTo>
                  <a:lnTo>
                    <a:pt x="5377" y="4858"/>
                  </a:lnTo>
                  <a:lnTo>
                    <a:pt x="5235" y="4669"/>
                  </a:lnTo>
                  <a:lnTo>
                    <a:pt x="5141" y="4528"/>
                  </a:lnTo>
                  <a:lnTo>
                    <a:pt x="5094" y="4528"/>
                  </a:lnTo>
                  <a:lnTo>
                    <a:pt x="4953" y="4292"/>
                  </a:lnTo>
                  <a:lnTo>
                    <a:pt x="4953" y="4245"/>
                  </a:lnTo>
                  <a:lnTo>
                    <a:pt x="4905" y="4198"/>
                  </a:lnTo>
                  <a:lnTo>
                    <a:pt x="4717" y="3679"/>
                  </a:lnTo>
                  <a:lnTo>
                    <a:pt x="4622" y="3396"/>
                  </a:lnTo>
                  <a:lnTo>
                    <a:pt x="4622" y="3113"/>
                  </a:lnTo>
                  <a:lnTo>
                    <a:pt x="4622" y="2877"/>
                  </a:lnTo>
                  <a:lnTo>
                    <a:pt x="4622" y="2688"/>
                  </a:lnTo>
                  <a:lnTo>
                    <a:pt x="4622" y="2641"/>
                  </a:lnTo>
                  <a:lnTo>
                    <a:pt x="4481" y="2547"/>
                  </a:lnTo>
                  <a:lnTo>
                    <a:pt x="4434" y="2405"/>
                  </a:lnTo>
                  <a:lnTo>
                    <a:pt x="4434" y="2358"/>
                  </a:lnTo>
                  <a:lnTo>
                    <a:pt x="4339" y="2217"/>
                  </a:lnTo>
                  <a:lnTo>
                    <a:pt x="4339" y="2028"/>
                  </a:lnTo>
                  <a:lnTo>
                    <a:pt x="4387" y="1887"/>
                  </a:lnTo>
                  <a:lnTo>
                    <a:pt x="4481" y="1792"/>
                  </a:lnTo>
                  <a:lnTo>
                    <a:pt x="4575" y="1698"/>
                  </a:lnTo>
                  <a:lnTo>
                    <a:pt x="4670" y="1557"/>
                  </a:lnTo>
                  <a:lnTo>
                    <a:pt x="4858" y="1226"/>
                  </a:lnTo>
                  <a:lnTo>
                    <a:pt x="4905" y="1132"/>
                  </a:lnTo>
                  <a:lnTo>
                    <a:pt x="5000" y="943"/>
                  </a:lnTo>
                  <a:lnTo>
                    <a:pt x="5047" y="802"/>
                  </a:lnTo>
                  <a:lnTo>
                    <a:pt x="5188" y="566"/>
                  </a:lnTo>
                  <a:lnTo>
                    <a:pt x="5283" y="425"/>
                  </a:lnTo>
                  <a:lnTo>
                    <a:pt x="5377" y="330"/>
                  </a:lnTo>
                  <a:lnTo>
                    <a:pt x="5471" y="283"/>
                  </a:lnTo>
                  <a:lnTo>
                    <a:pt x="5707" y="283"/>
                  </a:lnTo>
                  <a:lnTo>
                    <a:pt x="561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3" name="Google Shape;2643;p47"/>
            <p:cNvSpPr/>
            <p:nvPr/>
          </p:nvSpPr>
          <p:spPr>
            <a:xfrm>
              <a:off x="3551200" y="2358750"/>
              <a:ext cx="95525" cy="114400"/>
            </a:xfrm>
            <a:custGeom>
              <a:avLst/>
              <a:gdLst/>
              <a:ahLst/>
              <a:cxnLst/>
              <a:rect l="l" t="t" r="r" b="b"/>
              <a:pathLst>
                <a:path w="3821" h="4576" extrusionOk="0">
                  <a:moveTo>
                    <a:pt x="613" y="1"/>
                  </a:moveTo>
                  <a:lnTo>
                    <a:pt x="425" y="237"/>
                  </a:lnTo>
                  <a:lnTo>
                    <a:pt x="189" y="520"/>
                  </a:lnTo>
                  <a:lnTo>
                    <a:pt x="0" y="755"/>
                  </a:lnTo>
                  <a:lnTo>
                    <a:pt x="0" y="897"/>
                  </a:lnTo>
                  <a:lnTo>
                    <a:pt x="94" y="991"/>
                  </a:lnTo>
                  <a:lnTo>
                    <a:pt x="425" y="1180"/>
                  </a:lnTo>
                  <a:lnTo>
                    <a:pt x="519" y="1368"/>
                  </a:lnTo>
                  <a:lnTo>
                    <a:pt x="613" y="1510"/>
                  </a:lnTo>
                  <a:lnTo>
                    <a:pt x="708" y="1651"/>
                  </a:lnTo>
                  <a:lnTo>
                    <a:pt x="755" y="1746"/>
                  </a:lnTo>
                  <a:lnTo>
                    <a:pt x="802" y="1934"/>
                  </a:lnTo>
                  <a:lnTo>
                    <a:pt x="755" y="2123"/>
                  </a:lnTo>
                  <a:lnTo>
                    <a:pt x="708" y="2217"/>
                  </a:lnTo>
                  <a:lnTo>
                    <a:pt x="566" y="2312"/>
                  </a:lnTo>
                  <a:lnTo>
                    <a:pt x="425" y="2406"/>
                  </a:lnTo>
                  <a:lnTo>
                    <a:pt x="566" y="2548"/>
                  </a:lnTo>
                  <a:lnTo>
                    <a:pt x="708" y="2689"/>
                  </a:lnTo>
                  <a:lnTo>
                    <a:pt x="755" y="2783"/>
                  </a:lnTo>
                  <a:lnTo>
                    <a:pt x="896" y="3161"/>
                  </a:lnTo>
                  <a:lnTo>
                    <a:pt x="943" y="3396"/>
                  </a:lnTo>
                  <a:lnTo>
                    <a:pt x="1038" y="3585"/>
                  </a:lnTo>
                  <a:lnTo>
                    <a:pt x="1179" y="3679"/>
                  </a:lnTo>
                  <a:lnTo>
                    <a:pt x="1273" y="3727"/>
                  </a:lnTo>
                  <a:lnTo>
                    <a:pt x="1368" y="3774"/>
                  </a:lnTo>
                  <a:lnTo>
                    <a:pt x="1415" y="3727"/>
                  </a:lnTo>
                  <a:lnTo>
                    <a:pt x="1556" y="3585"/>
                  </a:lnTo>
                  <a:lnTo>
                    <a:pt x="1651" y="3538"/>
                  </a:lnTo>
                  <a:lnTo>
                    <a:pt x="1887" y="3538"/>
                  </a:lnTo>
                  <a:lnTo>
                    <a:pt x="2028" y="3632"/>
                  </a:lnTo>
                  <a:lnTo>
                    <a:pt x="2122" y="3774"/>
                  </a:lnTo>
                  <a:lnTo>
                    <a:pt x="2264" y="4104"/>
                  </a:lnTo>
                  <a:lnTo>
                    <a:pt x="2452" y="4481"/>
                  </a:lnTo>
                  <a:lnTo>
                    <a:pt x="2500" y="4575"/>
                  </a:lnTo>
                  <a:lnTo>
                    <a:pt x="2547" y="4575"/>
                  </a:lnTo>
                  <a:lnTo>
                    <a:pt x="2641" y="4528"/>
                  </a:lnTo>
                  <a:lnTo>
                    <a:pt x="2735" y="4528"/>
                  </a:lnTo>
                  <a:lnTo>
                    <a:pt x="2783" y="4481"/>
                  </a:lnTo>
                  <a:lnTo>
                    <a:pt x="2830" y="4387"/>
                  </a:lnTo>
                  <a:lnTo>
                    <a:pt x="2971" y="4245"/>
                  </a:lnTo>
                  <a:lnTo>
                    <a:pt x="3113" y="4198"/>
                  </a:lnTo>
                  <a:lnTo>
                    <a:pt x="3349" y="4104"/>
                  </a:lnTo>
                  <a:lnTo>
                    <a:pt x="3490" y="4104"/>
                  </a:lnTo>
                  <a:lnTo>
                    <a:pt x="3584" y="4010"/>
                  </a:lnTo>
                  <a:lnTo>
                    <a:pt x="3679" y="3915"/>
                  </a:lnTo>
                  <a:lnTo>
                    <a:pt x="3726" y="3821"/>
                  </a:lnTo>
                  <a:lnTo>
                    <a:pt x="3773" y="3538"/>
                  </a:lnTo>
                  <a:lnTo>
                    <a:pt x="3726" y="3349"/>
                  </a:lnTo>
                  <a:lnTo>
                    <a:pt x="3726" y="3113"/>
                  </a:lnTo>
                  <a:lnTo>
                    <a:pt x="3773" y="2783"/>
                  </a:lnTo>
                  <a:lnTo>
                    <a:pt x="3820" y="2642"/>
                  </a:lnTo>
                  <a:lnTo>
                    <a:pt x="3679" y="2689"/>
                  </a:lnTo>
                  <a:lnTo>
                    <a:pt x="3443" y="2783"/>
                  </a:lnTo>
                  <a:lnTo>
                    <a:pt x="3066" y="3019"/>
                  </a:lnTo>
                  <a:lnTo>
                    <a:pt x="2971" y="3066"/>
                  </a:lnTo>
                  <a:lnTo>
                    <a:pt x="2783" y="3113"/>
                  </a:lnTo>
                  <a:lnTo>
                    <a:pt x="2358" y="3161"/>
                  </a:lnTo>
                  <a:lnTo>
                    <a:pt x="2122" y="3161"/>
                  </a:lnTo>
                  <a:lnTo>
                    <a:pt x="2028" y="3113"/>
                  </a:lnTo>
                  <a:lnTo>
                    <a:pt x="1934" y="3019"/>
                  </a:lnTo>
                  <a:lnTo>
                    <a:pt x="61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4" name="Google Shape;2644;p47"/>
            <p:cNvSpPr/>
            <p:nvPr/>
          </p:nvSpPr>
          <p:spPr>
            <a:xfrm>
              <a:off x="3643150" y="242360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5" name="Google Shape;2645;p47"/>
            <p:cNvSpPr/>
            <p:nvPr/>
          </p:nvSpPr>
          <p:spPr>
            <a:xfrm>
              <a:off x="2922775" y="2245575"/>
              <a:ext cx="299500" cy="333675"/>
            </a:xfrm>
            <a:custGeom>
              <a:avLst/>
              <a:gdLst/>
              <a:ahLst/>
              <a:cxnLst/>
              <a:rect l="l" t="t" r="r" b="b"/>
              <a:pathLst>
                <a:path w="11980" h="13347" extrusionOk="0">
                  <a:moveTo>
                    <a:pt x="10376" y="0"/>
                  </a:moveTo>
                  <a:lnTo>
                    <a:pt x="9904" y="283"/>
                  </a:lnTo>
                  <a:lnTo>
                    <a:pt x="9338" y="661"/>
                  </a:lnTo>
                  <a:lnTo>
                    <a:pt x="9055" y="849"/>
                  </a:lnTo>
                  <a:lnTo>
                    <a:pt x="8819" y="1038"/>
                  </a:lnTo>
                  <a:lnTo>
                    <a:pt x="8725" y="1132"/>
                  </a:lnTo>
                  <a:lnTo>
                    <a:pt x="8631" y="1274"/>
                  </a:lnTo>
                  <a:lnTo>
                    <a:pt x="8395" y="1651"/>
                  </a:lnTo>
                  <a:lnTo>
                    <a:pt x="8253" y="1934"/>
                  </a:lnTo>
                  <a:lnTo>
                    <a:pt x="8112" y="2123"/>
                  </a:lnTo>
                  <a:lnTo>
                    <a:pt x="8065" y="2170"/>
                  </a:lnTo>
                  <a:lnTo>
                    <a:pt x="7970" y="2264"/>
                  </a:lnTo>
                  <a:lnTo>
                    <a:pt x="7829" y="2358"/>
                  </a:lnTo>
                  <a:lnTo>
                    <a:pt x="7687" y="2406"/>
                  </a:lnTo>
                  <a:lnTo>
                    <a:pt x="7404" y="2453"/>
                  </a:lnTo>
                  <a:lnTo>
                    <a:pt x="6791" y="2453"/>
                  </a:lnTo>
                  <a:lnTo>
                    <a:pt x="6744" y="2500"/>
                  </a:lnTo>
                  <a:lnTo>
                    <a:pt x="6603" y="2783"/>
                  </a:lnTo>
                  <a:lnTo>
                    <a:pt x="6461" y="3019"/>
                  </a:lnTo>
                  <a:lnTo>
                    <a:pt x="6367" y="3160"/>
                  </a:lnTo>
                  <a:lnTo>
                    <a:pt x="6225" y="3207"/>
                  </a:lnTo>
                  <a:lnTo>
                    <a:pt x="5990" y="3207"/>
                  </a:lnTo>
                  <a:lnTo>
                    <a:pt x="5660" y="3160"/>
                  </a:lnTo>
                  <a:lnTo>
                    <a:pt x="5518" y="3113"/>
                  </a:lnTo>
                  <a:lnTo>
                    <a:pt x="5235" y="3019"/>
                  </a:lnTo>
                  <a:lnTo>
                    <a:pt x="5094" y="3019"/>
                  </a:lnTo>
                  <a:lnTo>
                    <a:pt x="4103" y="2830"/>
                  </a:lnTo>
                  <a:lnTo>
                    <a:pt x="3915" y="2783"/>
                  </a:lnTo>
                  <a:lnTo>
                    <a:pt x="3490" y="2736"/>
                  </a:lnTo>
                  <a:lnTo>
                    <a:pt x="3396" y="2736"/>
                  </a:lnTo>
                  <a:lnTo>
                    <a:pt x="3160" y="2783"/>
                  </a:lnTo>
                  <a:lnTo>
                    <a:pt x="3066" y="2736"/>
                  </a:lnTo>
                  <a:lnTo>
                    <a:pt x="2971" y="2641"/>
                  </a:lnTo>
                  <a:lnTo>
                    <a:pt x="0" y="3349"/>
                  </a:lnTo>
                  <a:lnTo>
                    <a:pt x="2170" y="12404"/>
                  </a:lnTo>
                  <a:lnTo>
                    <a:pt x="2264" y="12404"/>
                  </a:lnTo>
                  <a:lnTo>
                    <a:pt x="2453" y="12357"/>
                  </a:lnTo>
                  <a:lnTo>
                    <a:pt x="2547" y="12404"/>
                  </a:lnTo>
                  <a:lnTo>
                    <a:pt x="2641" y="12451"/>
                  </a:lnTo>
                  <a:lnTo>
                    <a:pt x="2877" y="12309"/>
                  </a:lnTo>
                  <a:lnTo>
                    <a:pt x="2971" y="12262"/>
                  </a:lnTo>
                  <a:lnTo>
                    <a:pt x="3207" y="12262"/>
                  </a:lnTo>
                  <a:lnTo>
                    <a:pt x="3301" y="12309"/>
                  </a:lnTo>
                  <a:lnTo>
                    <a:pt x="3396" y="12404"/>
                  </a:lnTo>
                  <a:lnTo>
                    <a:pt x="3443" y="12404"/>
                  </a:lnTo>
                  <a:lnTo>
                    <a:pt x="3726" y="12640"/>
                  </a:lnTo>
                  <a:lnTo>
                    <a:pt x="3820" y="12781"/>
                  </a:lnTo>
                  <a:lnTo>
                    <a:pt x="3915" y="12923"/>
                  </a:lnTo>
                  <a:lnTo>
                    <a:pt x="3962" y="13064"/>
                  </a:lnTo>
                  <a:lnTo>
                    <a:pt x="4009" y="13158"/>
                  </a:lnTo>
                  <a:lnTo>
                    <a:pt x="4245" y="13253"/>
                  </a:lnTo>
                  <a:lnTo>
                    <a:pt x="4292" y="13158"/>
                  </a:lnTo>
                  <a:lnTo>
                    <a:pt x="4386" y="13064"/>
                  </a:lnTo>
                  <a:lnTo>
                    <a:pt x="4480" y="12970"/>
                  </a:lnTo>
                  <a:lnTo>
                    <a:pt x="4622" y="12970"/>
                  </a:lnTo>
                  <a:lnTo>
                    <a:pt x="4905" y="13017"/>
                  </a:lnTo>
                  <a:lnTo>
                    <a:pt x="5188" y="13205"/>
                  </a:lnTo>
                  <a:lnTo>
                    <a:pt x="5282" y="13300"/>
                  </a:lnTo>
                  <a:lnTo>
                    <a:pt x="5329" y="13347"/>
                  </a:lnTo>
                  <a:lnTo>
                    <a:pt x="5377" y="13347"/>
                  </a:lnTo>
                  <a:lnTo>
                    <a:pt x="5424" y="13205"/>
                  </a:lnTo>
                  <a:lnTo>
                    <a:pt x="5471" y="13064"/>
                  </a:lnTo>
                  <a:lnTo>
                    <a:pt x="5565" y="12970"/>
                  </a:lnTo>
                  <a:lnTo>
                    <a:pt x="5754" y="12970"/>
                  </a:lnTo>
                  <a:lnTo>
                    <a:pt x="5990" y="13017"/>
                  </a:lnTo>
                  <a:lnTo>
                    <a:pt x="6178" y="13064"/>
                  </a:lnTo>
                  <a:lnTo>
                    <a:pt x="6273" y="13158"/>
                  </a:lnTo>
                  <a:lnTo>
                    <a:pt x="6320" y="13158"/>
                  </a:lnTo>
                  <a:lnTo>
                    <a:pt x="6508" y="13111"/>
                  </a:lnTo>
                  <a:lnTo>
                    <a:pt x="6744" y="13017"/>
                  </a:lnTo>
                  <a:lnTo>
                    <a:pt x="6980" y="12781"/>
                  </a:lnTo>
                  <a:lnTo>
                    <a:pt x="6980" y="12687"/>
                  </a:lnTo>
                  <a:lnTo>
                    <a:pt x="7074" y="12498"/>
                  </a:lnTo>
                  <a:lnTo>
                    <a:pt x="7169" y="12404"/>
                  </a:lnTo>
                  <a:lnTo>
                    <a:pt x="7310" y="12357"/>
                  </a:lnTo>
                  <a:lnTo>
                    <a:pt x="7452" y="12404"/>
                  </a:lnTo>
                  <a:lnTo>
                    <a:pt x="7546" y="12404"/>
                  </a:lnTo>
                  <a:lnTo>
                    <a:pt x="7735" y="12498"/>
                  </a:lnTo>
                  <a:lnTo>
                    <a:pt x="7829" y="12592"/>
                  </a:lnTo>
                  <a:lnTo>
                    <a:pt x="7923" y="12687"/>
                  </a:lnTo>
                  <a:lnTo>
                    <a:pt x="8159" y="12923"/>
                  </a:lnTo>
                  <a:lnTo>
                    <a:pt x="8442" y="12970"/>
                  </a:lnTo>
                  <a:lnTo>
                    <a:pt x="8584" y="13017"/>
                  </a:lnTo>
                  <a:lnTo>
                    <a:pt x="8772" y="13158"/>
                  </a:lnTo>
                  <a:lnTo>
                    <a:pt x="8819" y="13158"/>
                  </a:lnTo>
                  <a:lnTo>
                    <a:pt x="9102" y="12828"/>
                  </a:lnTo>
                  <a:lnTo>
                    <a:pt x="9149" y="12734"/>
                  </a:lnTo>
                  <a:lnTo>
                    <a:pt x="9197" y="12640"/>
                  </a:lnTo>
                  <a:lnTo>
                    <a:pt x="9385" y="12404"/>
                  </a:lnTo>
                  <a:lnTo>
                    <a:pt x="9385" y="12357"/>
                  </a:lnTo>
                  <a:lnTo>
                    <a:pt x="9291" y="11932"/>
                  </a:lnTo>
                  <a:lnTo>
                    <a:pt x="9291" y="11743"/>
                  </a:lnTo>
                  <a:lnTo>
                    <a:pt x="9244" y="11602"/>
                  </a:lnTo>
                  <a:lnTo>
                    <a:pt x="9197" y="11413"/>
                  </a:lnTo>
                  <a:lnTo>
                    <a:pt x="9197" y="11225"/>
                  </a:lnTo>
                  <a:lnTo>
                    <a:pt x="9291" y="11036"/>
                  </a:lnTo>
                  <a:lnTo>
                    <a:pt x="9385" y="10847"/>
                  </a:lnTo>
                  <a:lnTo>
                    <a:pt x="9574" y="10753"/>
                  </a:lnTo>
                  <a:lnTo>
                    <a:pt x="9715" y="10706"/>
                  </a:lnTo>
                  <a:lnTo>
                    <a:pt x="9763" y="10706"/>
                  </a:lnTo>
                  <a:lnTo>
                    <a:pt x="9904" y="10753"/>
                  </a:lnTo>
                  <a:lnTo>
                    <a:pt x="9998" y="10895"/>
                  </a:lnTo>
                  <a:lnTo>
                    <a:pt x="10046" y="10942"/>
                  </a:lnTo>
                  <a:lnTo>
                    <a:pt x="10093" y="10989"/>
                  </a:lnTo>
                  <a:lnTo>
                    <a:pt x="10093" y="10942"/>
                  </a:lnTo>
                  <a:lnTo>
                    <a:pt x="10046" y="10800"/>
                  </a:lnTo>
                  <a:lnTo>
                    <a:pt x="10046" y="10612"/>
                  </a:lnTo>
                  <a:lnTo>
                    <a:pt x="10046" y="10376"/>
                  </a:lnTo>
                  <a:lnTo>
                    <a:pt x="10046" y="10187"/>
                  </a:lnTo>
                  <a:lnTo>
                    <a:pt x="10093" y="10140"/>
                  </a:lnTo>
                  <a:lnTo>
                    <a:pt x="10281" y="9574"/>
                  </a:lnTo>
                  <a:lnTo>
                    <a:pt x="10564" y="9055"/>
                  </a:lnTo>
                  <a:lnTo>
                    <a:pt x="10659" y="8961"/>
                  </a:lnTo>
                  <a:lnTo>
                    <a:pt x="10753" y="8961"/>
                  </a:lnTo>
                  <a:lnTo>
                    <a:pt x="11083" y="8914"/>
                  </a:lnTo>
                  <a:lnTo>
                    <a:pt x="11177" y="8914"/>
                  </a:lnTo>
                  <a:lnTo>
                    <a:pt x="11319" y="8678"/>
                  </a:lnTo>
                  <a:lnTo>
                    <a:pt x="11366" y="8584"/>
                  </a:lnTo>
                  <a:lnTo>
                    <a:pt x="11413" y="8395"/>
                  </a:lnTo>
                  <a:lnTo>
                    <a:pt x="11508" y="8206"/>
                  </a:lnTo>
                  <a:lnTo>
                    <a:pt x="11649" y="8018"/>
                  </a:lnTo>
                  <a:lnTo>
                    <a:pt x="11743" y="7876"/>
                  </a:lnTo>
                  <a:lnTo>
                    <a:pt x="11885" y="7782"/>
                  </a:lnTo>
                  <a:lnTo>
                    <a:pt x="11932" y="7735"/>
                  </a:lnTo>
                  <a:lnTo>
                    <a:pt x="11979" y="7593"/>
                  </a:lnTo>
                  <a:lnTo>
                    <a:pt x="11979" y="7405"/>
                  </a:lnTo>
                  <a:lnTo>
                    <a:pt x="11885" y="7357"/>
                  </a:lnTo>
                  <a:lnTo>
                    <a:pt x="11790" y="7310"/>
                  </a:lnTo>
                  <a:lnTo>
                    <a:pt x="11743" y="7169"/>
                  </a:lnTo>
                  <a:lnTo>
                    <a:pt x="11743" y="7122"/>
                  </a:lnTo>
                  <a:lnTo>
                    <a:pt x="11743" y="7027"/>
                  </a:lnTo>
                  <a:lnTo>
                    <a:pt x="11838" y="6886"/>
                  </a:lnTo>
                  <a:lnTo>
                    <a:pt x="11885" y="6744"/>
                  </a:lnTo>
                  <a:lnTo>
                    <a:pt x="11932" y="6414"/>
                  </a:lnTo>
                  <a:lnTo>
                    <a:pt x="11932" y="6226"/>
                  </a:lnTo>
                  <a:lnTo>
                    <a:pt x="11932" y="5613"/>
                  </a:lnTo>
                  <a:lnTo>
                    <a:pt x="11743" y="5424"/>
                  </a:lnTo>
                  <a:lnTo>
                    <a:pt x="11602" y="5330"/>
                  </a:lnTo>
                  <a:lnTo>
                    <a:pt x="11460" y="5235"/>
                  </a:lnTo>
                  <a:lnTo>
                    <a:pt x="11413" y="5094"/>
                  </a:lnTo>
                  <a:lnTo>
                    <a:pt x="11413" y="4952"/>
                  </a:lnTo>
                  <a:lnTo>
                    <a:pt x="11460" y="4764"/>
                  </a:lnTo>
                  <a:lnTo>
                    <a:pt x="11555" y="4622"/>
                  </a:lnTo>
                  <a:lnTo>
                    <a:pt x="11602" y="4575"/>
                  </a:lnTo>
                  <a:lnTo>
                    <a:pt x="11508" y="4433"/>
                  </a:lnTo>
                  <a:lnTo>
                    <a:pt x="11460" y="4339"/>
                  </a:lnTo>
                  <a:lnTo>
                    <a:pt x="11460" y="4198"/>
                  </a:lnTo>
                  <a:lnTo>
                    <a:pt x="11555" y="4151"/>
                  </a:lnTo>
                  <a:lnTo>
                    <a:pt x="11602" y="4103"/>
                  </a:lnTo>
                  <a:lnTo>
                    <a:pt x="1042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6" name="Google Shape;2646;p47"/>
            <p:cNvSpPr/>
            <p:nvPr/>
          </p:nvSpPr>
          <p:spPr>
            <a:xfrm>
              <a:off x="2577300" y="233635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7" name="Google Shape;2647;p47"/>
            <p:cNvSpPr/>
            <p:nvPr/>
          </p:nvSpPr>
          <p:spPr>
            <a:xfrm>
              <a:off x="2499500" y="254975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8" name="Google Shape;2648;p47"/>
            <p:cNvSpPr/>
            <p:nvPr/>
          </p:nvSpPr>
          <p:spPr>
            <a:xfrm>
              <a:off x="2498325" y="2310425"/>
              <a:ext cx="290050" cy="505825"/>
            </a:xfrm>
            <a:custGeom>
              <a:avLst/>
              <a:gdLst/>
              <a:ahLst/>
              <a:cxnLst/>
              <a:rect l="l" t="t" r="r" b="b"/>
              <a:pathLst>
                <a:path w="11602" h="20233" extrusionOk="0">
                  <a:moveTo>
                    <a:pt x="7782" y="0"/>
                  </a:moveTo>
                  <a:lnTo>
                    <a:pt x="6650" y="283"/>
                  </a:lnTo>
                  <a:lnTo>
                    <a:pt x="4245" y="802"/>
                  </a:lnTo>
                  <a:lnTo>
                    <a:pt x="3254" y="1085"/>
                  </a:lnTo>
                  <a:lnTo>
                    <a:pt x="3207" y="1085"/>
                  </a:lnTo>
                  <a:lnTo>
                    <a:pt x="3160" y="1132"/>
                  </a:lnTo>
                  <a:lnTo>
                    <a:pt x="3113" y="1132"/>
                  </a:lnTo>
                  <a:lnTo>
                    <a:pt x="2453" y="1226"/>
                  </a:lnTo>
                  <a:lnTo>
                    <a:pt x="2311" y="1274"/>
                  </a:lnTo>
                  <a:lnTo>
                    <a:pt x="1179" y="1368"/>
                  </a:lnTo>
                  <a:lnTo>
                    <a:pt x="1085" y="1368"/>
                  </a:lnTo>
                  <a:lnTo>
                    <a:pt x="1132" y="1462"/>
                  </a:lnTo>
                  <a:lnTo>
                    <a:pt x="1179" y="1509"/>
                  </a:lnTo>
                  <a:lnTo>
                    <a:pt x="1132" y="1604"/>
                  </a:lnTo>
                  <a:lnTo>
                    <a:pt x="1179" y="1557"/>
                  </a:lnTo>
                  <a:lnTo>
                    <a:pt x="1321" y="1557"/>
                  </a:lnTo>
                  <a:lnTo>
                    <a:pt x="1462" y="1604"/>
                  </a:lnTo>
                  <a:lnTo>
                    <a:pt x="1604" y="1651"/>
                  </a:lnTo>
                  <a:lnTo>
                    <a:pt x="1745" y="1745"/>
                  </a:lnTo>
                  <a:lnTo>
                    <a:pt x="1792" y="1934"/>
                  </a:lnTo>
                  <a:lnTo>
                    <a:pt x="1887" y="2122"/>
                  </a:lnTo>
                  <a:lnTo>
                    <a:pt x="2028" y="2217"/>
                  </a:lnTo>
                  <a:lnTo>
                    <a:pt x="2075" y="2217"/>
                  </a:lnTo>
                  <a:lnTo>
                    <a:pt x="2358" y="2311"/>
                  </a:lnTo>
                  <a:lnTo>
                    <a:pt x="2453" y="2358"/>
                  </a:lnTo>
                  <a:lnTo>
                    <a:pt x="2500" y="2453"/>
                  </a:lnTo>
                  <a:lnTo>
                    <a:pt x="2594" y="2688"/>
                  </a:lnTo>
                  <a:lnTo>
                    <a:pt x="2641" y="3019"/>
                  </a:lnTo>
                  <a:lnTo>
                    <a:pt x="2547" y="3584"/>
                  </a:lnTo>
                  <a:lnTo>
                    <a:pt x="2358" y="4103"/>
                  </a:lnTo>
                  <a:lnTo>
                    <a:pt x="2170" y="4528"/>
                  </a:lnTo>
                  <a:lnTo>
                    <a:pt x="2028" y="4716"/>
                  </a:lnTo>
                  <a:lnTo>
                    <a:pt x="1887" y="4811"/>
                  </a:lnTo>
                  <a:lnTo>
                    <a:pt x="1745" y="4952"/>
                  </a:lnTo>
                  <a:lnTo>
                    <a:pt x="1651" y="5046"/>
                  </a:lnTo>
                  <a:lnTo>
                    <a:pt x="1556" y="5141"/>
                  </a:lnTo>
                  <a:lnTo>
                    <a:pt x="1368" y="5235"/>
                  </a:lnTo>
                  <a:lnTo>
                    <a:pt x="1132" y="5329"/>
                  </a:lnTo>
                  <a:lnTo>
                    <a:pt x="849" y="5377"/>
                  </a:lnTo>
                  <a:lnTo>
                    <a:pt x="660" y="5518"/>
                  </a:lnTo>
                  <a:lnTo>
                    <a:pt x="377" y="5754"/>
                  </a:lnTo>
                  <a:lnTo>
                    <a:pt x="472" y="5848"/>
                  </a:lnTo>
                  <a:lnTo>
                    <a:pt x="613" y="6037"/>
                  </a:lnTo>
                  <a:lnTo>
                    <a:pt x="849" y="6367"/>
                  </a:lnTo>
                  <a:lnTo>
                    <a:pt x="896" y="6556"/>
                  </a:lnTo>
                  <a:lnTo>
                    <a:pt x="991" y="6744"/>
                  </a:lnTo>
                  <a:lnTo>
                    <a:pt x="991" y="6980"/>
                  </a:lnTo>
                  <a:lnTo>
                    <a:pt x="943" y="7263"/>
                  </a:lnTo>
                  <a:lnTo>
                    <a:pt x="896" y="7546"/>
                  </a:lnTo>
                  <a:lnTo>
                    <a:pt x="802" y="7735"/>
                  </a:lnTo>
                  <a:lnTo>
                    <a:pt x="708" y="7970"/>
                  </a:lnTo>
                  <a:lnTo>
                    <a:pt x="613" y="8253"/>
                  </a:lnTo>
                  <a:lnTo>
                    <a:pt x="472" y="8536"/>
                  </a:lnTo>
                  <a:lnTo>
                    <a:pt x="283" y="8678"/>
                  </a:lnTo>
                  <a:lnTo>
                    <a:pt x="189" y="8772"/>
                  </a:lnTo>
                  <a:lnTo>
                    <a:pt x="142" y="8819"/>
                  </a:lnTo>
                  <a:lnTo>
                    <a:pt x="47" y="8961"/>
                  </a:lnTo>
                  <a:lnTo>
                    <a:pt x="94" y="9055"/>
                  </a:lnTo>
                  <a:lnTo>
                    <a:pt x="142" y="9291"/>
                  </a:lnTo>
                  <a:lnTo>
                    <a:pt x="189" y="9432"/>
                  </a:lnTo>
                  <a:lnTo>
                    <a:pt x="142" y="9574"/>
                  </a:lnTo>
                  <a:lnTo>
                    <a:pt x="94" y="9621"/>
                  </a:lnTo>
                  <a:lnTo>
                    <a:pt x="47" y="9810"/>
                  </a:lnTo>
                  <a:lnTo>
                    <a:pt x="0" y="10046"/>
                  </a:lnTo>
                  <a:lnTo>
                    <a:pt x="47" y="10234"/>
                  </a:lnTo>
                  <a:lnTo>
                    <a:pt x="94" y="10423"/>
                  </a:lnTo>
                  <a:lnTo>
                    <a:pt x="283" y="10659"/>
                  </a:lnTo>
                  <a:lnTo>
                    <a:pt x="660" y="11177"/>
                  </a:lnTo>
                  <a:lnTo>
                    <a:pt x="1038" y="11696"/>
                  </a:lnTo>
                  <a:lnTo>
                    <a:pt x="1179" y="11838"/>
                  </a:lnTo>
                  <a:lnTo>
                    <a:pt x="1321" y="11979"/>
                  </a:lnTo>
                  <a:lnTo>
                    <a:pt x="1604" y="12168"/>
                  </a:lnTo>
                  <a:lnTo>
                    <a:pt x="1887" y="12309"/>
                  </a:lnTo>
                  <a:lnTo>
                    <a:pt x="2122" y="12498"/>
                  </a:lnTo>
                  <a:lnTo>
                    <a:pt x="2405" y="12781"/>
                  </a:lnTo>
                  <a:lnTo>
                    <a:pt x="2735" y="13064"/>
                  </a:lnTo>
                  <a:lnTo>
                    <a:pt x="2924" y="13252"/>
                  </a:lnTo>
                  <a:lnTo>
                    <a:pt x="3018" y="13488"/>
                  </a:lnTo>
                  <a:lnTo>
                    <a:pt x="3160" y="13866"/>
                  </a:lnTo>
                  <a:lnTo>
                    <a:pt x="3160" y="13913"/>
                  </a:lnTo>
                  <a:lnTo>
                    <a:pt x="3254" y="13818"/>
                  </a:lnTo>
                  <a:lnTo>
                    <a:pt x="3396" y="13771"/>
                  </a:lnTo>
                  <a:lnTo>
                    <a:pt x="3632" y="13724"/>
                  </a:lnTo>
                  <a:lnTo>
                    <a:pt x="3867" y="13771"/>
                  </a:lnTo>
                  <a:lnTo>
                    <a:pt x="4103" y="13818"/>
                  </a:lnTo>
                  <a:lnTo>
                    <a:pt x="4292" y="13913"/>
                  </a:lnTo>
                  <a:lnTo>
                    <a:pt x="4386" y="13913"/>
                  </a:lnTo>
                  <a:lnTo>
                    <a:pt x="4386" y="13866"/>
                  </a:lnTo>
                  <a:lnTo>
                    <a:pt x="4622" y="13866"/>
                  </a:lnTo>
                  <a:lnTo>
                    <a:pt x="4669" y="13913"/>
                  </a:lnTo>
                  <a:lnTo>
                    <a:pt x="4716" y="14007"/>
                  </a:lnTo>
                  <a:lnTo>
                    <a:pt x="4763" y="14101"/>
                  </a:lnTo>
                  <a:lnTo>
                    <a:pt x="4669" y="14620"/>
                  </a:lnTo>
                  <a:lnTo>
                    <a:pt x="4716" y="14809"/>
                  </a:lnTo>
                  <a:lnTo>
                    <a:pt x="4716" y="15139"/>
                  </a:lnTo>
                  <a:lnTo>
                    <a:pt x="4716" y="15233"/>
                  </a:lnTo>
                  <a:lnTo>
                    <a:pt x="4716" y="15422"/>
                  </a:lnTo>
                  <a:lnTo>
                    <a:pt x="4716" y="15611"/>
                  </a:lnTo>
                  <a:lnTo>
                    <a:pt x="4622" y="15799"/>
                  </a:lnTo>
                  <a:lnTo>
                    <a:pt x="4480" y="15941"/>
                  </a:lnTo>
                  <a:lnTo>
                    <a:pt x="4245" y="16176"/>
                  </a:lnTo>
                  <a:lnTo>
                    <a:pt x="4433" y="16365"/>
                  </a:lnTo>
                  <a:lnTo>
                    <a:pt x="4622" y="16554"/>
                  </a:lnTo>
                  <a:lnTo>
                    <a:pt x="4622" y="16601"/>
                  </a:lnTo>
                  <a:lnTo>
                    <a:pt x="4811" y="16790"/>
                  </a:lnTo>
                  <a:lnTo>
                    <a:pt x="4905" y="16884"/>
                  </a:lnTo>
                  <a:lnTo>
                    <a:pt x="4999" y="16931"/>
                  </a:lnTo>
                  <a:lnTo>
                    <a:pt x="5329" y="17025"/>
                  </a:lnTo>
                  <a:lnTo>
                    <a:pt x="5754" y="17167"/>
                  </a:lnTo>
                  <a:lnTo>
                    <a:pt x="6273" y="17356"/>
                  </a:lnTo>
                  <a:lnTo>
                    <a:pt x="6791" y="17497"/>
                  </a:lnTo>
                  <a:lnTo>
                    <a:pt x="6933" y="17591"/>
                  </a:lnTo>
                  <a:lnTo>
                    <a:pt x="7027" y="17686"/>
                  </a:lnTo>
                  <a:lnTo>
                    <a:pt x="7074" y="17827"/>
                  </a:lnTo>
                  <a:lnTo>
                    <a:pt x="7357" y="18346"/>
                  </a:lnTo>
                  <a:lnTo>
                    <a:pt x="7546" y="18629"/>
                  </a:lnTo>
                  <a:lnTo>
                    <a:pt x="7687" y="18818"/>
                  </a:lnTo>
                  <a:lnTo>
                    <a:pt x="7735" y="18959"/>
                  </a:lnTo>
                  <a:lnTo>
                    <a:pt x="7829" y="19148"/>
                  </a:lnTo>
                  <a:lnTo>
                    <a:pt x="7829" y="19383"/>
                  </a:lnTo>
                  <a:lnTo>
                    <a:pt x="7782" y="19478"/>
                  </a:lnTo>
                  <a:lnTo>
                    <a:pt x="7735" y="19572"/>
                  </a:lnTo>
                  <a:lnTo>
                    <a:pt x="7687" y="19619"/>
                  </a:lnTo>
                  <a:lnTo>
                    <a:pt x="7640" y="19666"/>
                  </a:lnTo>
                  <a:lnTo>
                    <a:pt x="7735" y="19855"/>
                  </a:lnTo>
                  <a:lnTo>
                    <a:pt x="7876" y="20044"/>
                  </a:lnTo>
                  <a:lnTo>
                    <a:pt x="8065" y="20232"/>
                  </a:lnTo>
                  <a:lnTo>
                    <a:pt x="8112" y="20232"/>
                  </a:lnTo>
                  <a:lnTo>
                    <a:pt x="8253" y="20185"/>
                  </a:lnTo>
                  <a:lnTo>
                    <a:pt x="8253" y="20138"/>
                  </a:lnTo>
                  <a:lnTo>
                    <a:pt x="8253" y="20091"/>
                  </a:lnTo>
                  <a:lnTo>
                    <a:pt x="8300" y="20044"/>
                  </a:lnTo>
                  <a:lnTo>
                    <a:pt x="8300" y="19997"/>
                  </a:lnTo>
                  <a:lnTo>
                    <a:pt x="8300" y="19949"/>
                  </a:lnTo>
                  <a:lnTo>
                    <a:pt x="8348" y="19855"/>
                  </a:lnTo>
                  <a:lnTo>
                    <a:pt x="8348" y="19808"/>
                  </a:lnTo>
                  <a:lnTo>
                    <a:pt x="8395" y="19714"/>
                  </a:lnTo>
                  <a:lnTo>
                    <a:pt x="8866" y="19242"/>
                  </a:lnTo>
                  <a:lnTo>
                    <a:pt x="8961" y="19195"/>
                  </a:lnTo>
                  <a:lnTo>
                    <a:pt x="9102" y="19195"/>
                  </a:lnTo>
                  <a:lnTo>
                    <a:pt x="9574" y="19336"/>
                  </a:lnTo>
                  <a:lnTo>
                    <a:pt x="10140" y="19383"/>
                  </a:lnTo>
                  <a:lnTo>
                    <a:pt x="10281" y="19383"/>
                  </a:lnTo>
                  <a:lnTo>
                    <a:pt x="10140" y="19100"/>
                  </a:lnTo>
                  <a:lnTo>
                    <a:pt x="10045" y="18865"/>
                  </a:lnTo>
                  <a:lnTo>
                    <a:pt x="9951" y="18582"/>
                  </a:lnTo>
                  <a:lnTo>
                    <a:pt x="9951" y="18440"/>
                  </a:lnTo>
                  <a:lnTo>
                    <a:pt x="10045" y="18346"/>
                  </a:lnTo>
                  <a:lnTo>
                    <a:pt x="10328" y="18204"/>
                  </a:lnTo>
                  <a:lnTo>
                    <a:pt x="10942" y="17827"/>
                  </a:lnTo>
                  <a:lnTo>
                    <a:pt x="10800" y="16884"/>
                  </a:lnTo>
                  <a:lnTo>
                    <a:pt x="10800" y="16837"/>
                  </a:lnTo>
                  <a:lnTo>
                    <a:pt x="10706" y="16742"/>
                  </a:lnTo>
                  <a:lnTo>
                    <a:pt x="10659" y="16554"/>
                  </a:lnTo>
                  <a:lnTo>
                    <a:pt x="10659" y="16318"/>
                  </a:lnTo>
                  <a:lnTo>
                    <a:pt x="10659" y="16035"/>
                  </a:lnTo>
                  <a:lnTo>
                    <a:pt x="10753" y="15611"/>
                  </a:lnTo>
                  <a:lnTo>
                    <a:pt x="10706" y="15233"/>
                  </a:lnTo>
                  <a:lnTo>
                    <a:pt x="10753" y="15139"/>
                  </a:lnTo>
                  <a:lnTo>
                    <a:pt x="10847" y="15045"/>
                  </a:lnTo>
                  <a:lnTo>
                    <a:pt x="10942" y="14903"/>
                  </a:lnTo>
                  <a:lnTo>
                    <a:pt x="11036" y="14762"/>
                  </a:lnTo>
                  <a:lnTo>
                    <a:pt x="11083" y="14573"/>
                  </a:lnTo>
                  <a:lnTo>
                    <a:pt x="11177" y="14196"/>
                  </a:lnTo>
                  <a:lnTo>
                    <a:pt x="11224" y="13913"/>
                  </a:lnTo>
                  <a:lnTo>
                    <a:pt x="11319" y="13583"/>
                  </a:lnTo>
                  <a:lnTo>
                    <a:pt x="11366" y="13394"/>
                  </a:lnTo>
                  <a:lnTo>
                    <a:pt x="11413" y="13158"/>
                  </a:lnTo>
                  <a:lnTo>
                    <a:pt x="11602" y="12828"/>
                  </a:lnTo>
                  <a:lnTo>
                    <a:pt x="11413" y="12404"/>
                  </a:lnTo>
                  <a:lnTo>
                    <a:pt x="11224" y="12168"/>
                  </a:lnTo>
                  <a:lnTo>
                    <a:pt x="11130" y="11979"/>
                  </a:lnTo>
                  <a:lnTo>
                    <a:pt x="11036" y="11838"/>
                  </a:lnTo>
                  <a:lnTo>
                    <a:pt x="10989" y="11555"/>
                  </a:lnTo>
                  <a:lnTo>
                    <a:pt x="10989" y="11508"/>
                  </a:lnTo>
                  <a:lnTo>
                    <a:pt x="11036" y="11225"/>
                  </a:lnTo>
                  <a:lnTo>
                    <a:pt x="11036" y="10847"/>
                  </a:lnTo>
                  <a:lnTo>
                    <a:pt x="10517" y="8678"/>
                  </a:lnTo>
                  <a:lnTo>
                    <a:pt x="10140" y="6791"/>
                  </a:lnTo>
                  <a:lnTo>
                    <a:pt x="9810" y="4999"/>
                  </a:lnTo>
                  <a:lnTo>
                    <a:pt x="9574" y="4198"/>
                  </a:lnTo>
                  <a:lnTo>
                    <a:pt x="9385" y="3584"/>
                  </a:lnTo>
                  <a:lnTo>
                    <a:pt x="9385" y="3349"/>
                  </a:lnTo>
                  <a:lnTo>
                    <a:pt x="9338" y="3113"/>
                  </a:lnTo>
                  <a:lnTo>
                    <a:pt x="9244" y="2500"/>
                  </a:lnTo>
                  <a:lnTo>
                    <a:pt x="9149" y="2453"/>
                  </a:lnTo>
                  <a:lnTo>
                    <a:pt x="9055" y="2264"/>
                  </a:lnTo>
                  <a:lnTo>
                    <a:pt x="8866" y="1887"/>
                  </a:lnTo>
                  <a:lnTo>
                    <a:pt x="8678" y="1509"/>
                  </a:lnTo>
                  <a:lnTo>
                    <a:pt x="8395" y="1132"/>
                  </a:lnTo>
                  <a:lnTo>
                    <a:pt x="8348" y="1085"/>
                  </a:lnTo>
                  <a:lnTo>
                    <a:pt x="8206" y="943"/>
                  </a:lnTo>
                  <a:lnTo>
                    <a:pt x="8018" y="708"/>
                  </a:lnTo>
                  <a:lnTo>
                    <a:pt x="7876" y="377"/>
                  </a:lnTo>
                  <a:lnTo>
                    <a:pt x="778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49" name="Google Shape;2649;p47"/>
            <p:cNvSpPr/>
            <p:nvPr/>
          </p:nvSpPr>
          <p:spPr>
            <a:xfrm>
              <a:off x="238125" y="2415350"/>
              <a:ext cx="650850" cy="914950"/>
            </a:xfrm>
            <a:custGeom>
              <a:avLst/>
              <a:gdLst/>
              <a:ahLst/>
              <a:cxnLst/>
              <a:rect l="l" t="t" r="r" b="b"/>
              <a:pathLst>
                <a:path w="26034" h="36598" extrusionOk="0">
                  <a:moveTo>
                    <a:pt x="1415" y="1"/>
                  </a:moveTo>
                  <a:lnTo>
                    <a:pt x="1226" y="472"/>
                  </a:lnTo>
                  <a:lnTo>
                    <a:pt x="1226" y="519"/>
                  </a:lnTo>
                  <a:lnTo>
                    <a:pt x="1321" y="661"/>
                  </a:lnTo>
                  <a:lnTo>
                    <a:pt x="1415" y="849"/>
                  </a:lnTo>
                  <a:lnTo>
                    <a:pt x="1509" y="1321"/>
                  </a:lnTo>
                  <a:lnTo>
                    <a:pt x="1509" y="1463"/>
                  </a:lnTo>
                  <a:lnTo>
                    <a:pt x="1462" y="1557"/>
                  </a:lnTo>
                  <a:lnTo>
                    <a:pt x="1368" y="1793"/>
                  </a:lnTo>
                  <a:lnTo>
                    <a:pt x="1368" y="1934"/>
                  </a:lnTo>
                  <a:lnTo>
                    <a:pt x="1415" y="2028"/>
                  </a:lnTo>
                  <a:lnTo>
                    <a:pt x="1368" y="2170"/>
                  </a:lnTo>
                  <a:lnTo>
                    <a:pt x="1179" y="2547"/>
                  </a:lnTo>
                  <a:lnTo>
                    <a:pt x="1132" y="2547"/>
                  </a:lnTo>
                  <a:lnTo>
                    <a:pt x="1132" y="2642"/>
                  </a:lnTo>
                  <a:lnTo>
                    <a:pt x="1085" y="2689"/>
                  </a:lnTo>
                  <a:lnTo>
                    <a:pt x="1038" y="2736"/>
                  </a:lnTo>
                  <a:lnTo>
                    <a:pt x="1038" y="2877"/>
                  </a:lnTo>
                  <a:lnTo>
                    <a:pt x="1132" y="3443"/>
                  </a:lnTo>
                  <a:lnTo>
                    <a:pt x="1132" y="3538"/>
                  </a:lnTo>
                  <a:lnTo>
                    <a:pt x="1085" y="3632"/>
                  </a:lnTo>
                  <a:lnTo>
                    <a:pt x="377" y="4481"/>
                  </a:lnTo>
                  <a:lnTo>
                    <a:pt x="47" y="4905"/>
                  </a:lnTo>
                  <a:lnTo>
                    <a:pt x="0" y="5094"/>
                  </a:lnTo>
                  <a:lnTo>
                    <a:pt x="0" y="5471"/>
                  </a:lnTo>
                  <a:lnTo>
                    <a:pt x="47" y="5990"/>
                  </a:lnTo>
                  <a:lnTo>
                    <a:pt x="236" y="6226"/>
                  </a:lnTo>
                  <a:lnTo>
                    <a:pt x="330" y="6414"/>
                  </a:lnTo>
                  <a:lnTo>
                    <a:pt x="472" y="6650"/>
                  </a:lnTo>
                  <a:lnTo>
                    <a:pt x="613" y="6980"/>
                  </a:lnTo>
                  <a:lnTo>
                    <a:pt x="802" y="7263"/>
                  </a:lnTo>
                  <a:lnTo>
                    <a:pt x="896" y="7405"/>
                  </a:lnTo>
                  <a:lnTo>
                    <a:pt x="943" y="7546"/>
                  </a:lnTo>
                  <a:lnTo>
                    <a:pt x="990" y="7546"/>
                  </a:lnTo>
                  <a:lnTo>
                    <a:pt x="1179" y="7829"/>
                  </a:lnTo>
                  <a:lnTo>
                    <a:pt x="1226" y="8018"/>
                  </a:lnTo>
                  <a:lnTo>
                    <a:pt x="1226" y="8207"/>
                  </a:lnTo>
                  <a:lnTo>
                    <a:pt x="1179" y="8395"/>
                  </a:lnTo>
                  <a:lnTo>
                    <a:pt x="1132" y="8678"/>
                  </a:lnTo>
                  <a:lnTo>
                    <a:pt x="1038" y="8914"/>
                  </a:lnTo>
                  <a:lnTo>
                    <a:pt x="896" y="9291"/>
                  </a:lnTo>
                  <a:lnTo>
                    <a:pt x="802" y="9669"/>
                  </a:lnTo>
                  <a:lnTo>
                    <a:pt x="802" y="9716"/>
                  </a:lnTo>
                  <a:lnTo>
                    <a:pt x="896" y="9810"/>
                  </a:lnTo>
                  <a:lnTo>
                    <a:pt x="943" y="9999"/>
                  </a:lnTo>
                  <a:lnTo>
                    <a:pt x="943" y="10046"/>
                  </a:lnTo>
                  <a:lnTo>
                    <a:pt x="990" y="10329"/>
                  </a:lnTo>
                  <a:lnTo>
                    <a:pt x="990" y="10470"/>
                  </a:lnTo>
                  <a:lnTo>
                    <a:pt x="943" y="10659"/>
                  </a:lnTo>
                  <a:lnTo>
                    <a:pt x="802" y="10895"/>
                  </a:lnTo>
                  <a:lnTo>
                    <a:pt x="896" y="10989"/>
                  </a:lnTo>
                  <a:lnTo>
                    <a:pt x="990" y="11131"/>
                  </a:lnTo>
                  <a:lnTo>
                    <a:pt x="1509" y="12121"/>
                  </a:lnTo>
                  <a:lnTo>
                    <a:pt x="1745" y="12404"/>
                  </a:lnTo>
                  <a:lnTo>
                    <a:pt x="1886" y="12593"/>
                  </a:lnTo>
                  <a:lnTo>
                    <a:pt x="2122" y="12593"/>
                  </a:lnTo>
                  <a:lnTo>
                    <a:pt x="2217" y="12687"/>
                  </a:lnTo>
                  <a:lnTo>
                    <a:pt x="2311" y="12781"/>
                  </a:lnTo>
                  <a:lnTo>
                    <a:pt x="2358" y="13064"/>
                  </a:lnTo>
                  <a:lnTo>
                    <a:pt x="2500" y="13677"/>
                  </a:lnTo>
                  <a:lnTo>
                    <a:pt x="2547" y="14055"/>
                  </a:lnTo>
                  <a:lnTo>
                    <a:pt x="2594" y="14290"/>
                  </a:lnTo>
                  <a:lnTo>
                    <a:pt x="2594" y="14385"/>
                  </a:lnTo>
                  <a:lnTo>
                    <a:pt x="2547" y="14479"/>
                  </a:lnTo>
                  <a:lnTo>
                    <a:pt x="2500" y="14573"/>
                  </a:lnTo>
                  <a:lnTo>
                    <a:pt x="2547" y="14621"/>
                  </a:lnTo>
                  <a:lnTo>
                    <a:pt x="2735" y="14668"/>
                  </a:lnTo>
                  <a:lnTo>
                    <a:pt x="2877" y="14809"/>
                  </a:lnTo>
                  <a:lnTo>
                    <a:pt x="3113" y="15092"/>
                  </a:lnTo>
                  <a:lnTo>
                    <a:pt x="3348" y="15186"/>
                  </a:lnTo>
                  <a:lnTo>
                    <a:pt x="3348" y="15092"/>
                  </a:lnTo>
                  <a:lnTo>
                    <a:pt x="3396" y="14998"/>
                  </a:lnTo>
                  <a:lnTo>
                    <a:pt x="3396" y="14903"/>
                  </a:lnTo>
                  <a:lnTo>
                    <a:pt x="3537" y="14668"/>
                  </a:lnTo>
                  <a:lnTo>
                    <a:pt x="3584" y="14621"/>
                  </a:lnTo>
                  <a:lnTo>
                    <a:pt x="3679" y="14526"/>
                  </a:lnTo>
                  <a:lnTo>
                    <a:pt x="3773" y="14479"/>
                  </a:lnTo>
                  <a:lnTo>
                    <a:pt x="4103" y="14479"/>
                  </a:lnTo>
                  <a:lnTo>
                    <a:pt x="4197" y="14526"/>
                  </a:lnTo>
                  <a:lnTo>
                    <a:pt x="4245" y="14668"/>
                  </a:lnTo>
                  <a:lnTo>
                    <a:pt x="4292" y="14809"/>
                  </a:lnTo>
                  <a:lnTo>
                    <a:pt x="4245" y="14998"/>
                  </a:lnTo>
                  <a:lnTo>
                    <a:pt x="4103" y="15139"/>
                  </a:lnTo>
                  <a:lnTo>
                    <a:pt x="4056" y="15186"/>
                  </a:lnTo>
                  <a:lnTo>
                    <a:pt x="4056" y="15234"/>
                  </a:lnTo>
                  <a:lnTo>
                    <a:pt x="4056" y="15328"/>
                  </a:lnTo>
                  <a:lnTo>
                    <a:pt x="4197" y="15422"/>
                  </a:lnTo>
                  <a:lnTo>
                    <a:pt x="4339" y="15658"/>
                  </a:lnTo>
                  <a:lnTo>
                    <a:pt x="4527" y="16035"/>
                  </a:lnTo>
                  <a:lnTo>
                    <a:pt x="4527" y="16083"/>
                  </a:lnTo>
                  <a:lnTo>
                    <a:pt x="4622" y="16696"/>
                  </a:lnTo>
                  <a:lnTo>
                    <a:pt x="4622" y="16790"/>
                  </a:lnTo>
                  <a:lnTo>
                    <a:pt x="4575" y="16837"/>
                  </a:lnTo>
                  <a:lnTo>
                    <a:pt x="4480" y="16979"/>
                  </a:lnTo>
                  <a:lnTo>
                    <a:pt x="4386" y="17026"/>
                  </a:lnTo>
                  <a:lnTo>
                    <a:pt x="4150" y="17026"/>
                  </a:lnTo>
                  <a:lnTo>
                    <a:pt x="4056" y="16979"/>
                  </a:lnTo>
                  <a:lnTo>
                    <a:pt x="3962" y="16884"/>
                  </a:lnTo>
                  <a:lnTo>
                    <a:pt x="3867" y="16743"/>
                  </a:lnTo>
                  <a:lnTo>
                    <a:pt x="3584" y="16413"/>
                  </a:lnTo>
                  <a:lnTo>
                    <a:pt x="3490" y="16460"/>
                  </a:lnTo>
                  <a:lnTo>
                    <a:pt x="3584" y="16554"/>
                  </a:lnTo>
                  <a:lnTo>
                    <a:pt x="3679" y="16601"/>
                  </a:lnTo>
                  <a:lnTo>
                    <a:pt x="3679" y="16696"/>
                  </a:lnTo>
                  <a:lnTo>
                    <a:pt x="3679" y="16837"/>
                  </a:lnTo>
                  <a:lnTo>
                    <a:pt x="3631" y="16931"/>
                  </a:lnTo>
                  <a:lnTo>
                    <a:pt x="3584" y="16931"/>
                  </a:lnTo>
                  <a:lnTo>
                    <a:pt x="3584" y="17309"/>
                  </a:lnTo>
                  <a:lnTo>
                    <a:pt x="3726" y="18205"/>
                  </a:lnTo>
                  <a:lnTo>
                    <a:pt x="3867" y="18299"/>
                  </a:lnTo>
                  <a:lnTo>
                    <a:pt x="3962" y="18441"/>
                  </a:lnTo>
                  <a:lnTo>
                    <a:pt x="4103" y="18535"/>
                  </a:lnTo>
                  <a:lnTo>
                    <a:pt x="4245" y="18629"/>
                  </a:lnTo>
                  <a:lnTo>
                    <a:pt x="4763" y="18865"/>
                  </a:lnTo>
                  <a:lnTo>
                    <a:pt x="4952" y="18912"/>
                  </a:lnTo>
                  <a:lnTo>
                    <a:pt x="5046" y="18959"/>
                  </a:lnTo>
                  <a:lnTo>
                    <a:pt x="5093" y="19054"/>
                  </a:lnTo>
                  <a:lnTo>
                    <a:pt x="5141" y="19148"/>
                  </a:lnTo>
                  <a:lnTo>
                    <a:pt x="5141" y="19572"/>
                  </a:lnTo>
                  <a:lnTo>
                    <a:pt x="5093" y="19714"/>
                  </a:lnTo>
                  <a:lnTo>
                    <a:pt x="4999" y="19808"/>
                  </a:lnTo>
                  <a:lnTo>
                    <a:pt x="4999" y="19855"/>
                  </a:lnTo>
                  <a:lnTo>
                    <a:pt x="4999" y="19997"/>
                  </a:lnTo>
                  <a:lnTo>
                    <a:pt x="4952" y="20138"/>
                  </a:lnTo>
                  <a:lnTo>
                    <a:pt x="4858" y="20233"/>
                  </a:lnTo>
                  <a:lnTo>
                    <a:pt x="4810" y="20280"/>
                  </a:lnTo>
                  <a:lnTo>
                    <a:pt x="4669" y="20327"/>
                  </a:lnTo>
                  <a:lnTo>
                    <a:pt x="4575" y="20751"/>
                  </a:lnTo>
                  <a:lnTo>
                    <a:pt x="4527" y="21129"/>
                  </a:lnTo>
                  <a:lnTo>
                    <a:pt x="5046" y="21836"/>
                  </a:lnTo>
                  <a:lnTo>
                    <a:pt x="5188" y="22025"/>
                  </a:lnTo>
                  <a:lnTo>
                    <a:pt x="5329" y="22213"/>
                  </a:lnTo>
                  <a:lnTo>
                    <a:pt x="5424" y="22308"/>
                  </a:lnTo>
                  <a:lnTo>
                    <a:pt x="5424" y="22449"/>
                  </a:lnTo>
                  <a:lnTo>
                    <a:pt x="5471" y="22685"/>
                  </a:lnTo>
                  <a:lnTo>
                    <a:pt x="5518" y="22779"/>
                  </a:lnTo>
                  <a:lnTo>
                    <a:pt x="5565" y="22827"/>
                  </a:lnTo>
                  <a:lnTo>
                    <a:pt x="5754" y="23015"/>
                  </a:lnTo>
                  <a:lnTo>
                    <a:pt x="5848" y="23110"/>
                  </a:lnTo>
                  <a:lnTo>
                    <a:pt x="5895" y="23298"/>
                  </a:lnTo>
                  <a:lnTo>
                    <a:pt x="5942" y="23487"/>
                  </a:lnTo>
                  <a:lnTo>
                    <a:pt x="6084" y="23723"/>
                  </a:lnTo>
                  <a:lnTo>
                    <a:pt x="6603" y="24383"/>
                  </a:lnTo>
                  <a:lnTo>
                    <a:pt x="6744" y="24524"/>
                  </a:lnTo>
                  <a:lnTo>
                    <a:pt x="6886" y="24619"/>
                  </a:lnTo>
                  <a:lnTo>
                    <a:pt x="7169" y="24807"/>
                  </a:lnTo>
                  <a:lnTo>
                    <a:pt x="7263" y="24902"/>
                  </a:lnTo>
                  <a:lnTo>
                    <a:pt x="7310" y="24996"/>
                  </a:lnTo>
                  <a:lnTo>
                    <a:pt x="7310" y="25137"/>
                  </a:lnTo>
                  <a:lnTo>
                    <a:pt x="7263" y="25232"/>
                  </a:lnTo>
                  <a:lnTo>
                    <a:pt x="7121" y="25420"/>
                  </a:lnTo>
                  <a:lnTo>
                    <a:pt x="6980" y="25515"/>
                  </a:lnTo>
                  <a:lnTo>
                    <a:pt x="6980" y="25609"/>
                  </a:lnTo>
                  <a:lnTo>
                    <a:pt x="6980" y="25751"/>
                  </a:lnTo>
                  <a:lnTo>
                    <a:pt x="7216" y="25751"/>
                  </a:lnTo>
                  <a:lnTo>
                    <a:pt x="7357" y="25798"/>
                  </a:lnTo>
                  <a:lnTo>
                    <a:pt x="7404" y="25892"/>
                  </a:lnTo>
                  <a:lnTo>
                    <a:pt x="7499" y="26081"/>
                  </a:lnTo>
                  <a:lnTo>
                    <a:pt x="7546" y="26317"/>
                  </a:lnTo>
                  <a:lnTo>
                    <a:pt x="7593" y="26552"/>
                  </a:lnTo>
                  <a:lnTo>
                    <a:pt x="7593" y="26788"/>
                  </a:lnTo>
                  <a:lnTo>
                    <a:pt x="7546" y="27071"/>
                  </a:lnTo>
                  <a:lnTo>
                    <a:pt x="7546" y="27637"/>
                  </a:lnTo>
                  <a:lnTo>
                    <a:pt x="7499" y="27826"/>
                  </a:lnTo>
                  <a:lnTo>
                    <a:pt x="7404" y="27920"/>
                  </a:lnTo>
                  <a:lnTo>
                    <a:pt x="7404" y="27967"/>
                  </a:lnTo>
                  <a:lnTo>
                    <a:pt x="7404" y="28014"/>
                  </a:lnTo>
                  <a:lnTo>
                    <a:pt x="7499" y="28109"/>
                  </a:lnTo>
                  <a:lnTo>
                    <a:pt x="7829" y="28344"/>
                  </a:lnTo>
                  <a:lnTo>
                    <a:pt x="8348" y="28533"/>
                  </a:lnTo>
                  <a:lnTo>
                    <a:pt x="8678" y="28486"/>
                  </a:lnTo>
                  <a:lnTo>
                    <a:pt x="8866" y="28486"/>
                  </a:lnTo>
                  <a:lnTo>
                    <a:pt x="9055" y="28580"/>
                  </a:lnTo>
                  <a:lnTo>
                    <a:pt x="9338" y="28722"/>
                  </a:lnTo>
                  <a:lnTo>
                    <a:pt x="9668" y="28816"/>
                  </a:lnTo>
                  <a:lnTo>
                    <a:pt x="10093" y="28816"/>
                  </a:lnTo>
                  <a:lnTo>
                    <a:pt x="10281" y="28863"/>
                  </a:lnTo>
                  <a:lnTo>
                    <a:pt x="10470" y="28910"/>
                  </a:lnTo>
                  <a:lnTo>
                    <a:pt x="10564" y="28958"/>
                  </a:lnTo>
                  <a:lnTo>
                    <a:pt x="10941" y="29146"/>
                  </a:lnTo>
                  <a:lnTo>
                    <a:pt x="11083" y="29241"/>
                  </a:lnTo>
                  <a:lnTo>
                    <a:pt x="11177" y="29382"/>
                  </a:lnTo>
                  <a:lnTo>
                    <a:pt x="11413" y="29806"/>
                  </a:lnTo>
                  <a:lnTo>
                    <a:pt x="11413" y="29854"/>
                  </a:lnTo>
                  <a:lnTo>
                    <a:pt x="11602" y="30184"/>
                  </a:lnTo>
                  <a:lnTo>
                    <a:pt x="11649" y="30231"/>
                  </a:lnTo>
                  <a:lnTo>
                    <a:pt x="11696" y="30325"/>
                  </a:lnTo>
                  <a:lnTo>
                    <a:pt x="11743" y="30420"/>
                  </a:lnTo>
                  <a:lnTo>
                    <a:pt x="11885" y="30467"/>
                  </a:lnTo>
                  <a:lnTo>
                    <a:pt x="12120" y="30467"/>
                  </a:lnTo>
                  <a:lnTo>
                    <a:pt x="12828" y="30514"/>
                  </a:lnTo>
                  <a:lnTo>
                    <a:pt x="13205" y="30467"/>
                  </a:lnTo>
                  <a:lnTo>
                    <a:pt x="13347" y="30514"/>
                  </a:lnTo>
                  <a:lnTo>
                    <a:pt x="13394" y="30561"/>
                  </a:lnTo>
                  <a:lnTo>
                    <a:pt x="13630" y="30844"/>
                  </a:lnTo>
                  <a:lnTo>
                    <a:pt x="13724" y="31080"/>
                  </a:lnTo>
                  <a:lnTo>
                    <a:pt x="13724" y="31363"/>
                  </a:lnTo>
                  <a:lnTo>
                    <a:pt x="13724" y="31787"/>
                  </a:lnTo>
                  <a:lnTo>
                    <a:pt x="14243" y="31787"/>
                  </a:lnTo>
                  <a:lnTo>
                    <a:pt x="14431" y="31834"/>
                  </a:lnTo>
                  <a:lnTo>
                    <a:pt x="14620" y="31882"/>
                  </a:lnTo>
                  <a:lnTo>
                    <a:pt x="14761" y="31976"/>
                  </a:lnTo>
                  <a:lnTo>
                    <a:pt x="14856" y="32070"/>
                  </a:lnTo>
                  <a:lnTo>
                    <a:pt x="15375" y="32683"/>
                  </a:lnTo>
                  <a:lnTo>
                    <a:pt x="15846" y="33249"/>
                  </a:lnTo>
                  <a:lnTo>
                    <a:pt x="16459" y="33957"/>
                  </a:lnTo>
                  <a:lnTo>
                    <a:pt x="16506" y="34051"/>
                  </a:lnTo>
                  <a:lnTo>
                    <a:pt x="16601" y="34523"/>
                  </a:lnTo>
                  <a:lnTo>
                    <a:pt x="16648" y="34947"/>
                  </a:lnTo>
                  <a:lnTo>
                    <a:pt x="16648" y="35183"/>
                  </a:lnTo>
                  <a:lnTo>
                    <a:pt x="16648" y="35560"/>
                  </a:lnTo>
                  <a:lnTo>
                    <a:pt x="16742" y="35654"/>
                  </a:lnTo>
                  <a:lnTo>
                    <a:pt x="16884" y="35749"/>
                  </a:lnTo>
                  <a:lnTo>
                    <a:pt x="16931" y="35890"/>
                  </a:lnTo>
                  <a:lnTo>
                    <a:pt x="16931" y="36032"/>
                  </a:lnTo>
                  <a:lnTo>
                    <a:pt x="16884" y="36315"/>
                  </a:lnTo>
                  <a:lnTo>
                    <a:pt x="16931" y="36362"/>
                  </a:lnTo>
                  <a:lnTo>
                    <a:pt x="17120" y="36456"/>
                  </a:lnTo>
                  <a:lnTo>
                    <a:pt x="17167" y="36551"/>
                  </a:lnTo>
                  <a:lnTo>
                    <a:pt x="17497" y="36598"/>
                  </a:lnTo>
                  <a:lnTo>
                    <a:pt x="18393" y="36598"/>
                  </a:lnTo>
                  <a:lnTo>
                    <a:pt x="19713" y="36409"/>
                  </a:lnTo>
                  <a:lnTo>
                    <a:pt x="21694" y="36362"/>
                  </a:lnTo>
                  <a:lnTo>
                    <a:pt x="24052" y="36362"/>
                  </a:lnTo>
                  <a:lnTo>
                    <a:pt x="24618" y="36173"/>
                  </a:lnTo>
                  <a:lnTo>
                    <a:pt x="24712" y="35937"/>
                  </a:lnTo>
                  <a:lnTo>
                    <a:pt x="24665" y="35796"/>
                  </a:lnTo>
                  <a:lnTo>
                    <a:pt x="24477" y="35654"/>
                  </a:lnTo>
                  <a:lnTo>
                    <a:pt x="24241" y="35513"/>
                  </a:lnTo>
                  <a:lnTo>
                    <a:pt x="24099" y="35324"/>
                  </a:lnTo>
                  <a:lnTo>
                    <a:pt x="24052" y="35136"/>
                  </a:lnTo>
                  <a:lnTo>
                    <a:pt x="24099" y="34947"/>
                  </a:lnTo>
                  <a:lnTo>
                    <a:pt x="24005" y="34475"/>
                  </a:lnTo>
                  <a:lnTo>
                    <a:pt x="24005" y="34381"/>
                  </a:lnTo>
                  <a:lnTo>
                    <a:pt x="24005" y="34145"/>
                  </a:lnTo>
                  <a:lnTo>
                    <a:pt x="24052" y="34004"/>
                  </a:lnTo>
                  <a:lnTo>
                    <a:pt x="24194" y="33862"/>
                  </a:lnTo>
                  <a:lnTo>
                    <a:pt x="24335" y="33768"/>
                  </a:lnTo>
                  <a:lnTo>
                    <a:pt x="24618" y="33344"/>
                  </a:lnTo>
                  <a:lnTo>
                    <a:pt x="24712" y="33202"/>
                  </a:lnTo>
                  <a:lnTo>
                    <a:pt x="24760" y="32966"/>
                  </a:lnTo>
                  <a:lnTo>
                    <a:pt x="24854" y="32542"/>
                  </a:lnTo>
                  <a:lnTo>
                    <a:pt x="24854" y="32447"/>
                  </a:lnTo>
                  <a:lnTo>
                    <a:pt x="24948" y="32165"/>
                  </a:lnTo>
                  <a:lnTo>
                    <a:pt x="25184" y="31787"/>
                  </a:lnTo>
                  <a:lnTo>
                    <a:pt x="25420" y="31410"/>
                  </a:lnTo>
                  <a:lnTo>
                    <a:pt x="25656" y="31221"/>
                  </a:lnTo>
                  <a:lnTo>
                    <a:pt x="25703" y="31174"/>
                  </a:lnTo>
                  <a:lnTo>
                    <a:pt x="25892" y="31080"/>
                  </a:lnTo>
                  <a:lnTo>
                    <a:pt x="26033" y="30985"/>
                  </a:lnTo>
                  <a:lnTo>
                    <a:pt x="26033" y="30938"/>
                  </a:lnTo>
                  <a:lnTo>
                    <a:pt x="25844" y="30844"/>
                  </a:lnTo>
                  <a:lnTo>
                    <a:pt x="25750" y="30750"/>
                  </a:lnTo>
                  <a:lnTo>
                    <a:pt x="25609" y="30608"/>
                  </a:lnTo>
                  <a:lnTo>
                    <a:pt x="25514" y="30420"/>
                  </a:lnTo>
                  <a:lnTo>
                    <a:pt x="25420" y="30231"/>
                  </a:lnTo>
                  <a:lnTo>
                    <a:pt x="25326" y="30042"/>
                  </a:lnTo>
                  <a:lnTo>
                    <a:pt x="25137" y="29618"/>
                  </a:lnTo>
                  <a:lnTo>
                    <a:pt x="24995" y="29241"/>
                  </a:lnTo>
                  <a:lnTo>
                    <a:pt x="24948" y="29146"/>
                  </a:lnTo>
                  <a:lnTo>
                    <a:pt x="25043" y="29052"/>
                  </a:lnTo>
                  <a:lnTo>
                    <a:pt x="25043" y="29052"/>
                  </a:lnTo>
                  <a:lnTo>
                    <a:pt x="24948" y="29099"/>
                  </a:lnTo>
                  <a:lnTo>
                    <a:pt x="24948" y="29005"/>
                  </a:lnTo>
                  <a:lnTo>
                    <a:pt x="25043" y="28958"/>
                  </a:lnTo>
                  <a:lnTo>
                    <a:pt x="24948" y="28958"/>
                  </a:lnTo>
                  <a:lnTo>
                    <a:pt x="24854" y="28297"/>
                  </a:lnTo>
                  <a:lnTo>
                    <a:pt x="10894" y="12404"/>
                  </a:lnTo>
                  <a:lnTo>
                    <a:pt x="10847" y="12357"/>
                  </a:lnTo>
                  <a:lnTo>
                    <a:pt x="10847" y="12262"/>
                  </a:lnTo>
                  <a:lnTo>
                    <a:pt x="12120" y="1415"/>
                  </a:lnTo>
                  <a:lnTo>
                    <a:pt x="9527" y="1132"/>
                  </a:lnTo>
                  <a:lnTo>
                    <a:pt x="8961" y="1038"/>
                  </a:lnTo>
                  <a:lnTo>
                    <a:pt x="8442" y="991"/>
                  </a:lnTo>
                  <a:lnTo>
                    <a:pt x="4669" y="472"/>
                  </a:lnTo>
                  <a:lnTo>
                    <a:pt x="141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0" name="Google Shape;2650;p47"/>
            <p:cNvSpPr/>
            <p:nvPr/>
          </p:nvSpPr>
          <p:spPr>
            <a:xfrm>
              <a:off x="572950" y="4051850"/>
              <a:ext cx="30675" cy="13000"/>
            </a:xfrm>
            <a:custGeom>
              <a:avLst/>
              <a:gdLst/>
              <a:ahLst/>
              <a:cxnLst/>
              <a:rect l="l" t="t" r="r" b="b"/>
              <a:pathLst>
                <a:path w="1227" h="520" extrusionOk="0">
                  <a:moveTo>
                    <a:pt x="1227" y="0"/>
                  </a:moveTo>
                  <a:lnTo>
                    <a:pt x="850" y="95"/>
                  </a:lnTo>
                  <a:lnTo>
                    <a:pt x="755" y="95"/>
                  </a:lnTo>
                  <a:lnTo>
                    <a:pt x="472" y="189"/>
                  </a:lnTo>
                  <a:lnTo>
                    <a:pt x="189" y="330"/>
                  </a:lnTo>
                  <a:lnTo>
                    <a:pt x="95" y="425"/>
                  </a:lnTo>
                  <a:lnTo>
                    <a:pt x="1" y="519"/>
                  </a:lnTo>
                  <a:lnTo>
                    <a:pt x="284" y="472"/>
                  </a:lnTo>
                  <a:lnTo>
                    <a:pt x="614" y="330"/>
                  </a:lnTo>
                  <a:lnTo>
                    <a:pt x="122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1" name="Google Shape;2651;p47"/>
            <p:cNvSpPr/>
            <p:nvPr/>
          </p:nvSpPr>
          <p:spPr>
            <a:xfrm>
              <a:off x="528150" y="3528350"/>
              <a:ext cx="646150" cy="516450"/>
            </a:xfrm>
            <a:custGeom>
              <a:avLst/>
              <a:gdLst/>
              <a:ahLst/>
              <a:cxnLst/>
              <a:rect l="l" t="t" r="r" b="b"/>
              <a:pathLst>
                <a:path w="25846" h="20658" extrusionOk="0">
                  <a:moveTo>
                    <a:pt x="5188" y="1"/>
                  </a:moveTo>
                  <a:lnTo>
                    <a:pt x="4905" y="48"/>
                  </a:lnTo>
                  <a:lnTo>
                    <a:pt x="4858" y="237"/>
                  </a:lnTo>
                  <a:lnTo>
                    <a:pt x="4764" y="378"/>
                  </a:lnTo>
                  <a:lnTo>
                    <a:pt x="4670" y="425"/>
                  </a:lnTo>
                  <a:lnTo>
                    <a:pt x="3538" y="614"/>
                  </a:lnTo>
                  <a:lnTo>
                    <a:pt x="3019" y="1227"/>
                  </a:lnTo>
                  <a:lnTo>
                    <a:pt x="2972" y="1321"/>
                  </a:lnTo>
                  <a:lnTo>
                    <a:pt x="2642" y="1699"/>
                  </a:lnTo>
                  <a:lnTo>
                    <a:pt x="2359" y="2123"/>
                  </a:lnTo>
                  <a:lnTo>
                    <a:pt x="2312" y="2312"/>
                  </a:lnTo>
                  <a:lnTo>
                    <a:pt x="2312" y="2500"/>
                  </a:lnTo>
                  <a:lnTo>
                    <a:pt x="2264" y="2689"/>
                  </a:lnTo>
                  <a:lnTo>
                    <a:pt x="2217" y="2830"/>
                  </a:lnTo>
                  <a:lnTo>
                    <a:pt x="2076" y="3066"/>
                  </a:lnTo>
                  <a:lnTo>
                    <a:pt x="1934" y="3161"/>
                  </a:lnTo>
                  <a:lnTo>
                    <a:pt x="1793" y="3208"/>
                  </a:lnTo>
                  <a:lnTo>
                    <a:pt x="1085" y="3208"/>
                  </a:lnTo>
                  <a:lnTo>
                    <a:pt x="991" y="3255"/>
                  </a:lnTo>
                  <a:lnTo>
                    <a:pt x="944" y="3349"/>
                  </a:lnTo>
                  <a:lnTo>
                    <a:pt x="850" y="3538"/>
                  </a:lnTo>
                  <a:lnTo>
                    <a:pt x="755" y="3679"/>
                  </a:lnTo>
                  <a:lnTo>
                    <a:pt x="1038" y="3868"/>
                  </a:lnTo>
                  <a:lnTo>
                    <a:pt x="1274" y="4057"/>
                  </a:lnTo>
                  <a:lnTo>
                    <a:pt x="1368" y="4151"/>
                  </a:lnTo>
                  <a:lnTo>
                    <a:pt x="1463" y="4245"/>
                  </a:lnTo>
                  <a:lnTo>
                    <a:pt x="1698" y="4528"/>
                  </a:lnTo>
                  <a:lnTo>
                    <a:pt x="1934" y="4906"/>
                  </a:lnTo>
                  <a:lnTo>
                    <a:pt x="2123" y="5094"/>
                  </a:lnTo>
                  <a:lnTo>
                    <a:pt x="2217" y="5141"/>
                  </a:lnTo>
                  <a:lnTo>
                    <a:pt x="2830" y="5141"/>
                  </a:lnTo>
                  <a:lnTo>
                    <a:pt x="2972" y="5236"/>
                  </a:lnTo>
                  <a:lnTo>
                    <a:pt x="3066" y="5283"/>
                  </a:lnTo>
                  <a:lnTo>
                    <a:pt x="3113" y="5377"/>
                  </a:lnTo>
                  <a:lnTo>
                    <a:pt x="3255" y="6650"/>
                  </a:lnTo>
                  <a:lnTo>
                    <a:pt x="3255" y="6745"/>
                  </a:lnTo>
                  <a:lnTo>
                    <a:pt x="3208" y="6839"/>
                  </a:lnTo>
                  <a:lnTo>
                    <a:pt x="3160" y="6886"/>
                  </a:lnTo>
                  <a:lnTo>
                    <a:pt x="3066" y="6933"/>
                  </a:lnTo>
                  <a:lnTo>
                    <a:pt x="2029" y="7075"/>
                  </a:lnTo>
                  <a:lnTo>
                    <a:pt x="1934" y="7028"/>
                  </a:lnTo>
                  <a:lnTo>
                    <a:pt x="1840" y="7028"/>
                  </a:lnTo>
                  <a:lnTo>
                    <a:pt x="1793" y="6933"/>
                  </a:lnTo>
                  <a:lnTo>
                    <a:pt x="1746" y="6839"/>
                  </a:lnTo>
                  <a:lnTo>
                    <a:pt x="1698" y="6273"/>
                  </a:lnTo>
                  <a:lnTo>
                    <a:pt x="1604" y="6320"/>
                  </a:lnTo>
                  <a:lnTo>
                    <a:pt x="1" y="7169"/>
                  </a:lnTo>
                  <a:lnTo>
                    <a:pt x="378" y="7452"/>
                  </a:lnTo>
                  <a:lnTo>
                    <a:pt x="472" y="7594"/>
                  </a:lnTo>
                  <a:lnTo>
                    <a:pt x="708" y="8395"/>
                  </a:lnTo>
                  <a:lnTo>
                    <a:pt x="1133" y="8584"/>
                  </a:lnTo>
                  <a:lnTo>
                    <a:pt x="1416" y="8631"/>
                  </a:lnTo>
                  <a:lnTo>
                    <a:pt x="1746" y="8726"/>
                  </a:lnTo>
                  <a:lnTo>
                    <a:pt x="2217" y="8678"/>
                  </a:lnTo>
                  <a:lnTo>
                    <a:pt x="2312" y="8631"/>
                  </a:lnTo>
                  <a:lnTo>
                    <a:pt x="2453" y="8678"/>
                  </a:lnTo>
                  <a:lnTo>
                    <a:pt x="2547" y="8726"/>
                  </a:lnTo>
                  <a:lnTo>
                    <a:pt x="2642" y="8726"/>
                  </a:lnTo>
                  <a:lnTo>
                    <a:pt x="2736" y="8631"/>
                  </a:lnTo>
                  <a:lnTo>
                    <a:pt x="2925" y="8348"/>
                  </a:lnTo>
                  <a:lnTo>
                    <a:pt x="3019" y="8207"/>
                  </a:lnTo>
                  <a:lnTo>
                    <a:pt x="3113" y="8112"/>
                  </a:lnTo>
                  <a:lnTo>
                    <a:pt x="3255" y="8018"/>
                  </a:lnTo>
                  <a:lnTo>
                    <a:pt x="3349" y="8018"/>
                  </a:lnTo>
                  <a:lnTo>
                    <a:pt x="3443" y="8065"/>
                  </a:lnTo>
                  <a:lnTo>
                    <a:pt x="3538" y="8065"/>
                  </a:lnTo>
                  <a:lnTo>
                    <a:pt x="3632" y="8160"/>
                  </a:lnTo>
                  <a:lnTo>
                    <a:pt x="3679" y="8348"/>
                  </a:lnTo>
                  <a:lnTo>
                    <a:pt x="3774" y="8631"/>
                  </a:lnTo>
                  <a:lnTo>
                    <a:pt x="3868" y="8867"/>
                  </a:lnTo>
                  <a:lnTo>
                    <a:pt x="3915" y="8961"/>
                  </a:lnTo>
                  <a:lnTo>
                    <a:pt x="3962" y="9056"/>
                  </a:lnTo>
                  <a:lnTo>
                    <a:pt x="4009" y="9244"/>
                  </a:lnTo>
                  <a:lnTo>
                    <a:pt x="4104" y="9574"/>
                  </a:lnTo>
                  <a:lnTo>
                    <a:pt x="4057" y="9716"/>
                  </a:lnTo>
                  <a:lnTo>
                    <a:pt x="3962" y="9810"/>
                  </a:lnTo>
                  <a:lnTo>
                    <a:pt x="3726" y="9905"/>
                  </a:lnTo>
                  <a:lnTo>
                    <a:pt x="3491" y="9999"/>
                  </a:lnTo>
                  <a:lnTo>
                    <a:pt x="3349" y="10046"/>
                  </a:lnTo>
                  <a:lnTo>
                    <a:pt x="3160" y="10140"/>
                  </a:lnTo>
                  <a:lnTo>
                    <a:pt x="3160" y="10282"/>
                  </a:lnTo>
                  <a:lnTo>
                    <a:pt x="3160" y="10376"/>
                  </a:lnTo>
                  <a:lnTo>
                    <a:pt x="3113" y="10518"/>
                  </a:lnTo>
                  <a:lnTo>
                    <a:pt x="3066" y="10612"/>
                  </a:lnTo>
                  <a:lnTo>
                    <a:pt x="2925" y="10754"/>
                  </a:lnTo>
                  <a:lnTo>
                    <a:pt x="2783" y="10848"/>
                  </a:lnTo>
                  <a:lnTo>
                    <a:pt x="2595" y="10895"/>
                  </a:lnTo>
                  <a:lnTo>
                    <a:pt x="2453" y="10895"/>
                  </a:lnTo>
                  <a:lnTo>
                    <a:pt x="2312" y="10848"/>
                  </a:lnTo>
                  <a:lnTo>
                    <a:pt x="2029" y="10706"/>
                  </a:lnTo>
                  <a:lnTo>
                    <a:pt x="1887" y="10659"/>
                  </a:lnTo>
                  <a:lnTo>
                    <a:pt x="1651" y="11225"/>
                  </a:lnTo>
                  <a:lnTo>
                    <a:pt x="1416" y="11697"/>
                  </a:lnTo>
                  <a:lnTo>
                    <a:pt x="1085" y="12216"/>
                  </a:lnTo>
                  <a:lnTo>
                    <a:pt x="850" y="12451"/>
                  </a:lnTo>
                  <a:lnTo>
                    <a:pt x="991" y="12593"/>
                  </a:lnTo>
                  <a:lnTo>
                    <a:pt x="1274" y="12970"/>
                  </a:lnTo>
                  <a:lnTo>
                    <a:pt x="1416" y="13159"/>
                  </a:lnTo>
                  <a:lnTo>
                    <a:pt x="1463" y="13347"/>
                  </a:lnTo>
                  <a:lnTo>
                    <a:pt x="1510" y="13583"/>
                  </a:lnTo>
                  <a:lnTo>
                    <a:pt x="1463" y="13772"/>
                  </a:lnTo>
                  <a:lnTo>
                    <a:pt x="2264" y="14432"/>
                  </a:lnTo>
                  <a:lnTo>
                    <a:pt x="2453" y="14432"/>
                  </a:lnTo>
                  <a:lnTo>
                    <a:pt x="2736" y="14385"/>
                  </a:lnTo>
                  <a:lnTo>
                    <a:pt x="3113" y="14338"/>
                  </a:lnTo>
                  <a:lnTo>
                    <a:pt x="3255" y="14338"/>
                  </a:lnTo>
                  <a:lnTo>
                    <a:pt x="3396" y="14385"/>
                  </a:lnTo>
                  <a:lnTo>
                    <a:pt x="3538" y="14479"/>
                  </a:lnTo>
                  <a:lnTo>
                    <a:pt x="3632" y="14574"/>
                  </a:lnTo>
                  <a:lnTo>
                    <a:pt x="3774" y="14809"/>
                  </a:lnTo>
                  <a:lnTo>
                    <a:pt x="3821" y="15045"/>
                  </a:lnTo>
                  <a:lnTo>
                    <a:pt x="3774" y="15234"/>
                  </a:lnTo>
                  <a:lnTo>
                    <a:pt x="3679" y="15422"/>
                  </a:lnTo>
                  <a:lnTo>
                    <a:pt x="3679" y="15470"/>
                  </a:lnTo>
                  <a:lnTo>
                    <a:pt x="3774" y="15564"/>
                  </a:lnTo>
                  <a:lnTo>
                    <a:pt x="3868" y="15705"/>
                  </a:lnTo>
                  <a:lnTo>
                    <a:pt x="3868" y="15800"/>
                  </a:lnTo>
                  <a:lnTo>
                    <a:pt x="4198" y="15611"/>
                  </a:lnTo>
                  <a:lnTo>
                    <a:pt x="4387" y="15470"/>
                  </a:lnTo>
                  <a:lnTo>
                    <a:pt x="4528" y="15422"/>
                  </a:lnTo>
                  <a:lnTo>
                    <a:pt x="4717" y="15422"/>
                  </a:lnTo>
                  <a:lnTo>
                    <a:pt x="4858" y="15470"/>
                  </a:lnTo>
                  <a:lnTo>
                    <a:pt x="5141" y="15611"/>
                  </a:lnTo>
                  <a:lnTo>
                    <a:pt x="5566" y="16036"/>
                  </a:lnTo>
                  <a:lnTo>
                    <a:pt x="5707" y="15941"/>
                  </a:lnTo>
                  <a:lnTo>
                    <a:pt x="6179" y="15564"/>
                  </a:lnTo>
                  <a:lnTo>
                    <a:pt x="6556" y="15328"/>
                  </a:lnTo>
                  <a:lnTo>
                    <a:pt x="6650" y="15281"/>
                  </a:lnTo>
                  <a:lnTo>
                    <a:pt x="6792" y="15328"/>
                  </a:lnTo>
                  <a:lnTo>
                    <a:pt x="6886" y="15422"/>
                  </a:lnTo>
                  <a:lnTo>
                    <a:pt x="6933" y="15517"/>
                  </a:lnTo>
                  <a:lnTo>
                    <a:pt x="6933" y="15658"/>
                  </a:lnTo>
                  <a:lnTo>
                    <a:pt x="6839" y="15800"/>
                  </a:lnTo>
                  <a:lnTo>
                    <a:pt x="6745" y="15941"/>
                  </a:lnTo>
                  <a:lnTo>
                    <a:pt x="6698" y="16177"/>
                  </a:lnTo>
                  <a:lnTo>
                    <a:pt x="6650" y="16319"/>
                  </a:lnTo>
                  <a:lnTo>
                    <a:pt x="6650" y="16460"/>
                  </a:lnTo>
                  <a:lnTo>
                    <a:pt x="6650" y="16696"/>
                  </a:lnTo>
                  <a:lnTo>
                    <a:pt x="6745" y="17262"/>
                  </a:lnTo>
                  <a:lnTo>
                    <a:pt x="6745" y="17356"/>
                  </a:lnTo>
                  <a:lnTo>
                    <a:pt x="6698" y="17450"/>
                  </a:lnTo>
                  <a:lnTo>
                    <a:pt x="6509" y="17592"/>
                  </a:lnTo>
                  <a:lnTo>
                    <a:pt x="5660" y="18441"/>
                  </a:lnTo>
                  <a:lnTo>
                    <a:pt x="5283" y="18818"/>
                  </a:lnTo>
                  <a:lnTo>
                    <a:pt x="5094" y="19101"/>
                  </a:lnTo>
                  <a:lnTo>
                    <a:pt x="4953" y="19337"/>
                  </a:lnTo>
                  <a:lnTo>
                    <a:pt x="4858" y="19573"/>
                  </a:lnTo>
                  <a:lnTo>
                    <a:pt x="4858" y="19620"/>
                  </a:lnTo>
                  <a:lnTo>
                    <a:pt x="4811" y="19761"/>
                  </a:lnTo>
                  <a:lnTo>
                    <a:pt x="4670" y="19903"/>
                  </a:lnTo>
                  <a:lnTo>
                    <a:pt x="4575" y="19950"/>
                  </a:lnTo>
                  <a:lnTo>
                    <a:pt x="4387" y="19997"/>
                  </a:lnTo>
                  <a:lnTo>
                    <a:pt x="4009" y="20044"/>
                  </a:lnTo>
                  <a:lnTo>
                    <a:pt x="3774" y="20091"/>
                  </a:lnTo>
                  <a:lnTo>
                    <a:pt x="3632" y="20374"/>
                  </a:lnTo>
                  <a:lnTo>
                    <a:pt x="3585" y="20422"/>
                  </a:lnTo>
                  <a:lnTo>
                    <a:pt x="3443" y="20657"/>
                  </a:lnTo>
                  <a:lnTo>
                    <a:pt x="3443" y="20657"/>
                  </a:lnTo>
                  <a:lnTo>
                    <a:pt x="4953" y="19761"/>
                  </a:lnTo>
                  <a:lnTo>
                    <a:pt x="5283" y="19526"/>
                  </a:lnTo>
                  <a:lnTo>
                    <a:pt x="5613" y="19243"/>
                  </a:lnTo>
                  <a:lnTo>
                    <a:pt x="6367" y="18535"/>
                  </a:lnTo>
                  <a:lnTo>
                    <a:pt x="7028" y="17875"/>
                  </a:lnTo>
                  <a:lnTo>
                    <a:pt x="7311" y="17545"/>
                  </a:lnTo>
                  <a:lnTo>
                    <a:pt x="7452" y="17356"/>
                  </a:lnTo>
                  <a:lnTo>
                    <a:pt x="7546" y="17262"/>
                  </a:lnTo>
                  <a:lnTo>
                    <a:pt x="7594" y="17167"/>
                  </a:lnTo>
                  <a:lnTo>
                    <a:pt x="7641" y="16979"/>
                  </a:lnTo>
                  <a:lnTo>
                    <a:pt x="7782" y="16790"/>
                  </a:lnTo>
                  <a:lnTo>
                    <a:pt x="8160" y="16366"/>
                  </a:lnTo>
                  <a:lnTo>
                    <a:pt x="8443" y="16036"/>
                  </a:lnTo>
                  <a:lnTo>
                    <a:pt x="8678" y="15658"/>
                  </a:lnTo>
                  <a:lnTo>
                    <a:pt x="8914" y="15234"/>
                  </a:lnTo>
                  <a:lnTo>
                    <a:pt x="8678" y="15281"/>
                  </a:lnTo>
                  <a:lnTo>
                    <a:pt x="8537" y="15234"/>
                  </a:lnTo>
                  <a:lnTo>
                    <a:pt x="8443" y="15187"/>
                  </a:lnTo>
                  <a:lnTo>
                    <a:pt x="8395" y="15045"/>
                  </a:lnTo>
                  <a:lnTo>
                    <a:pt x="8443" y="14951"/>
                  </a:lnTo>
                  <a:lnTo>
                    <a:pt x="8678" y="14338"/>
                  </a:lnTo>
                  <a:lnTo>
                    <a:pt x="9056" y="13583"/>
                  </a:lnTo>
                  <a:lnTo>
                    <a:pt x="9291" y="13206"/>
                  </a:lnTo>
                  <a:lnTo>
                    <a:pt x="9480" y="12876"/>
                  </a:lnTo>
                  <a:lnTo>
                    <a:pt x="9669" y="12593"/>
                  </a:lnTo>
                  <a:lnTo>
                    <a:pt x="9763" y="12404"/>
                  </a:lnTo>
                  <a:lnTo>
                    <a:pt x="9763" y="12310"/>
                  </a:lnTo>
                  <a:lnTo>
                    <a:pt x="9763" y="12168"/>
                  </a:lnTo>
                  <a:lnTo>
                    <a:pt x="9810" y="12027"/>
                  </a:lnTo>
                  <a:lnTo>
                    <a:pt x="10329" y="11508"/>
                  </a:lnTo>
                  <a:lnTo>
                    <a:pt x="10423" y="11461"/>
                  </a:lnTo>
                  <a:lnTo>
                    <a:pt x="10518" y="11414"/>
                  </a:lnTo>
                  <a:lnTo>
                    <a:pt x="10659" y="11461"/>
                  </a:lnTo>
                  <a:lnTo>
                    <a:pt x="10753" y="11555"/>
                  </a:lnTo>
                  <a:lnTo>
                    <a:pt x="10801" y="11697"/>
                  </a:lnTo>
                  <a:lnTo>
                    <a:pt x="10801" y="12074"/>
                  </a:lnTo>
                  <a:lnTo>
                    <a:pt x="10801" y="12121"/>
                  </a:lnTo>
                  <a:lnTo>
                    <a:pt x="10801" y="12168"/>
                  </a:lnTo>
                  <a:lnTo>
                    <a:pt x="10801" y="12263"/>
                  </a:lnTo>
                  <a:lnTo>
                    <a:pt x="10753" y="12357"/>
                  </a:lnTo>
                  <a:lnTo>
                    <a:pt x="10612" y="12593"/>
                  </a:lnTo>
                  <a:lnTo>
                    <a:pt x="10423" y="12781"/>
                  </a:lnTo>
                  <a:lnTo>
                    <a:pt x="10282" y="12876"/>
                  </a:lnTo>
                  <a:lnTo>
                    <a:pt x="10235" y="12970"/>
                  </a:lnTo>
                  <a:lnTo>
                    <a:pt x="10235" y="13064"/>
                  </a:lnTo>
                  <a:lnTo>
                    <a:pt x="10282" y="13347"/>
                  </a:lnTo>
                  <a:lnTo>
                    <a:pt x="10235" y="13489"/>
                  </a:lnTo>
                  <a:lnTo>
                    <a:pt x="10235" y="13536"/>
                  </a:lnTo>
                  <a:lnTo>
                    <a:pt x="10187" y="13725"/>
                  </a:lnTo>
                  <a:lnTo>
                    <a:pt x="10282" y="13913"/>
                  </a:lnTo>
                  <a:lnTo>
                    <a:pt x="10282" y="14008"/>
                  </a:lnTo>
                  <a:lnTo>
                    <a:pt x="10282" y="14102"/>
                  </a:lnTo>
                  <a:lnTo>
                    <a:pt x="10187" y="14243"/>
                  </a:lnTo>
                  <a:lnTo>
                    <a:pt x="10235" y="14243"/>
                  </a:lnTo>
                  <a:lnTo>
                    <a:pt x="10282" y="14149"/>
                  </a:lnTo>
                  <a:lnTo>
                    <a:pt x="10470" y="13866"/>
                  </a:lnTo>
                  <a:lnTo>
                    <a:pt x="10612" y="13678"/>
                  </a:lnTo>
                  <a:lnTo>
                    <a:pt x="10801" y="13489"/>
                  </a:lnTo>
                  <a:lnTo>
                    <a:pt x="11178" y="13206"/>
                  </a:lnTo>
                  <a:lnTo>
                    <a:pt x="11272" y="13159"/>
                  </a:lnTo>
                  <a:lnTo>
                    <a:pt x="11414" y="13064"/>
                  </a:lnTo>
                  <a:lnTo>
                    <a:pt x="11602" y="13017"/>
                  </a:lnTo>
                  <a:lnTo>
                    <a:pt x="11932" y="12876"/>
                  </a:lnTo>
                  <a:lnTo>
                    <a:pt x="12027" y="12876"/>
                  </a:lnTo>
                  <a:lnTo>
                    <a:pt x="11980" y="12734"/>
                  </a:lnTo>
                  <a:lnTo>
                    <a:pt x="11932" y="12640"/>
                  </a:lnTo>
                  <a:lnTo>
                    <a:pt x="11885" y="12546"/>
                  </a:lnTo>
                  <a:lnTo>
                    <a:pt x="11838" y="12263"/>
                  </a:lnTo>
                  <a:lnTo>
                    <a:pt x="11791" y="12074"/>
                  </a:lnTo>
                  <a:lnTo>
                    <a:pt x="11838" y="11933"/>
                  </a:lnTo>
                  <a:lnTo>
                    <a:pt x="11885" y="11838"/>
                  </a:lnTo>
                  <a:lnTo>
                    <a:pt x="12027" y="11791"/>
                  </a:lnTo>
                  <a:lnTo>
                    <a:pt x="12263" y="11744"/>
                  </a:lnTo>
                  <a:lnTo>
                    <a:pt x="12263" y="11697"/>
                  </a:lnTo>
                  <a:lnTo>
                    <a:pt x="12357" y="11602"/>
                  </a:lnTo>
                  <a:lnTo>
                    <a:pt x="12498" y="11508"/>
                  </a:lnTo>
                  <a:lnTo>
                    <a:pt x="12876" y="11461"/>
                  </a:lnTo>
                  <a:lnTo>
                    <a:pt x="13300" y="11461"/>
                  </a:lnTo>
                  <a:lnTo>
                    <a:pt x="13442" y="11508"/>
                  </a:lnTo>
                  <a:lnTo>
                    <a:pt x="13725" y="11650"/>
                  </a:lnTo>
                  <a:lnTo>
                    <a:pt x="14008" y="11791"/>
                  </a:lnTo>
                  <a:lnTo>
                    <a:pt x="14338" y="11933"/>
                  </a:lnTo>
                  <a:lnTo>
                    <a:pt x="14526" y="12027"/>
                  </a:lnTo>
                  <a:lnTo>
                    <a:pt x="14762" y="12074"/>
                  </a:lnTo>
                  <a:lnTo>
                    <a:pt x="14951" y="12074"/>
                  </a:lnTo>
                  <a:lnTo>
                    <a:pt x="15187" y="11980"/>
                  </a:lnTo>
                  <a:lnTo>
                    <a:pt x="15753" y="11650"/>
                  </a:lnTo>
                  <a:lnTo>
                    <a:pt x="15847" y="11602"/>
                  </a:lnTo>
                  <a:lnTo>
                    <a:pt x="15941" y="11602"/>
                  </a:lnTo>
                  <a:lnTo>
                    <a:pt x="16366" y="11697"/>
                  </a:lnTo>
                  <a:lnTo>
                    <a:pt x="17497" y="11602"/>
                  </a:lnTo>
                  <a:lnTo>
                    <a:pt x="17592" y="11602"/>
                  </a:lnTo>
                  <a:lnTo>
                    <a:pt x="18111" y="11838"/>
                  </a:lnTo>
                  <a:lnTo>
                    <a:pt x="18629" y="11980"/>
                  </a:lnTo>
                  <a:lnTo>
                    <a:pt x="19337" y="12121"/>
                  </a:lnTo>
                  <a:lnTo>
                    <a:pt x="19950" y="12357"/>
                  </a:lnTo>
                  <a:lnTo>
                    <a:pt x="20233" y="12498"/>
                  </a:lnTo>
                  <a:lnTo>
                    <a:pt x="20469" y="12640"/>
                  </a:lnTo>
                  <a:lnTo>
                    <a:pt x="20657" y="12829"/>
                  </a:lnTo>
                  <a:lnTo>
                    <a:pt x="20799" y="13017"/>
                  </a:lnTo>
                  <a:lnTo>
                    <a:pt x="21082" y="13347"/>
                  </a:lnTo>
                  <a:lnTo>
                    <a:pt x="21223" y="13489"/>
                  </a:lnTo>
                  <a:lnTo>
                    <a:pt x="21459" y="13630"/>
                  </a:lnTo>
                  <a:lnTo>
                    <a:pt x="21883" y="13866"/>
                  </a:lnTo>
                  <a:lnTo>
                    <a:pt x="22638" y="14196"/>
                  </a:lnTo>
                  <a:lnTo>
                    <a:pt x="22780" y="14243"/>
                  </a:lnTo>
                  <a:lnTo>
                    <a:pt x="22921" y="14338"/>
                  </a:lnTo>
                  <a:lnTo>
                    <a:pt x="23015" y="14385"/>
                  </a:lnTo>
                  <a:lnTo>
                    <a:pt x="23110" y="14574"/>
                  </a:lnTo>
                  <a:lnTo>
                    <a:pt x="24619" y="15234"/>
                  </a:lnTo>
                  <a:lnTo>
                    <a:pt x="24855" y="15140"/>
                  </a:lnTo>
                  <a:lnTo>
                    <a:pt x="25279" y="14857"/>
                  </a:lnTo>
                  <a:lnTo>
                    <a:pt x="25845" y="14574"/>
                  </a:lnTo>
                  <a:lnTo>
                    <a:pt x="25704" y="13725"/>
                  </a:lnTo>
                  <a:lnTo>
                    <a:pt x="25562" y="13442"/>
                  </a:lnTo>
                  <a:lnTo>
                    <a:pt x="25373" y="13159"/>
                  </a:lnTo>
                  <a:lnTo>
                    <a:pt x="25185" y="13112"/>
                  </a:lnTo>
                  <a:lnTo>
                    <a:pt x="24996" y="13064"/>
                  </a:lnTo>
                  <a:lnTo>
                    <a:pt x="24760" y="13064"/>
                  </a:lnTo>
                  <a:lnTo>
                    <a:pt x="24383" y="13112"/>
                  </a:lnTo>
                  <a:lnTo>
                    <a:pt x="24242" y="13112"/>
                  </a:lnTo>
                  <a:lnTo>
                    <a:pt x="24147" y="13159"/>
                  </a:lnTo>
                  <a:lnTo>
                    <a:pt x="24053" y="13112"/>
                  </a:lnTo>
                  <a:lnTo>
                    <a:pt x="22261" y="12027"/>
                  </a:lnTo>
                  <a:lnTo>
                    <a:pt x="21931" y="11838"/>
                  </a:lnTo>
                  <a:lnTo>
                    <a:pt x="21412" y="11508"/>
                  </a:lnTo>
                  <a:lnTo>
                    <a:pt x="21176" y="11367"/>
                  </a:lnTo>
                  <a:lnTo>
                    <a:pt x="21082" y="11319"/>
                  </a:lnTo>
                  <a:lnTo>
                    <a:pt x="20421" y="10612"/>
                  </a:lnTo>
                  <a:lnTo>
                    <a:pt x="20139" y="10754"/>
                  </a:lnTo>
                  <a:lnTo>
                    <a:pt x="20044" y="10942"/>
                  </a:lnTo>
                  <a:lnTo>
                    <a:pt x="19997" y="11084"/>
                  </a:lnTo>
                  <a:lnTo>
                    <a:pt x="19997" y="11178"/>
                  </a:lnTo>
                  <a:lnTo>
                    <a:pt x="19950" y="11319"/>
                  </a:lnTo>
                  <a:lnTo>
                    <a:pt x="19808" y="11508"/>
                  </a:lnTo>
                  <a:lnTo>
                    <a:pt x="19620" y="11697"/>
                  </a:lnTo>
                  <a:lnTo>
                    <a:pt x="19478" y="11791"/>
                  </a:lnTo>
                  <a:lnTo>
                    <a:pt x="19384" y="11791"/>
                  </a:lnTo>
                  <a:lnTo>
                    <a:pt x="18959" y="11838"/>
                  </a:lnTo>
                  <a:lnTo>
                    <a:pt x="18818" y="11838"/>
                  </a:lnTo>
                  <a:lnTo>
                    <a:pt x="18111" y="11461"/>
                  </a:lnTo>
                  <a:lnTo>
                    <a:pt x="17686" y="11508"/>
                  </a:lnTo>
                  <a:lnTo>
                    <a:pt x="17592" y="11508"/>
                  </a:lnTo>
                  <a:lnTo>
                    <a:pt x="17497" y="11461"/>
                  </a:lnTo>
                  <a:lnTo>
                    <a:pt x="17450" y="11414"/>
                  </a:lnTo>
                  <a:lnTo>
                    <a:pt x="17403" y="11319"/>
                  </a:lnTo>
                  <a:lnTo>
                    <a:pt x="17356" y="11036"/>
                  </a:lnTo>
                  <a:lnTo>
                    <a:pt x="16507" y="11508"/>
                  </a:lnTo>
                  <a:lnTo>
                    <a:pt x="16271" y="11508"/>
                  </a:lnTo>
                  <a:lnTo>
                    <a:pt x="16224" y="11461"/>
                  </a:lnTo>
                  <a:lnTo>
                    <a:pt x="16177" y="11367"/>
                  </a:lnTo>
                  <a:lnTo>
                    <a:pt x="12074" y="378"/>
                  </a:lnTo>
                  <a:lnTo>
                    <a:pt x="11414" y="48"/>
                  </a:lnTo>
                  <a:lnTo>
                    <a:pt x="10801" y="1"/>
                  </a:lnTo>
                  <a:lnTo>
                    <a:pt x="10470" y="284"/>
                  </a:lnTo>
                  <a:lnTo>
                    <a:pt x="10329" y="378"/>
                  </a:lnTo>
                  <a:lnTo>
                    <a:pt x="9905" y="425"/>
                  </a:lnTo>
                  <a:lnTo>
                    <a:pt x="9763" y="472"/>
                  </a:lnTo>
                  <a:lnTo>
                    <a:pt x="9622" y="472"/>
                  </a:lnTo>
                  <a:lnTo>
                    <a:pt x="9527" y="378"/>
                  </a:lnTo>
                  <a:lnTo>
                    <a:pt x="9480" y="331"/>
                  </a:lnTo>
                  <a:lnTo>
                    <a:pt x="9291" y="331"/>
                  </a:lnTo>
                  <a:lnTo>
                    <a:pt x="9056" y="284"/>
                  </a:lnTo>
                  <a:lnTo>
                    <a:pt x="8773" y="331"/>
                  </a:lnTo>
                  <a:lnTo>
                    <a:pt x="8725" y="331"/>
                  </a:lnTo>
                  <a:lnTo>
                    <a:pt x="8395" y="284"/>
                  </a:lnTo>
                  <a:lnTo>
                    <a:pt x="8112" y="237"/>
                  </a:lnTo>
                  <a:lnTo>
                    <a:pt x="7924" y="331"/>
                  </a:lnTo>
                  <a:lnTo>
                    <a:pt x="7782" y="472"/>
                  </a:lnTo>
                  <a:lnTo>
                    <a:pt x="7594" y="567"/>
                  </a:lnTo>
                  <a:lnTo>
                    <a:pt x="7358" y="614"/>
                  </a:lnTo>
                  <a:lnTo>
                    <a:pt x="7169" y="614"/>
                  </a:lnTo>
                  <a:lnTo>
                    <a:pt x="6981" y="520"/>
                  </a:lnTo>
                  <a:lnTo>
                    <a:pt x="6603" y="284"/>
                  </a:lnTo>
                  <a:lnTo>
                    <a:pt x="6603" y="237"/>
                  </a:lnTo>
                  <a:lnTo>
                    <a:pt x="6320" y="237"/>
                  </a:lnTo>
                  <a:lnTo>
                    <a:pt x="6084" y="142"/>
                  </a:lnTo>
                  <a:lnTo>
                    <a:pt x="5943" y="95"/>
                  </a:lnTo>
                  <a:lnTo>
                    <a:pt x="5754" y="142"/>
                  </a:lnTo>
                  <a:lnTo>
                    <a:pt x="5707" y="142"/>
                  </a:lnTo>
                  <a:lnTo>
                    <a:pt x="5471" y="189"/>
                  </a:lnTo>
                  <a:lnTo>
                    <a:pt x="5377" y="189"/>
                  </a:lnTo>
                  <a:lnTo>
                    <a:pt x="5330" y="142"/>
                  </a:lnTo>
                  <a:lnTo>
                    <a:pt x="51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2" name="Google Shape;2652;p47"/>
            <p:cNvSpPr/>
            <p:nvPr/>
          </p:nvSpPr>
          <p:spPr>
            <a:xfrm>
              <a:off x="753350" y="1843525"/>
              <a:ext cx="398525" cy="647300"/>
            </a:xfrm>
            <a:custGeom>
              <a:avLst/>
              <a:gdLst/>
              <a:ahLst/>
              <a:cxnLst/>
              <a:rect l="l" t="t" r="r" b="b"/>
              <a:pathLst>
                <a:path w="15941" h="25892" extrusionOk="0">
                  <a:moveTo>
                    <a:pt x="2406" y="0"/>
                  </a:moveTo>
                  <a:lnTo>
                    <a:pt x="1368" y="9008"/>
                  </a:lnTo>
                  <a:lnTo>
                    <a:pt x="1368" y="9150"/>
                  </a:lnTo>
                  <a:lnTo>
                    <a:pt x="1368" y="9197"/>
                  </a:lnTo>
                  <a:lnTo>
                    <a:pt x="1510" y="9385"/>
                  </a:lnTo>
                  <a:lnTo>
                    <a:pt x="1651" y="9668"/>
                  </a:lnTo>
                  <a:lnTo>
                    <a:pt x="1698" y="9951"/>
                  </a:lnTo>
                  <a:lnTo>
                    <a:pt x="1651" y="10046"/>
                  </a:lnTo>
                  <a:lnTo>
                    <a:pt x="1604" y="10187"/>
                  </a:lnTo>
                  <a:lnTo>
                    <a:pt x="1510" y="10517"/>
                  </a:lnTo>
                  <a:lnTo>
                    <a:pt x="1510" y="10612"/>
                  </a:lnTo>
                  <a:lnTo>
                    <a:pt x="1557" y="10753"/>
                  </a:lnTo>
                  <a:lnTo>
                    <a:pt x="1604" y="10800"/>
                  </a:lnTo>
                  <a:lnTo>
                    <a:pt x="1651" y="10800"/>
                  </a:lnTo>
                  <a:lnTo>
                    <a:pt x="2406" y="11178"/>
                  </a:lnTo>
                  <a:lnTo>
                    <a:pt x="2453" y="11178"/>
                  </a:lnTo>
                  <a:lnTo>
                    <a:pt x="2594" y="11366"/>
                  </a:lnTo>
                  <a:lnTo>
                    <a:pt x="2689" y="11602"/>
                  </a:lnTo>
                  <a:lnTo>
                    <a:pt x="2736" y="11743"/>
                  </a:lnTo>
                  <a:lnTo>
                    <a:pt x="2736" y="11885"/>
                  </a:lnTo>
                  <a:lnTo>
                    <a:pt x="2689" y="12026"/>
                  </a:lnTo>
                  <a:lnTo>
                    <a:pt x="2641" y="12215"/>
                  </a:lnTo>
                  <a:lnTo>
                    <a:pt x="2264" y="12923"/>
                  </a:lnTo>
                  <a:lnTo>
                    <a:pt x="1981" y="13488"/>
                  </a:lnTo>
                  <a:lnTo>
                    <a:pt x="1698" y="14102"/>
                  </a:lnTo>
                  <a:lnTo>
                    <a:pt x="1557" y="14432"/>
                  </a:lnTo>
                  <a:lnTo>
                    <a:pt x="1415" y="14667"/>
                  </a:lnTo>
                  <a:lnTo>
                    <a:pt x="1132" y="14950"/>
                  </a:lnTo>
                  <a:lnTo>
                    <a:pt x="897" y="15233"/>
                  </a:lnTo>
                  <a:lnTo>
                    <a:pt x="519" y="15658"/>
                  </a:lnTo>
                  <a:lnTo>
                    <a:pt x="283" y="16035"/>
                  </a:lnTo>
                  <a:lnTo>
                    <a:pt x="283" y="16271"/>
                  </a:lnTo>
                  <a:lnTo>
                    <a:pt x="283" y="16460"/>
                  </a:lnTo>
                  <a:lnTo>
                    <a:pt x="566" y="16507"/>
                  </a:lnTo>
                  <a:lnTo>
                    <a:pt x="755" y="16554"/>
                  </a:lnTo>
                  <a:lnTo>
                    <a:pt x="849" y="16601"/>
                  </a:lnTo>
                  <a:lnTo>
                    <a:pt x="944" y="16743"/>
                  </a:lnTo>
                  <a:lnTo>
                    <a:pt x="991" y="17120"/>
                  </a:lnTo>
                  <a:lnTo>
                    <a:pt x="991" y="17356"/>
                  </a:lnTo>
                  <a:lnTo>
                    <a:pt x="991" y="17544"/>
                  </a:lnTo>
                  <a:lnTo>
                    <a:pt x="991" y="17733"/>
                  </a:lnTo>
                  <a:lnTo>
                    <a:pt x="991" y="17780"/>
                  </a:lnTo>
                  <a:lnTo>
                    <a:pt x="944" y="18016"/>
                  </a:lnTo>
                  <a:lnTo>
                    <a:pt x="897" y="18205"/>
                  </a:lnTo>
                  <a:lnTo>
                    <a:pt x="708" y="18535"/>
                  </a:lnTo>
                  <a:lnTo>
                    <a:pt x="566" y="18771"/>
                  </a:lnTo>
                  <a:lnTo>
                    <a:pt x="425" y="19384"/>
                  </a:lnTo>
                  <a:lnTo>
                    <a:pt x="378" y="20327"/>
                  </a:lnTo>
                  <a:lnTo>
                    <a:pt x="48" y="24430"/>
                  </a:lnTo>
                  <a:lnTo>
                    <a:pt x="0" y="24807"/>
                  </a:lnTo>
                  <a:lnTo>
                    <a:pt x="8961" y="25467"/>
                  </a:lnTo>
                  <a:lnTo>
                    <a:pt x="15705" y="25892"/>
                  </a:lnTo>
                  <a:lnTo>
                    <a:pt x="15799" y="22496"/>
                  </a:lnTo>
                  <a:lnTo>
                    <a:pt x="15941" y="17073"/>
                  </a:lnTo>
                  <a:lnTo>
                    <a:pt x="15752" y="16790"/>
                  </a:lnTo>
                  <a:lnTo>
                    <a:pt x="15658" y="16695"/>
                  </a:lnTo>
                  <a:lnTo>
                    <a:pt x="15611" y="16648"/>
                  </a:lnTo>
                  <a:lnTo>
                    <a:pt x="15422" y="16412"/>
                  </a:lnTo>
                  <a:lnTo>
                    <a:pt x="15375" y="16507"/>
                  </a:lnTo>
                  <a:lnTo>
                    <a:pt x="15375" y="16601"/>
                  </a:lnTo>
                  <a:lnTo>
                    <a:pt x="15281" y="16743"/>
                  </a:lnTo>
                  <a:lnTo>
                    <a:pt x="15139" y="16790"/>
                  </a:lnTo>
                  <a:lnTo>
                    <a:pt x="14998" y="16837"/>
                  </a:lnTo>
                  <a:lnTo>
                    <a:pt x="14337" y="16931"/>
                  </a:lnTo>
                  <a:lnTo>
                    <a:pt x="14149" y="16931"/>
                  </a:lnTo>
                  <a:lnTo>
                    <a:pt x="13960" y="16884"/>
                  </a:lnTo>
                  <a:lnTo>
                    <a:pt x="13866" y="16884"/>
                  </a:lnTo>
                  <a:lnTo>
                    <a:pt x="13394" y="16931"/>
                  </a:lnTo>
                  <a:lnTo>
                    <a:pt x="13253" y="16931"/>
                  </a:lnTo>
                  <a:lnTo>
                    <a:pt x="13064" y="16884"/>
                  </a:lnTo>
                  <a:lnTo>
                    <a:pt x="13017" y="16884"/>
                  </a:lnTo>
                  <a:lnTo>
                    <a:pt x="12687" y="17120"/>
                  </a:lnTo>
                  <a:lnTo>
                    <a:pt x="12593" y="17167"/>
                  </a:lnTo>
                  <a:lnTo>
                    <a:pt x="12451" y="17167"/>
                  </a:lnTo>
                  <a:lnTo>
                    <a:pt x="12168" y="17120"/>
                  </a:lnTo>
                  <a:lnTo>
                    <a:pt x="12027" y="17073"/>
                  </a:lnTo>
                  <a:lnTo>
                    <a:pt x="11932" y="16978"/>
                  </a:lnTo>
                  <a:lnTo>
                    <a:pt x="11744" y="17214"/>
                  </a:lnTo>
                  <a:lnTo>
                    <a:pt x="11649" y="17309"/>
                  </a:lnTo>
                  <a:lnTo>
                    <a:pt x="11508" y="17356"/>
                  </a:lnTo>
                  <a:lnTo>
                    <a:pt x="11225" y="17356"/>
                  </a:lnTo>
                  <a:lnTo>
                    <a:pt x="11083" y="17309"/>
                  </a:lnTo>
                  <a:lnTo>
                    <a:pt x="11036" y="17214"/>
                  </a:lnTo>
                  <a:lnTo>
                    <a:pt x="10895" y="17167"/>
                  </a:lnTo>
                  <a:lnTo>
                    <a:pt x="10800" y="17120"/>
                  </a:lnTo>
                  <a:lnTo>
                    <a:pt x="10706" y="16978"/>
                  </a:lnTo>
                  <a:lnTo>
                    <a:pt x="10659" y="16884"/>
                  </a:lnTo>
                  <a:lnTo>
                    <a:pt x="10612" y="16743"/>
                  </a:lnTo>
                  <a:lnTo>
                    <a:pt x="10612" y="16460"/>
                  </a:lnTo>
                  <a:lnTo>
                    <a:pt x="10659" y="16177"/>
                  </a:lnTo>
                  <a:lnTo>
                    <a:pt x="10612" y="16035"/>
                  </a:lnTo>
                  <a:lnTo>
                    <a:pt x="10612" y="15988"/>
                  </a:lnTo>
                  <a:lnTo>
                    <a:pt x="10565" y="15941"/>
                  </a:lnTo>
                  <a:lnTo>
                    <a:pt x="10565" y="15894"/>
                  </a:lnTo>
                  <a:lnTo>
                    <a:pt x="10470" y="15799"/>
                  </a:lnTo>
                  <a:lnTo>
                    <a:pt x="10046" y="15516"/>
                  </a:lnTo>
                  <a:lnTo>
                    <a:pt x="9951" y="15469"/>
                  </a:lnTo>
                  <a:lnTo>
                    <a:pt x="9857" y="15281"/>
                  </a:lnTo>
                  <a:lnTo>
                    <a:pt x="9716" y="15045"/>
                  </a:lnTo>
                  <a:lnTo>
                    <a:pt x="9716" y="14950"/>
                  </a:lnTo>
                  <a:lnTo>
                    <a:pt x="9669" y="14809"/>
                  </a:lnTo>
                  <a:lnTo>
                    <a:pt x="9716" y="14667"/>
                  </a:lnTo>
                  <a:lnTo>
                    <a:pt x="9810" y="14573"/>
                  </a:lnTo>
                  <a:lnTo>
                    <a:pt x="9763" y="14479"/>
                  </a:lnTo>
                  <a:lnTo>
                    <a:pt x="9669" y="14243"/>
                  </a:lnTo>
                  <a:lnTo>
                    <a:pt x="9527" y="14149"/>
                  </a:lnTo>
                  <a:lnTo>
                    <a:pt x="9386" y="14007"/>
                  </a:lnTo>
                  <a:lnTo>
                    <a:pt x="9244" y="13866"/>
                  </a:lnTo>
                  <a:lnTo>
                    <a:pt x="9008" y="13583"/>
                  </a:lnTo>
                  <a:lnTo>
                    <a:pt x="8914" y="13394"/>
                  </a:lnTo>
                  <a:lnTo>
                    <a:pt x="8867" y="13205"/>
                  </a:lnTo>
                  <a:lnTo>
                    <a:pt x="8867" y="13017"/>
                  </a:lnTo>
                  <a:lnTo>
                    <a:pt x="8914" y="12875"/>
                  </a:lnTo>
                  <a:lnTo>
                    <a:pt x="9008" y="12640"/>
                  </a:lnTo>
                  <a:lnTo>
                    <a:pt x="8914" y="12451"/>
                  </a:lnTo>
                  <a:lnTo>
                    <a:pt x="8820" y="12592"/>
                  </a:lnTo>
                  <a:lnTo>
                    <a:pt x="8631" y="12687"/>
                  </a:lnTo>
                  <a:lnTo>
                    <a:pt x="8159" y="12970"/>
                  </a:lnTo>
                  <a:lnTo>
                    <a:pt x="7924" y="13064"/>
                  </a:lnTo>
                  <a:lnTo>
                    <a:pt x="7688" y="13064"/>
                  </a:lnTo>
                  <a:lnTo>
                    <a:pt x="7452" y="13017"/>
                  </a:lnTo>
                  <a:lnTo>
                    <a:pt x="7358" y="12970"/>
                  </a:lnTo>
                  <a:lnTo>
                    <a:pt x="7263" y="12828"/>
                  </a:lnTo>
                  <a:lnTo>
                    <a:pt x="7169" y="12687"/>
                  </a:lnTo>
                  <a:lnTo>
                    <a:pt x="7169" y="12498"/>
                  </a:lnTo>
                  <a:lnTo>
                    <a:pt x="7075" y="12026"/>
                  </a:lnTo>
                  <a:lnTo>
                    <a:pt x="7027" y="11838"/>
                  </a:lnTo>
                  <a:lnTo>
                    <a:pt x="7027" y="11791"/>
                  </a:lnTo>
                  <a:lnTo>
                    <a:pt x="6980" y="11602"/>
                  </a:lnTo>
                  <a:lnTo>
                    <a:pt x="7027" y="11413"/>
                  </a:lnTo>
                  <a:lnTo>
                    <a:pt x="7075" y="11319"/>
                  </a:lnTo>
                  <a:lnTo>
                    <a:pt x="7263" y="11225"/>
                  </a:lnTo>
                  <a:lnTo>
                    <a:pt x="7358" y="11178"/>
                  </a:lnTo>
                  <a:lnTo>
                    <a:pt x="7452" y="11083"/>
                  </a:lnTo>
                  <a:lnTo>
                    <a:pt x="7499" y="10989"/>
                  </a:lnTo>
                  <a:lnTo>
                    <a:pt x="7499" y="10942"/>
                  </a:lnTo>
                  <a:lnTo>
                    <a:pt x="7499" y="10847"/>
                  </a:lnTo>
                  <a:lnTo>
                    <a:pt x="7452" y="10470"/>
                  </a:lnTo>
                  <a:lnTo>
                    <a:pt x="7546" y="9951"/>
                  </a:lnTo>
                  <a:lnTo>
                    <a:pt x="7641" y="9527"/>
                  </a:lnTo>
                  <a:lnTo>
                    <a:pt x="7829" y="8867"/>
                  </a:lnTo>
                  <a:lnTo>
                    <a:pt x="7829" y="8819"/>
                  </a:lnTo>
                  <a:lnTo>
                    <a:pt x="7735" y="8772"/>
                  </a:lnTo>
                  <a:lnTo>
                    <a:pt x="7546" y="8725"/>
                  </a:lnTo>
                  <a:lnTo>
                    <a:pt x="7169" y="8678"/>
                  </a:lnTo>
                  <a:lnTo>
                    <a:pt x="6839" y="8584"/>
                  </a:lnTo>
                  <a:lnTo>
                    <a:pt x="6650" y="8489"/>
                  </a:lnTo>
                  <a:lnTo>
                    <a:pt x="6556" y="8301"/>
                  </a:lnTo>
                  <a:lnTo>
                    <a:pt x="6509" y="8112"/>
                  </a:lnTo>
                  <a:lnTo>
                    <a:pt x="6367" y="7829"/>
                  </a:lnTo>
                  <a:lnTo>
                    <a:pt x="6226" y="7452"/>
                  </a:lnTo>
                  <a:lnTo>
                    <a:pt x="5990" y="6980"/>
                  </a:lnTo>
                  <a:lnTo>
                    <a:pt x="5848" y="6744"/>
                  </a:lnTo>
                  <a:lnTo>
                    <a:pt x="5660" y="6556"/>
                  </a:lnTo>
                  <a:lnTo>
                    <a:pt x="5141" y="6131"/>
                  </a:lnTo>
                  <a:lnTo>
                    <a:pt x="4764" y="5848"/>
                  </a:lnTo>
                  <a:lnTo>
                    <a:pt x="4669" y="5707"/>
                  </a:lnTo>
                  <a:lnTo>
                    <a:pt x="4575" y="5613"/>
                  </a:lnTo>
                  <a:lnTo>
                    <a:pt x="4575" y="5471"/>
                  </a:lnTo>
                  <a:lnTo>
                    <a:pt x="4622" y="5330"/>
                  </a:lnTo>
                  <a:lnTo>
                    <a:pt x="4622" y="5235"/>
                  </a:lnTo>
                  <a:lnTo>
                    <a:pt x="4622" y="4764"/>
                  </a:lnTo>
                  <a:lnTo>
                    <a:pt x="4575" y="4433"/>
                  </a:lnTo>
                  <a:lnTo>
                    <a:pt x="4434" y="4245"/>
                  </a:lnTo>
                  <a:lnTo>
                    <a:pt x="4245" y="3868"/>
                  </a:lnTo>
                  <a:lnTo>
                    <a:pt x="4056" y="3443"/>
                  </a:lnTo>
                  <a:lnTo>
                    <a:pt x="4009" y="3207"/>
                  </a:lnTo>
                  <a:lnTo>
                    <a:pt x="4009" y="3019"/>
                  </a:lnTo>
                  <a:lnTo>
                    <a:pt x="4009" y="2877"/>
                  </a:lnTo>
                  <a:lnTo>
                    <a:pt x="4056" y="2075"/>
                  </a:lnTo>
                  <a:lnTo>
                    <a:pt x="4198" y="189"/>
                  </a:lnTo>
                  <a:lnTo>
                    <a:pt x="3726" y="142"/>
                  </a:lnTo>
                  <a:lnTo>
                    <a:pt x="3632" y="142"/>
                  </a:lnTo>
                  <a:lnTo>
                    <a:pt x="2972" y="95"/>
                  </a:lnTo>
                  <a:lnTo>
                    <a:pt x="240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3" name="Google Shape;2653;p47"/>
            <p:cNvSpPr/>
            <p:nvPr/>
          </p:nvSpPr>
          <p:spPr>
            <a:xfrm>
              <a:off x="864175" y="1848225"/>
              <a:ext cx="741650" cy="417425"/>
            </a:xfrm>
            <a:custGeom>
              <a:avLst/>
              <a:gdLst/>
              <a:ahLst/>
              <a:cxnLst/>
              <a:rect l="l" t="t" r="r" b="b"/>
              <a:pathLst>
                <a:path w="29666" h="16697" extrusionOk="0">
                  <a:moveTo>
                    <a:pt x="236" y="1"/>
                  </a:moveTo>
                  <a:lnTo>
                    <a:pt x="142" y="944"/>
                  </a:lnTo>
                  <a:lnTo>
                    <a:pt x="48" y="2029"/>
                  </a:lnTo>
                  <a:lnTo>
                    <a:pt x="1" y="2736"/>
                  </a:lnTo>
                  <a:lnTo>
                    <a:pt x="1" y="2783"/>
                  </a:lnTo>
                  <a:lnTo>
                    <a:pt x="95" y="3114"/>
                  </a:lnTo>
                  <a:lnTo>
                    <a:pt x="236" y="3491"/>
                  </a:lnTo>
                  <a:lnTo>
                    <a:pt x="378" y="3774"/>
                  </a:lnTo>
                  <a:lnTo>
                    <a:pt x="519" y="3963"/>
                  </a:lnTo>
                  <a:lnTo>
                    <a:pt x="567" y="4104"/>
                  </a:lnTo>
                  <a:lnTo>
                    <a:pt x="614" y="4245"/>
                  </a:lnTo>
                  <a:lnTo>
                    <a:pt x="661" y="4576"/>
                  </a:lnTo>
                  <a:lnTo>
                    <a:pt x="661" y="5094"/>
                  </a:lnTo>
                  <a:lnTo>
                    <a:pt x="614" y="5283"/>
                  </a:lnTo>
                  <a:lnTo>
                    <a:pt x="661" y="5330"/>
                  </a:lnTo>
                  <a:lnTo>
                    <a:pt x="991" y="5566"/>
                  </a:lnTo>
                  <a:lnTo>
                    <a:pt x="1510" y="5990"/>
                  </a:lnTo>
                  <a:lnTo>
                    <a:pt x="1793" y="6273"/>
                  </a:lnTo>
                  <a:lnTo>
                    <a:pt x="1981" y="6556"/>
                  </a:lnTo>
                  <a:lnTo>
                    <a:pt x="2123" y="6839"/>
                  </a:lnTo>
                  <a:lnTo>
                    <a:pt x="2217" y="7122"/>
                  </a:lnTo>
                  <a:lnTo>
                    <a:pt x="2359" y="7452"/>
                  </a:lnTo>
                  <a:lnTo>
                    <a:pt x="2500" y="7783"/>
                  </a:lnTo>
                  <a:lnTo>
                    <a:pt x="2594" y="7971"/>
                  </a:lnTo>
                  <a:lnTo>
                    <a:pt x="2642" y="8018"/>
                  </a:lnTo>
                  <a:lnTo>
                    <a:pt x="2783" y="8018"/>
                  </a:lnTo>
                  <a:lnTo>
                    <a:pt x="3066" y="8066"/>
                  </a:lnTo>
                  <a:lnTo>
                    <a:pt x="3349" y="8113"/>
                  </a:lnTo>
                  <a:lnTo>
                    <a:pt x="3585" y="8207"/>
                  </a:lnTo>
                  <a:lnTo>
                    <a:pt x="3774" y="8396"/>
                  </a:lnTo>
                  <a:lnTo>
                    <a:pt x="3821" y="8584"/>
                  </a:lnTo>
                  <a:lnTo>
                    <a:pt x="3821" y="8773"/>
                  </a:lnTo>
                  <a:lnTo>
                    <a:pt x="3679" y="9480"/>
                  </a:lnTo>
                  <a:lnTo>
                    <a:pt x="3538" y="9905"/>
                  </a:lnTo>
                  <a:lnTo>
                    <a:pt x="3491" y="10329"/>
                  </a:lnTo>
                  <a:lnTo>
                    <a:pt x="3491" y="10565"/>
                  </a:lnTo>
                  <a:lnTo>
                    <a:pt x="3538" y="10659"/>
                  </a:lnTo>
                  <a:lnTo>
                    <a:pt x="3538" y="10754"/>
                  </a:lnTo>
                  <a:lnTo>
                    <a:pt x="3538" y="10895"/>
                  </a:lnTo>
                  <a:lnTo>
                    <a:pt x="3491" y="11037"/>
                  </a:lnTo>
                  <a:lnTo>
                    <a:pt x="3396" y="11178"/>
                  </a:lnTo>
                  <a:lnTo>
                    <a:pt x="3208" y="11367"/>
                  </a:lnTo>
                  <a:lnTo>
                    <a:pt x="3066" y="11461"/>
                  </a:lnTo>
                  <a:lnTo>
                    <a:pt x="3066" y="11508"/>
                  </a:lnTo>
                  <a:lnTo>
                    <a:pt x="3113" y="11791"/>
                  </a:lnTo>
                  <a:lnTo>
                    <a:pt x="3160" y="12216"/>
                  </a:lnTo>
                  <a:lnTo>
                    <a:pt x="3208" y="12404"/>
                  </a:lnTo>
                  <a:lnTo>
                    <a:pt x="3396" y="12404"/>
                  </a:lnTo>
                  <a:lnTo>
                    <a:pt x="3679" y="12263"/>
                  </a:lnTo>
                  <a:lnTo>
                    <a:pt x="3962" y="12121"/>
                  </a:lnTo>
                  <a:lnTo>
                    <a:pt x="4056" y="12027"/>
                  </a:lnTo>
                  <a:lnTo>
                    <a:pt x="4104" y="11933"/>
                  </a:lnTo>
                  <a:lnTo>
                    <a:pt x="4151" y="11886"/>
                  </a:lnTo>
                  <a:lnTo>
                    <a:pt x="4292" y="11744"/>
                  </a:lnTo>
                  <a:lnTo>
                    <a:pt x="4387" y="11650"/>
                  </a:lnTo>
                  <a:lnTo>
                    <a:pt x="4575" y="11650"/>
                  </a:lnTo>
                  <a:lnTo>
                    <a:pt x="4670" y="11697"/>
                  </a:lnTo>
                  <a:lnTo>
                    <a:pt x="4764" y="11791"/>
                  </a:lnTo>
                  <a:lnTo>
                    <a:pt x="4905" y="12027"/>
                  </a:lnTo>
                  <a:lnTo>
                    <a:pt x="5047" y="12357"/>
                  </a:lnTo>
                  <a:lnTo>
                    <a:pt x="5094" y="12499"/>
                  </a:lnTo>
                  <a:lnTo>
                    <a:pt x="5047" y="12593"/>
                  </a:lnTo>
                  <a:lnTo>
                    <a:pt x="4953" y="12735"/>
                  </a:lnTo>
                  <a:lnTo>
                    <a:pt x="4905" y="12923"/>
                  </a:lnTo>
                  <a:lnTo>
                    <a:pt x="4953" y="13065"/>
                  </a:lnTo>
                  <a:lnTo>
                    <a:pt x="5000" y="13159"/>
                  </a:lnTo>
                  <a:lnTo>
                    <a:pt x="5188" y="13395"/>
                  </a:lnTo>
                  <a:lnTo>
                    <a:pt x="5377" y="13583"/>
                  </a:lnTo>
                  <a:lnTo>
                    <a:pt x="5566" y="13772"/>
                  </a:lnTo>
                  <a:lnTo>
                    <a:pt x="5660" y="13866"/>
                  </a:lnTo>
                  <a:lnTo>
                    <a:pt x="5707" y="14008"/>
                  </a:lnTo>
                  <a:lnTo>
                    <a:pt x="5754" y="14102"/>
                  </a:lnTo>
                  <a:lnTo>
                    <a:pt x="5801" y="14197"/>
                  </a:lnTo>
                  <a:lnTo>
                    <a:pt x="5849" y="14338"/>
                  </a:lnTo>
                  <a:lnTo>
                    <a:pt x="5801" y="14527"/>
                  </a:lnTo>
                  <a:lnTo>
                    <a:pt x="5707" y="14715"/>
                  </a:lnTo>
                  <a:lnTo>
                    <a:pt x="5849" y="14951"/>
                  </a:lnTo>
                  <a:lnTo>
                    <a:pt x="6320" y="15234"/>
                  </a:lnTo>
                  <a:lnTo>
                    <a:pt x="6415" y="15281"/>
                  </a:lnTo>
                  <a:lnTo>
                    <a:pt x="6556" y="15517"/>
                  </a:lnTo>
                  <a:lnTo>
                    <a:pt x="6650" y="15706"/>
                  </a:lnTo>
                  <a:lnTo>
                    <a:pt x="6698" y="15941"/>
                  </a:lnTo>
                  <a:lnTo>
                    <a:pt x="6698" y="15989"/>
                  </a:lnTo>
                  <a:lnTo>
                    <a:pt x="6650" y="16319"/>
                  </a:lnTo>
                  <a:lnTo>
                    <a:pt x="6650" y="16555"/>
                  </a:lnTo>
                  <a:lnTo>
                    <a:pt x="6886" y="16696"/>
                  </a:lnTo>
                  <a:lnTo>
                    <a:pt x="6933" y="16696"/>
                  </a:lnTo>
                  <a:lnTo>
                    <a:pt x="7075" y="16649"/>
                  </a:lnTo>
                  <a:lnTo>
                    <a:pt x="7122" y="16507"/>
                  </a:lnTo>
                  <a:lnTo>
                    <a:pt x="7169" y="16460"/>
                  </a:lnTo>
                  <a:lnTo>
                    <a:pt x="7263" y="16366"/>
                  </a:lnTo>
                  <a:lnTo>
                    <a:pt x="7499" y="16319"/>
                  </a:lnTo>
                  <a:lnTo>
                    <a:pt x="7641" y="16319"/>
                  </a:lnTo>
                  <a:lnTo>
                    <a:pt x="7688" y="16366"/>
                  </a:lnTo>
                  <a:lnTo>
                    <a:pt x="7782" y="16413"/>
                  </a:lnTo>
                  <a:lnTo>
                    <a:pt x="7829" y="16460"/>
                  </a:lnTo>
                  <a:lnTo>
                    <a:pt x="8018" y="16507"/>
                  </a:lnTo>
                  <a:lnTo>
                    <a:pt x="8065" y="16507"/>
                  </a:lnTo>
                  <a:lnTo>
                    <a:pt x="8301" y="16366"/>
                  </a:lnTo>
                  <a:lnTo>
                    <a:pt x="8490" y="16177"/>
                  </a:lnTo>
                  <a:lnTo>
                    <a:pt x="8631" y="16130"/>
                  </a:lnTo>
                  <a:lnTo>
                    <a:pt x="8725" y="16130"/>
                  </a:lnTo>
                  <a:lnTo>
                    <a:pt x="8820" y="16177"/>
                  </a:lnTo>
                  <a:lnTo>
                    <a:pt x="8867" y="16272"/>
                  </a:lnTo>
                  <a:lnTo>
                    <a:pt x="8914" y="16319"/>
                  </a:lnTo>
                  <a:lnTo>
                    <a:pt x="9386" y="16224"/>
                  </a:lnTo>
                  <a:lnTo>
                    <a:pt x="9574" y="16177"/>
                  </a:lnTo>
                  <a:lnTo>
                    <a:pt x="9716" y="16177"/>
                  </a:lnTo>
                  <a:lnTo>
                    <a:pt x="9810" y="16224"/>
                  </a:lnTo>
                  <a:lnTo>
                    <a:pt x="9857" y="16272"/>
                  </a:lnTo>
                  <a:lnTo>
                    <a:pt x="10518" y="16224"/>
                  </a:lnTo>
                  <a:lnTo>
                    <a:pt x="10470" y="15894"/>
                  </a:lnTo>
                  <a:lnTo>
                    <a:pt x="10470" y="15800"/>
                  </a:lnTo>
                  <a:lnTo>
                    <a:pt x="10518" y="15706"/>
                  </a:lnTo>
                  <a:lnTo>
                    <a:pt x="10565" y="15659"/>
                  </a:lnTo>
                  <a:lnTo>
                    <a:pt x="10659" y="15611"/>
                  </a:lnTo>
                  <a:lnTo>
                    <a:pt x="11084" y="15611"/>
                  </a:lnTo>
                  <a:lnTo>
                    <a:pt x="11178" y="15706"/>
                  </a:lnTo>
                  <a:lnTo>
                    <a:pt x="11366" y="15989"/>
                  </a:lnTo>
                  <a:lnTo>
                    <a:pt x="11508" y="16083"/>
                  </a:lnTo>
                  <a:lnTo>
                    <a:pt x="11555" y="16130"/>
                  </a:lnTo>
                  <a:lnTo>
                    <a:pt x="11555" y="14904"/>
                  </a:lnTo>
                  <a:lnTo>
                    <a:pt x="11602" y="14810"/>
                  </a:lnTo>
                  <a:lnTo>
                    <a:pt x="11649" y="14715"/>
                  </a:lnTo>
                  <a:lnTo>
                    <a:pt x="11697" y="14668"/>
                  </a:lnTo>
                  <a:lnTo>
                    <a:pt x="11791" y="14668"/>
                  </a:lnTo>
                  <a:lnTo>
                    <a:pt x="29665" y="14385"/>
                  </a:lnTo>
                  <a:lnTo>
                    <a:pt x="29571" y="13678"/>
                  </a:lnTo>
                  <a:lnTo>
                    <a:pt x="29571" y="13348"/>
                  </a:lnTo>
                  <a:lnTo>
                    <a:pt x="29476" y="11320"/>
                  </a:lnTo>
                  <a:lnTo>
                    <a:pt x="29429" y="9622"/>
                  </a:lnTo>
                  <a:lnTo>
                    <a:pt x="29288" y="5425"/>
                  </a:lnTo>
                  <a:lnTo>
                    <a:pt x="29146" y="425"/>
                  </a:lnTo>
                  <a:lnTo>
                    <a:pt x="22497" y="567"/>
                  </a:lnTo>
                  <a:lnTo>
                    <a:pt x="15611" y="567"/>
                  </a:lnTo>
                  <a:lnTo>
                    <a:pt x="14432" y="520"/>
                  </a:lnTo>
                  <a:lnTo>
                    <a:pt x="9433" y="284"/>
                  </a:lnTo>
                  <a:lnTo>
                    <a:pt x="5471" y="142"/>
                  </a:lnTo>
                  <a:lnTo>
                    <a:pt x="3679" y="48"/>
                  </a:lnTo>
                  <a:lnTo>
                    <a:pt x="151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4" name="Google Shape;2654;p47"/>
            <p:cNvSpPr/>
            <p:nvPr/>
          </p:nvSpPr>
          <p:spPr>
            <a:xfrm>
              <a:off x="1604600" y="1827025"/>
              <a:ext cx="472825" cy="297125"/>
            </a:xfrm>
            <a:custGeom>
              <a:avLst/>
              <a:gdLst/>
              <a:ahLst/>
              <a:cxnLst/>
              <a:rect l="l" t="t" r="r" b="b"/>
              <a:pathLst>
                <a:path w="18913" h="11885" extrusionOk="0">
                  <a:moveTo>
                    <a:pt x="16083" y="0"/>
                  </a:moveTo>
                  <a:lnTo>
                    <a:pt x="8914" y="896"/>
                  </a:lnTo>
                  <a:lnTo>
                    <a:pt x="8773" y="896"/>
                  </a:lnTo>
                  <a:lnTo>
                    <a:pt x="4057" y="990"/>
                  </a:lnTo>
                  <a:lnTo>
                    <a:pt x="3585" y="1038"/>
                  </a:lnTo>
                  <a:lnTo>
                    <a:pt x="3538" y="1038"/>
                  </a:lnTo>
                  <a:lnTo>
                    <a:pt x="1746" y="1179"/>
                  </a:lnTo>
                  <a:lnTo>
                    <a:pt x="897" y="1226"/>
                  </a:lnTo>
                  <a:lnTo>
                    <a:pt x="1" y="1273"/>
                  </a:lnTo>
                  <a:lnTo>
                    <a:pt x="95" y="4716"/>
                  </a:lnTo>
                  <a:lnTo>
                    <a:pt x="284" y="10423"/>
                  </a:lnTo>
                  <a:lnTo>
                    <a:pt x="331" y="11885"/>
                  </a:lnTo>
                  <a:lnTo>
                    <a:pt x="3774" y="11460"/>
                  </a:lnTo>
                  <a:lnTo>
                    <a:pt x="18865" y="10376"/>
                  </a:lnTo>
                  <a:lnTo>
                    <a:pt x="18913" y="10093"/>
                  </a:lnTo>
                  <a:lnTo>
                    <a:pt x="18865" y="9810"/>
                  </a:lnTo>
                  <a:lnTo>
                    <a:pt x="18818" y="9338"/>
                  </a:lnTo>
                  <a:lnTo>
                    <a:pt x="18771" y="9244"/>
                  </a:lnTo>
                  <a:lnTo>
                    <a:pt x="18630" y="9102"/>
                  </a:lnTo>
                  <a:lnTo>
                    <a:pt x="18299" y="8819"/>
                  </a:lnTo>
                  <a:lnTo>
                    <a:pt x="18158" y="8583"/>
                  </a:lnTo>
                  <a:lnTo>
                    <a:pt x="18016" y="8348"/>
                  </a:lnTo>
                  <a:lnTo>
                    <a:pt x="17875" y="8017"/>
                  </a:lnTo>
                  <a:lnTo>
                    <a:pt x="17828" y="7687"/>
                  </a:lnTo>
                  <a:lnTo>
                    <a:pt x="17781" y="7404"/>
                  </a:lnTo>
                  <a:lnTo>
                    <a:pt x="17828" y="7074"/>
                  </a:lnTo>
                  <a:lnTo>
                    <a:pt x="17781" y="6461"/>
                  </a:lnTo>
                  <a:lnTo>
                    <a:pt x="17734" y="6414"/>
                  </a:lnTo>
                  <a:lnTo>
                    <a:pt x="17686" y="5990"/>
                  </a:lnTo>
                  <a:lnTo>
                    <a:pt x="17545" y="4763"/>
                  </a:lnTo>
                  <a:lnTo>
                    <a:pt x="17498" y="4575"/>
                  </a:lnTo>
                  <a:lnTo>
                    <a:pt x="17403" y="4386"/>
                  </a:lnTo>
                  <a:lnTo>
                    <a:pt x="17120" y="4056"/>
                  </a:lnTo>
                  <a:lnTo>
                    <a:pt x="17026" y="3914"/>
                  </a:lnTo>
                  <a:lnTo>
                    <a:pt x="16790" y="3490"/>
                  </a:lnTo>
                  <a:lnTo>
                    <a:pt x="16602" y="2971"/>
                  </a:lnTo>
                  <a:lnTo>
                    <a:pt x="16319" y="2169"/>
                  </a:lnTo>
                  <a:lnTo>
                    <a:pt x="16272" y="1934"/>
                  </a:lnTo>
                  <a:lnTo>
                    <a:pt x="16224" y="1745"/>
                  </a:lnTo>
                  <a:lnTo>
                    <a:pt x="16272" y="1415"/>
                  </a:lnTo>
                  <a:lnTo>
                    <a:pt x="16319" y="1179"/>
                  </a:lnTo>
                  <a:lnTo>
                    <a:pt x="16272" y="707"/>
                  </a:lnTo>
                  <a:lnTo>
                    <a:pt x="16177" y="283"/>
                  </a:lnTo>
                  <a:lnTo>
                    <a:pt x="16177" y="189"/>
                  </a:lnTo>
                  <a:lnTo>
                    <a:pt x="16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5" name="Google Shape;2655;p47"/>
            <p:cNvSpPr/>
            <p:nvPr/>
          </p:nvSpPr>
          <p:spPr>
            <a:xfrm>
              <a:off x="1611675" y="2158325"/>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6" name="Google Shape;2656;p47"/>
            <p:cNvSpPr/>
            <p:nvPr/>
          </p:nvSpPr>
          <p:spPr>
            <a:xfrm>
              <a:off x="2111600" y="239530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7" name="Google Shape;2657;p47"/>
            <p:cNvSpPr/>
            <p:nvPr/>
          </p:nvSpPr>
          <p:spPr>
            <a:xfrm>
              <a:off x="1612875" y="2098200"/>
              <a:ext cx="505825" cy="297125"/>
            </a:xfrm>
            <a:custGeom>
              <a:avLst/>
              <a:gdLst/>
              <a:ahLst/>
              <a:cxnLst/>
              <a:rect l="l" t="t" r="r" b="b"/>
              <a:pathLst>
                <a:path w="20233" h="11885" extrusionOk="0">
                  <a:moveTo>
                    <a:pt x="18440" y="0"/>
                  </a:moveTo>
                  <a:lnTo>
                    <a:pt x="3490" y="1085"/>
                  </a:lnTo>
                  <a:lnTo>
                    <a:pt x="0" y="1509"/>
                  </a:lnTo>
                  <a:lnTo>
                    <a:pt x="47" y="2453"/>
                  </a:lnTo>
                  <a:lnTo>
                    <a:pt x="94" y="3301"/>
                  </a:lnTo>
                  <a:lnTo>
                    <a:pt x="189" y="4622"/>
                  </a:lnTo>
                  <a:lnTo>
                    <a:pt x="472" y="11743"/>
                  </a:lnTo>
                  <a:lnTo>
                    <a:pt x="14809" y="10659"/>
                  </a:lnTo>
                  <a:lnTo>
                    <a:pt x="14903" y="10659"/>
                  </a:lnTo>
                  <a:lnTo>
                    <a:pt x="14997" y="10706"/>
                  </a:lnTo>
                  <a:lnTo>
                    <a:pt x="15469" y="11177"/>
                  </a:lnTo>
                  <a:lnTo>
                    <a:pt x="15516" y="11177"/>
                  </a:lnTo>
                  <a:lnTo>
                    <a:pt x="15610" y="11130"/>
                  </a:lnTo>
                  <a:lnTo>
                    <a:pt x="15658" y="11083"/>
                  </a:lnTo>
                  <a:lnTo>
                    <a:pt x="15799" y="11036"/>
                  </a:lnTo>
                  <a:lnTo>
                    <a:pt x="15988" y="11036"/>
                  </a:lnTo>
                  <a:lnTo>
                    <a:pt x="16318" y="10989"/>
                  </a:lnTo>
                  <a:lnTo>
                    <a:pt x="16459" y="10989"/>
                  </a:lnTo>
                  <a:lnTo>
                    <a:pt x="16554" y="11036"/>
                  </a:lnTo>
                  <a:lnTo>
                    <a:pt x="16978" y="11413"/>
                  </a:lnTo>
                  <a:lnTo>
                    <a:pt x="17261" y="11602"/>
                  </a:lnTo>
                  <a:lnTo>
                    <a:pt x="17544" y="11413"/>
                  </a:lnTo>
                  <a:lnTo>
                    <a:pt x="17780" y="11319"/>
                  </a:lnTo>
                  <a:lnTo>
                    <a:pt x="17968" y="11225"/>
                  </a:lnTo>
                  <a:lnTo>
                    <a:pt x="18110" y="11177"/>
                  </a:lnTo>
                  <a:lnTo>
                    <a:pt x="18204" y="11177"/>
                  </a:lnTo>
                  <a:lnTo>
                    <a:pt x="18251" y="11225"/>
                  </a:lnTo>
                  <a:lnTo>
                    <a:pt x="18346" y="11225"/>
                  </a:lnTo>
                  <a:lnTo>
                    <a:pt x="18440" y="11272"/>
                  </a:lnTo>
                  <a:lnTo>
                    <a:pt x="18534" y="11272"/>
                  </a:lnTo>
                  <a:lnTo>
                    <a:pt x="18629" y="11319"/>
                  </a:lnTo>
                  <a:lnTo>
                    <a:pt x="18676" y="11319"/>
                  </a:lnTo>
                  <a:lnTo>
                    <a:pt x="18817" y="11366"/>
                  </a:lnTo>
                  <a:lnTo>
                    <a:pt x="18865" y="11366"/>
                  </a:lnTo>
                  <a:lnTo>
                    <a:pt x="19006" y="11413"/>
                  </a:lnTo>
                  <a:lnTo>
                    <a:pt x="19996" y="11790"/>
                  </a:lnTo>
                  <a:lnTo>
                    <a:pt x="20232" y="11885"/>
                  </a:lnTo>
                  <a:lnTo>
                    <a:pt x="20232" y="11885"/>
                  </a:lnTo>
                  <a:lnTo>
                    <a:pt x="20044" y="11649"/>
                  </a:lnTo>
                  <a:lnTo>
                    <a:pt x="19949" y="11460"/>
                  </a:lnTo>
                  <a:lnTo>
                    <a:pt x="19949" y="11036"/>
                  </a:lnTo>
                  <a:lnTo>
                    <a:pt x="19949" y="10942"/>
                  </a:lnTo>
                  <a:lnTo>
                    <a:pt x="20091" y="10659"/>
                  </a:lnTo>
                  <a:lnTo>
                    <a:pt x="20091" y="10611"/>
                  </a:lnTo>
                  <a:lnTo>
                    <a:pt x="20044" y="10423"/>
                  </a:lnTo>
                  <a:lnTo>
                    <a:pt x="20091" y="10281"/>
                  </a:lnTo>
                  <a:lnTo>
                    <a:pt x="20138" y="10093"/>
                  </a:lnTo>
                  <a:lnTo>
                    <a:pt x="20091" y="9951"/>
                  </a:lnTo>
                  <a:lnTo>
                    <a:pt x="20044" y="9951"/>
                  </a:lnTo>
                  <a:lnTo>
                    <a:pt x="19996" y="9810"/>
                  </a:lnTo>
                  <a:lnTo>
                    <a:pt x="19949" y="9715"/>
                  </a:lnTo>
                  <a:lnTo>
                    <a:pt x="19949" y="9480"/>
                  </a:lnTo>
                  <a:lnTo>
                    <a:pt x="19902" y="9244"/>
                  </a:lnTo>
                  <a:lnTo>
                    <a:pt x="19902" y="9149"/>
                  </a:lnTo>
                  <a:lnTo>
                    <a:pt x="19808" y="9102"/>
                  </a:lnTo>
                  <a:lnTo>
                    <a:pt x="19713" y="9008"/>
                  </a:lnTo>
                  <a:lnTo>
                    <a:pt x="19619" y="8866"/>
                  </a:lnTo>
                  <a:lnTo>
                    <a:pt x="19619" y="8772"/>
                  </a:lnTo>
                  <a:lnTo>
                    <a:pt x="19619" y="8678"/>
                  </a:lnTo>
                  <a:lnTo>
                    <a:pt x="19666" y="8536"/>
                  </a:lnTo>
                  <a:lnTo>
                    <a:pt x="19808" y="8442"/>
                  </a:lnTo>
                  <a:lnTo>
                    <a:pt x="20044" y="8348"/>
                  </a:lnTo>
                  <a:lnTo>
                    <a:pt x="19242" y="2170"/>
                  </a:lnTo>
                  <a:lnTo>
                    <a:pt x="18629" y="1745"/>
                  </a:lnTo>
                  <a:lnTo>
                    <a:pt x="18299" y="1415"/>
                  </a:lnTo>
                  <a:lnTo>
                    <a:pt x="18204" y="1274"/>
                  </a:lnTo>
                  <a:lnTo>
                    <a:pt x="18157" y="1179"/>
                  </a:lnTo>
                  <a:lnTo>
                    <a:pt x="18157" y="1038"/>
                  </a:lnTo>
                  <a:lnTo>
                    <a:pt x="18204" y="802"/>
                  </a:lnTo>
                  <a:lnTo>
                    <a:pt x="18299" y="519"/>
                  </a:lnTo>
                  <a:lnTo>
                    <a:pt x="18440" y="189"/>
                  </a:lnTo>
                  <a:lnTo>
                    <a:pt x="184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8" name="Google Shape;2658;p47"/>
            <p:cNvSpPr/>
            <p:nvPr/>
          </p:nvSpPr>
          <p:spPr>
            <a:xfrm>
              <a:off x="1155400" y="2219625"/>
              <a:ext cx="463375" cy="357275"/>
            </a:xfrm>
            <a:custGeom>
              <a:avLst/>
              <a:gdLst/>
              <a:ahLst/>
              <a:cxnLst/>
              <a:rect l="l" t="t" r="r" b="b"/>
              <a:pathLst>
                <a:path w="18535" h="14291" extrusionOk="0">
                  <a:moveTo>
                    <a:pt x="18016" y="1"/>
                  </a:moveTo>
                  <a:lnTo>
                    <a:pt x="378" y="284"/>
                  </a:lnTo>
                  <a:lnTo>
                    <a:pt x="331" y="1934"/>
                  </a:lnTo>
                  <a:lnTo>
                    <a:pt x="331" y="1982"/>
                  </a:lnTo>
                  <a:lnTo>
                    <a:pt x="95" y="11084"/>
                  </a:lnTo>
                  <a:lnTo>
                    <a:pt x="95" y="11131"/>
                  </a:lnTo>
                  <a:lnTo>
                    <a:pt x="0" y="14291"/>
                  </a:lnTo>
                  <a:lnTo>
                    <a:pt x="18535" y="14243"/>
                  </a:lnTo>
                  <a:lnTo>
                    <a:pt x="18299" y="7122"/>
                  </a:lnTo>
                  <a:lnTo>
                    <a:pt x="1801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59" name="Google Shape;2659;p47"/>
            <p:cNvSpPr/>
            <p:nvPr/>
          </p:nvSpPr>
          <p:spPr>
            <a:xfrm>
              <a:off x="1280375" y="2953000"/>
              <a:ext cx="450425" cy="517600"/>
            </a:xfrm>
            <a:custGeom>
              <a:avLst/>
              <a:gdLst/>
              <a:ahLst/>
              <a:cxnLst/>
              <a:rect l="l" t="t" r="r" b="b"/>
              <a:pathLst>
                <a:path w="18017" h="20704" extrusionOk="0">
                  <a:moveTo>
                    <a:pt x="17309" y="0"/>
                  </a:moveTo>
                  <a:lnTo>
                    <a:pt x="236" y="330"/>
                  </a:lnTo>
                  <a:lnTo>
                    <a:pt x="1" y="20704"/>
                  </a:lnTo>
                  <a:lnTo>
                    <a:pt x="2264" y="20562"/>
                  </a:lnTo>
                  <a:lnTo>
                    <a:pt x="2123" y="19383"/>
                  </a:lnTo>
                  <a:lnTo>
                    <a:pt x="2170" y="19242"/>
                  </a:lnTo>
                  <a:lnTo>
                    <a:pt x="2264" y="19148"/>
                  </a:lnTo>
                  <a:lnTo>
                    <a:pt x="2594" y="19053"/>
                  </a:lnTo>
                  <a:lnTo>
                    <a:pt x="2877" y="18959"/>
                  </a:lnTo>
                  <a:lnTo>
                    <a:pt x="3160" y="18959"/>
                  </a:lnTo>
                  <a:lnTo>
                    <a:pt x="4245" y="19006"/>
                  </a:lnTo>
                  <a:lnTo>
                    <a:pt x="4622" y="19006"/>
                  </a:lnTo>
                  <a:lnTo>
                    <a:pt x="5660" y="18959"/>
                  </a:lnTo>
                  <a:lnTo>
                    <a:pt x="5990" y="19006"/>
                  </a:lnTo>
                  <a:lnTo>
                    <a:pt x="7075" y="18959"/>
                  </a:lnTo>
                  <a:lnTo>
                    <a:pt x="6980" y="18346"/>
                  </a:lnTo>
                  <a:lnTo>
                    <a:pt x="6980" y="18251"/>
                  </a:lnTo>
                  <a:lnTo>
                    <a:pt x="7028" y="18157"/>
                  </a:lnTo>
                  <a:lnTo>
                    <a:pt x="7122" y="18110"/>
                  </a:lnTo>
                  <a:lnTo>
                    <a:pt x="7216" y="18063"/>
                  </a:lnTo>
                  <a:lnTo>
                    <a:pt x="18016" y="17874"/>
                  </a:lnTo>
                  <a:lnTo>
                    <a:pt x="17356" y="1604"/>
                  </a:lnTo>
                  <a:lnTo>
                    <a:pt x="1730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0" name="Google Shape;2660;p47"/>
            <p:cNvSpPr/>
            <p:nvPr/>
          </p:nvSpPr>
          <p:spPr>
            <a:xfrm>
              <a:off x="700300" y="2101725"/>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1" name="Google Shape;2661;p47"/>
            <p:cNvSpPr/>
            <p:nvPr/>
          </p:nvSpPr>
          <p:spPr>
            <a:xfrm>
              <a:off x="262875" y="2033350"/>
              <a:ext cx="547100" cy="429175"/>
            </a:xfrm>
            <a:custGeom>
              <a:avLst/>
              <a:gdLst/>
              <a:ahLst/>
              <a:cxnLst/>
              <a:rect l="l" t="t" r="r" b="b"/>
              <a:pathLst>
                <a:path w="21884" h="17167" extrusionOk="0">
                  <a:moveTo>
                    <a:pt x="4151" y="0"/>
                  </a:moveTo>
                  <a:lnTo>
                    <a:pt x="3679" y="95"/>
                  </a:lnTo>
                  <a:lnTo>
                    <a:pt x="3443" y="189"/>
                  </a:lnTo>
                  <a:lnTo>
                    <a:pt x="3537" y="519"/>
                  </a:lnTo>
                  <a:lnTo>
                    <a:pt x="3537" y="755"/>
                  </a:lnTo>
                  <a:lnTo>
                    <a:pt x="3537" y="896"/>
                  </a:lnTo>
                  <a:lnTo>
                    <a:pt x="3537" y="944"/>
                  </a:lnTo>
                  <a:lnTo>
                    <a:pt x="3396" y="1745"/>
                  </a:lnTo>
                  <a:lnTo>
                    <a:pt x="3160" y="2877"/>
                  </a:lnTo>
                  <a:lnTo>
                    <a:pt x="3066" y="3254"/>
                  </a:lnTo>
                  <a:lnTo>
                    <a:pt x="3019" y="3490"/>
                  </a:lnTo>
                  <a:lnTo>
                    <a:pt x="2830" y="3915"/>
                  </a:lnTo>
                  <a:lnTo>
                    <a:pt x="2736" y="4292"/>
                  </a:lnTo>
                  <a:lnTo>
                    <a:pt x="2547" y="4669"/>
                  </a:lnTo>
                  <a:lnTo>
                    <a:pt x="2406" y="4952"/>
                  </a:lnTo>
                  <a:lnTo>
                    <a:pt x="2358" y="5235"/>
                  </a:lnTo>
                  <a:lnTo>
                    <a:pt x="2358" y="5660"/>
                  </a:lnTo>
                  <a:lnTo>
                    <a:pt x="2311" y="6084"/>
                  </a:lnTo>
                  <a:lnTo>
                    <a:pt x="2264" y="6509"/>
                  </a:lnTo>
                  <a:lnTo>
                    <a:pt x="2217" y="6744"/>
                  </a:lnTo>
                  <a:lnTo>
                    <a:pt x="2123" y="6980"/>
                  </a:lnTo>
                  <a:lnTo>
                    <a:pt x="2028" y="7216"/>
                  </a:lnTo>
                  <a:lnTo>
                    <a:pt x="1698" y="7923"/>
                  </a:lnTo>
                  <a:lnTo>
                    <a:pt x="1510" y="8254"/>
                  </a:lnTo>
                  <a:lnTo>
                    <a:pt x="1415" y="8536"/>
                  </a:lnTo>
                  <a:lnTo>
                    <a:pt x="1368" y="8867"/>
                  </a:lnTo>
                  <a:lnTo>
                    <a:pt x="1274" y="9338"/>
                  </a:lnTo>
                  <a:lnTo>
                    <a:pt x="1179" y="9574"/>
                  </a:lnTo>
                  <a:lnTo>
                    <a:pt x="1038" y="9763"/>
                  </a:lnTo>
                  <a:lnTo>
                    <a:pt x="661" y="10046"/>
                  </a:lnTo>
                  <a:lnTo>
                    <a:pt x="661" y="10234"/>
                  </a:lnTo>
                  <a:lnTo>
                    <a:pt x="661" y="10376"/>
                  </a:lnTo>
                  <a:lnTo>
                    <a:pt x="708" y="10470"/>
                  </a:lnTo>
                  <a:lnTo>
                    <a:pt x="708" y="10659"/>
                  </a:lnTo>
                  <a:lnTo>
                    <a:pt x="613" y="10847"/>
                  </a:lnTo>
                  <a:lnTo>
                    <a:pt x="472" y="11036"/>
                  </a:lnTo>
                  <a:lnTo>
                    <a:pt x="331" y="11225"/>
                  </a:lnTo>
                  <a:lnTo>
                    <a:pt x="236" y="11413"/>
                  </a:lnTo>
                  <a:lnTo>
                    <a:pt x="95" y="11555"/>
                  </a:lnTo>
                  <a:lnTo>
                    <a:pt x="0" y="11649"/>
                  </a:lnTo>
                  <a:lnTo>
                    <a:pt x="95" y="11979"/>
                  </a:lnTo>
                  <a:lnTo>
                    <a:pt x="189" y="12262"/>
                  </a:lnTo>
                  <a:lnTo>
                    <a:pt x="236" y="12309"/>
                  </a:lnTo>
                  <a:lnTo>
                    <a:pt x="378" y="12545"/>
                  </a:lnTo>
                  <a:lnTo>
                    <a:pt x="425" y="12640"/>
                  </a:lnTo>
                  <a:lnTo>
                    <a:pt x="425" y="12781"/>
                  </a:lnTo>
                  <a:lnTo>
                    <a:pt x="331" y="13064"/>
                  </a:lnTo>
                  <a:lnTo>
                    <a:pt x="189" y="13394"/>
                  </a:lnTo>
                  <a:lnTo>
                    <a:pt x="189" y="13583"/>
                  </a:lnTo>
                  <a:lnTo>
                    <a:pt x="142" y="13771"/>
                  </a:lnTo>
                  <a:lnTo>
                    <a:pt x="142" y="14337"/>
                  </a:lnTo>
                  <a:lnTo>
                    <a:pt x="142" y="14667"/>
                  </a:lnTo>
                  <a:lnTo>
                    <a:pt x="378" y="14809"/>
                  </a:lnTo>
                  <a:lnTo>
                    <a:pt x="472" y="14809"/>
                  </a:lnTo>
                  <a:lnTo>
                    <a:pt x="4999" y="15469"/>
                  </a:lnTo>
                  <a:lnTo>
                    <a:pt x="7499" y="15799"/>
                  </a:lnTo>
                  <a:lnTo>
                    <a:pt x="11413" y="16271"/>
                  </a:lnTo>
                  <a:lnTo>
                    <a:pt x="14526" y="16601"/>
                  </a:lnTo>
                  <a:lnTo>
                    <a:pt x="15516" y="16743"/>
                  </a:lnTo>
                  <a:lnTo>
                    <a:pt x="18959" y="17120"/>
                  </a:lnTo>
                  <a:lnTo>
                    <a:pt x="19148" y="17167"/>
                  </a:lnTo>
                  <a:lnTo>
                    <a:pt x="19525" y="12687"/>
                  </a:lnTo>
                  <a:lnTo>
                    <a:pt x="19572" y="11743"/>
                  </a:lnTo>
                  <a:lnTo>
                    <a:pt x="19714" y="11036"/>
                  </a:lnTo>
                  <a:lnTo>
                    <a:pt x="19808" y="10847"/>
                  </a:lnTo>
                  <a:lnTo>
                    <a:pt x="19950" y="10659"/>
                  </a:lnTo>
                  <a:lnTo>
                    <a:pt x="20091" y="10423"/>
                  </a:lnTo>
                  <a:lnTo>
                    <a:pt x="20138" y="10140"/>
                  </a:lnTo>
                  <a:lnTo>
                    <a:pt x="20138" y="9857"/>
                  </a:lnTo>
                  <a:lnTo>
                    <a:pt x="20138" y="9385"/>
                  </a:lnTo>
                  <a:lnTo>
                    <a:pt x="19714" y="9291"/>
                  </a:lnTo>
                  <a:lnTo>
                    <a:pt x="19619" y="9244"/>
                  </a:lnTo>
                  <a:lnTo>
                    <a:pt x="19478" y="9102"/>
                  </a:lnTo>
                  <a:lnTo>
                    <a:pt x="19431" y="8867"/>
                  </a:lnTo>
                  <a:lnTo>
                    <a:pt x="19431" y="8631"/>
                  </a:lnTo>
                  <a:lnTo>
                    <a:pt x="19478" y="8301"/>
                  </a:lnTo>
                  <a:lnTo>
                    <a:pt x="19572" y="8065"/>
                  </a:lnTo>
                  <a:lnTo>
                    <a:pt x="19761" y="7829"/>
                  </a:lnTo>
                  <a:lnTo>
                    <a:pt x="20185" y="7310"/>
                  </a:lnTo>
                  <a:lnTo>
                    <a:pt x="20421" y="7074"/>
                  </a:lnTo>
                  <a:lnTo>
                    <a:pt x="20657" y="6792"/>
                  </a:lnTo>
                  <a:lnTo>
                    <a:pt x="20751" y="6603"/>
                  </a:lnTo>
                  <a:lnTo>
                    <a:pt x="20893" y="6320"/>
                  </a:lnTo>
                  <a:lnTo>
                    <a:pt x="21176" y="5660"/>
                  </a:lnTo>
                  <a:lnTo>
                    <a:pt x="21459" y="5094"/>
                  </a:lnTo>
                  <a:lnTo>
                    <a:pt x="21836" y="4433"/>
                  </a:lnTo>
                  <a:lnTo>
                    <a:pt x="21883" y="4245"/>
                  </a:lnTo>
                  <a:lnTo>
                    <a:pt x="21883" y="4103"/>
                  </a:lnTo>
                  <a:lnTo>
                    <a:pt x="21836" y="4056"/>
                  </a:lnTo>
                  <a:lnTo>
                    <a:pt x="21789" y="3962"/>
                  </a:lnTo>
                  <a:lnTo>
                    <a:pt x="21647" y="3915"/>
                  </a:lnTo>
                  <a:lnTo>
                    <a:pt x="21081" y="3632"/>
                  </a:lnTo>
                  <a:lnTo>
                    <a:pt x="20893" y="3537"/>
                  </a:lnTo>
                  <a:lnTo>
                    <a:pt x="20893" y="3490"/>
                  </a:lnTo>
                  <a:lnTo>
                    <a:pt x="20798" y="3396"/>
                  </a:lnTo>
                  <a:lnTo>
                    <a:pt x="20751" y="3349"/>
                  </a:lnTo>
                  <a:lnTo>
                    <a:pt x="20704" y="3207"/>
                  </a:lnTo>
                  <a:lnTo>
                    <a:pt x="20704" y="3113"/>
                  </a:lnTo>
                  <a:lnTo>
                    <a:pt x="19384" y="3066"/>
                  </a:lnTo>
                  <a:lnTo>
                    <a:pt x="18818" y="3019"/>
                  </a:lnTo>
                  <a:lnTo>
                    <a:pt x="18252" y="2924"/>
                  </a:lnTo>
                  <a:lnTo>
                    <a:pt x="17686" y="2877"/>
                  </a:lnTo>
                  <a:lnTo>
                    <a:pt x="17450" y="2830"/>
                  </a:lnTo>
                  <a:lnTo>
                    <a:pt x="17261" y="2830"/>
                  </a:lnTo>
                  <a:lnTo>
                    <a:pt x="17120" y="2783"/>
                  </a:lnTo>
                  <a:lnTo>
                    <a:pt x="16978" y="2783"/>
                  </a:lnTo>
                  <a:lnTo>
                    <a:pt x="16695" y="2688"/>
                  </a:lnTo>
                  <a:lnTo>
                    <a:pt x="16318" y="2641"/>
                  </a:lnTo>
                  <a:lnTo>
                    <a:pt x="15752" y="2594"/>
                  </a:lnTo>
                  <a:lnTo>
                    <a:pt x="15092" y="2830"/>
                  </a:lnTo>
                  <a:lnTo>
                    <a:pt x="14951" y="2830"/>
                  </a:lnTo>
                  <a:lnTo>
                    <a:pt x="14290" y="2736"/>
                  </a:lnTo>
                  <a:lnTo>
                    <a:pt x="14007" y="2736"/>
                  </a:lnTo>
                  <a:lnTo>
                    <a:pt x="13583" y="2830"/>
                  </a:lnTo>
                  <a:lnTo>
                    <a:pt x="13300" y="2971"/>
                  </a:lnTo>
                  <a:lnTo>
                    <a:pt x="13111" y="3113"/>
                  </a:lnTo>
                  <a:lnTo>
                    <a:pt x="12970" y="3207"/>
                  </a:lnTo>
                  <a:lnTo>
                    <a:pt x="12781" y="3302"/>
                  </a:lnTo>
                  <a:lnTo>
                    <a:pt x="12592" y="3349"/>
                  </a:lnTo>
                  <a:lnTo>
                    <a:pt x="12592" y="3396"/>
                  </a:lnTo>
                  <a:lnTo>
                    <a:pt x="12545" y="3396"/>
                  </a:lnTo>
                  <a:lnTo>
                    <a:pt x="12357" y="3349"/>
                  </a:lnTo>
                  <a:lnTo>
                    <a:pt x="11791" y="3160"/>
                  </a:lnTo>
                  <a:lnTo>
                    <a:pt x="11461" y="3066"/>
                  </a:lnTo>
                  <a:lnTo>
                    <a:pt x="11272" y="3019"/>
                  </a:lnTo>
                  <a:lnTo>
                    <a:pt x="10847" y="3066"/>
                  </a:lnTo>
                  <a:lnTo>
                    <a:pt x="10517" y="3160"/>
                  </a:lnTo>
                  <a:lnTo>
                    <a:pt x="10376" y="3254"/>
                  </a:lnTo>
                  <a:lnTo>
                    <a:pt x="10187" y="3302"/>
                  </a:lnTo>
                  <a:lnTo>
                    <a:pt x="9999" y="3254"/>
                  </a:lnTo>
                  <a:lnTo>
                    <a:pt x="9904" y="3160"/>
                  </a:lnTo>
                  <a:lnTo>
                    <a:pt x="9763" y="2971"/>
                  </a:lnTo>
                  <a:lnTo>
                    <a:pt x="9621" y="2783"/>
                  </a:lnTo>
                  <a:lnTo>
                    <a:pt x="8395" y="2830"/>
                  </a:lnTo>
                  <a:lnTo>
                    <a:pt x="7923" y="2924"/>
                  </a:lnTo>
                  <a:lnTo>
                    <a:pt x="7829" y="2971"/>
                  </a:lnTo>
                  <a:lnTo>
                    <a:pt x="7405" y="3019"/>
                  </a:lnTo>
                  <a:lnTo>
                    <a:pt x="7122" y="2924"/>
                  </a:lnTo>
                  <a:lnTo>
                    <a:pt x="6461" y="2924"/>
                  </a:lnTo>
                  <a:lnTo>
                    <a:pt x="6273" y="2877"/>
                  </a:lnTo>
                  <a:lnTo>
                    <a:pt x="6179" y="2830"/>
                  </a:lnTo>
                  <a:lnTo>
                    <a:pt x="5896" y="2688"/>
                  </a:lnTo>
                  <a:lnTo>
                    <a:pt x="5801" y="2547"/>
                  </a:lnTo>
                  <a:lnTo>
                    <a:pt x="5707" y="2406"/>
                  </a:lnTo>
                  <a:lnTo>
                    <a:pt x="5707" y="2264"/>
                  </a:lnTo>
                  <a:lnTo>
                    <a:pt x="5613" y="1934"/>
                  </a:lnTo>
                  <a:lnTo>
                    <a:pt x="5613" y="1745"/>
                  </a:lnTo>
                  <a:lnTo>
                    <a:pt x="5707" y="1604"/>
                  </a:lnTo>
                  <a:lnTo>
                    <a:pt x="5848" y="1321"/>
                  </a:lnTo>
                  <a:lnTo>
                    <a:pt x="5896" y="1085"/>
                  </a:lnTo>
                  <a:lnTo>
                    <a:pt x="5660" y="802"/>
                  </a:lnTo>
                  <a:lnTo>
                    <a:pt x="5377" y="566"/>
                  </a:lnTo>
                  <a:lnTo>
                    <a:pt x="5141" y="519"/>
                  </a:lnTo>
                  <a:lnTo>
                    <a:pt x="5047" y="519"/>
                  </a:lnTo>
                  <a:lnTo>
                    <a:pt x="4669" y="330"/>
                  </a:lnTo>
                  <a:lnTo>
                    <a:pt x="4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2" name="Google Shape;2662;p47"/>
            <p:cNvSpPr/>
            <p:nvPr/>
          </p:nvSpPr>
          <p:spPr>
            <a:xfrm>
              <a:off x="733300" y="210645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3" name="Google Shape;2663;p47"/>
            <p:cNvSpPr/>
            <p:nvPr/>
          </p:nvSpPr>
          <p:spPr>
            <a:xfrm>
              <a:off x="2018450" y="1775125"/>
              <a:ext cx="452775" cy="528250"/>
            </a:xfrm>
            <a:custGeom>
              <a:avLst/>
              <a:gdLst/>
              <a:ahLst/>
              <a:cxnLst/>
              <a:rect l="l" t="t" r="r" b="b"/>
              <a:pathLst>
                <a:path w="18111" h="21130" extrusionOk="0">
                  <a:moveTo>
                    <a:pt x="4717" y="1"/>
                  </a:moveTo>
                  <a:lnTo>
                    <a:pt x="4717" y="48"/>
                  </a:lnTo>
                  <a:lnTo>
                    <a:pt x="4717" y="142"/>
                  </a:lnTo>
                  <a:lnTo>
                    <a:pt x="4669" y="237"/>
                  </a:lnTo>
                  <a:lnTo>
                    <a:pt x="4669" y="331"/>
                  </a:lnTo>
                  <a:lnTo>
                    <a:pt x="4669" y="425"/>
                  </a:lnTo>
                  <a:lnTo>
                    <a:pt x="4717" y="661"/>
                  </a:lnTo>
                  <a:lnTo>
                    <a:pt x="4764" y="1180"/>
                  </a:lnTo>
                  <a:lnTo>
                    <a:pt x="4764" y="1274"/>
                  </a:lnTo>
                  <a:lnTo>
                    <a:pt x="4717" y="1322"/>
                  </a:lnTo>
                  <a:lnTo>
                    <a:pt x="4669" y="1416"/>
                  </a:lnTo>
                  <a:lnTo>
                    <a:pt x="4575" y="1416"/>
                  </a:lnTo>
                  <a:lnTo>
                    <a:pt x="0" y="1982"/>
                  </a:lnTo>
                  <a:lnTo>
                    <a:pt x="48" y="2076"/>
                  </a:lnTo>
                  <a:lnTo>
                    <a:pt x="48" y="2123"/>
                  </a:lnTo>
                  <a:lnTo>
                    <a:pt x="95" y="2218"/>
                  </a:lnTo>
                  <a:lnTo>
                    <a:pt x="189" y="2689"/>
                  </a:lnTo>
                  <a:lnTo>
                    <a:pt x="236" y="3019"/>
                  </a:lnTo>
                  <a:lnTo>
                    <a:pt x="236" y="3302"/>
                  </a:lnTo>
                  <a:lnTo>
                    <a:pt x="189" y="3538"/>
                  </a:lnTo>
                  <a:lnTo>
                    <a:pt x="142" y="3821"/>
                  </a:lnTo>
                  <a:lnTo>
                    <a:pt x="189" y="4104"/>
                  </a:lnTo>
                  <a:lnTo>
                    <a:pt x="519" y="4953"/>
                  </a:lnTo>
                  <a:lnTo>
                    <a:pt x="708" y="5425"/>
                  </a:lnTo>
                  <a:lnTo>
                    <a:pt x="849" y="5707"/>
                  </a:lnTo>
                  <a:lnTo>
                    <a:pt x="944" y="5849"/>
                  </a:lnTo>
                  <a:lnTo>
                    <a:pt x="1274" y="6273"/>
                  </a:lnTo>
                  <a:lnTo>
                    <a:pt x="1368" y="6556"/>
                  </a:lnTo>
                  <a:lnTo>
                    <a:pt x="1462" y="6792"/>
                  </a:lnTo>
                  <a:lnTo>
                    <a:pt x="1604" y="8018"/>
                  </a:lnTo>
                  <a:lnTo>
                    <a:pt x="1651" y="8490"/>
                  </a:lnTo>
                  <a:lnTo>
                    <a:pt x="1745" y="9150"/>
                  </a:lnTo>
                  <a:lnTo>
                    <a:pt x="1745" y="9245"/>
                  </a:lnTo>
                  <a:lnTo>
                    <a:pt x="1698" y="9480"/>
                  </a:lnTo>
                  <a:lnTo>
                    <a:pt x="1745" y="9716"/>
                  </a:lnTo>
                  <a:lnTo>
                    <a:pt x="1793" y="9952"/>
                  </a:lnTo>
                  <a:lnTo>
                    <a:pt x="1887" y="10235"/>
                  </a:lnTo>
                  <a:lnTo>
                    <a:pt x="1981" y="10424"/>
                  </a:lnTo>
                  <a:lnTo>
                    <a:pt x="2123" y="10565"/>
                  </a:lnTo>
                  <a:lnTo>
                    <a:pt x="2359" y="10801"/>
                  </a:lnTo>
                  <a:lnTo>
                    <a:pt x="2642" y="11084"/>
                  </a:lnTo>
                  <a:lnTo>
                    <a:pt x="2736" y="11225"/>
                  </a:lnTo>
                  <a:lnTo>
                    <a:pt x="2736" y="11414"/>
                  </a:lnTo>
                  <a:lnTo>
                    <a:pt x="2783" y="11838"/>
                  </a:lnTo>
                  <a:lnTo>
                    <a:pt x="2830" y="12121"/>
                  </a:lnTo>
                  <a:lnTo>
                    <a:pt x="2830" y="12216"/>
                  </a:lnTo>
                  <a:lnTo>
                    <a:pt x="2783" y="12735"/>
                  </a:lnTo>
                  <a:lnTo>
                    <a:pt x="2642" y="13253"/>
                  </a:lnTo>
                  <a:lnTo>
                    <a:pt x="2453" y="13725"/>
                  </a:lnTo>
                  <a:lnTo>
                    <a:pt x="2406" y="14008"/>
                  </a:lnTo>
                  <a:lnTo>
                    <a:pt x="2736" y="14291"/>
                  </a:lnTo>
                  <a:lnTo>
                    <a:pt x="3396" y="14762"/>
                  </a:lnTo>
                  <a:lnTo>
                    <a:pt x="3443" y="14810"/>
                  </a:lnTo>
                  <a:lnTo>
                    <a:pt x="3490" y="14904"/>
                  </a:lnTo>
                  <a:lnTo>
                    <a:pt x="4292" y="21129"/>
                  </a:lnTo>
                  <a:lnTo>
                    <a:pt x="17309" y="19148"/>
                  </a:lnTo>
                  <a:lnTo>
                    <a:pt x="17309" y="19101"/>
                  </a:lnTo>
                  <a:lnTo>
                    <a:pt x="17262" y="19054"/>
                  </a:lnTo>
                  <a:lnTo>
                    <a:pt x="17262" y="18913"/>
                  </a:lnTo>
                  <a:lnTo>
                    <a:pt x="17262" y="18818"/>
                  </a:lnTo>
                  <a:lnTo>
                    <a:pt x="17214" y="18630"/>
                  </a:lnTo>
                  <a:lnTo>
                    <a:pt x="17214" y="18488"/>
                  </a:lnTo>
                  <a:lnTo>
                    <a:pt x="17214" y="18441"/>
                  </a:lnTo>
                  <a:lnTo>
                    <a:pt x="17214" y="18300"/>
                  </a:lnTo>
                  <a:lnTo>
                    <a:pt x="17214" y="18205"/>
                  </a:lnTo>
                  <a:lnTo>
                    <a:pt x="17167" y="18111"/>
                  </a:lnTo>
                  <a:lnTo>
                    <a:pt x="16979" y="18017"/>
                  </a:lnTo>
                  <a:lnTo>
                    <a:pt x="16696" y="17875"/>
                  </a:lnTo>
                  <a:lnTo>
                    <a:pt x="16224" y="17686"/>
                  </a:lnTo>
                  <a:lnTo>
                    <a:pt x="15800" y="17498"/>
                  </a:lnTo>
                  <a:lnTo>
                    <a:pt x="15469" y="17356"/>
                  </a:lnTo>
                  <a:lnTo>
                    <a:pt x="15375" y="17309"/>
                  </a:lnTo>
                  <a:lnTo>
                    <a:pt x="15281" y="17262"/>
                  </a:lnTo>
                  <a:lnTo>
                    <a:pt x="15234" y="17121"/>
                  </a:lnTo>
                  <a:lnTo>
                    <a:pt x="15186" y="16932"/>
                  </a:lnTo>
                  <a:lnTo>
                    <a:pt x="15234" y="16790"/>
                  </a:lnTo>
                  <a:lnTo>
                    <a:pt x="15234" y="16696"/>
                  </a:lnTo>
                  <a:lnTo>
                    <a:pt x="15045" y="16602"/>
                  </a:lnTo>
                  <a:lnTo>
                    <a:pt x="14856" y="16555"/>
                  </a:lnTo>
                  <a:lnTo>
                    <a:pt x="14620" y="16413"/>
                  </a:lnTo>
                  <a:lnTo>
                    <a:pt x="14573" y="16460"/>
                  </a:lnTo>
                  <a:lnTo>
                    <a:pt x="14479" y="16507"/>
                  </a:lnTo>
                  <a:lnTo>
                    <a:pt x="14338" y="16555"/>
                  </a:lnTo>
                  <a:lnTo>
                    <a:pt x="14196" y="16507"/>
                  </a:lnTo>
                  <a:lnTo>
                    <a:pt x="14102" y="16413"/>
                  </a:lnTo>
                  <a:lnTo>
                    <a:pt x="14007" y="16224"/>
                  </a:lnTo>
                  <a:lnTo>
                    <a:pt x="13677" y="16272"/>
                  </a:lnTo>
                  <a:lnTo>
                    <a:pt x="13583" y="16272"/>
                  </a:lnTo>
                  <a:lnTo>
                    <a:pt x="13441" y="16224"/>
                  </a:lnTo>
                  <a:lnTo>
                    <a:pt x="13158" y="16036"/>
                  </a:lnTo>
                  <a:lnTo>
                    <a:pt x="13111" y="16036"/>
                  </a:lnTo>
                  <a:lnTo>
                    <a:pt x="13017" y="15989"/>
                  </a:lnTo>
                  <a:lnTo>
                    <a:pt x="12781" y="15800"/>
                  </a:lnTo>
                  <a:lnTo>
                    <a:pt x="12593" y="15659"/>
                  </a:lnTo>
                  <a:lnTo>
                    <a:pt x="12545" y="15564"/>
                  </a:lnTo>
                  <a:lnTo>
                    <a:pt x="12545" y="15470"/>
                  </a:lnTo>
                  <a:lnTo>
                    <a:pt x="12498" y="15376"/>
                  </a:lnTo>
                  <a:lnTo>
                    <a:pt x="12357" y="13536"/>
                  </a:lnTo>
                  <a:lnTo>
                    <a:pt x="12357" y="13300"/>
                  </a:lnTo>
                  <a:lnTo>
                    <a:pt x="12404" y="13112"/>
                  </a:lnTo>
                  <a:lnTo>
                    <a:pt x="12357" y="12970"/>
                  </a:lnTo>
                  <a:lnTo>
                    <a:pt x="12121" y="12876"/>
                  </a:lnTo>
                  <a:lnTo>
                    <a:pt x="11932" y="12782"/>
                  </a:lnTo>
                  <a:lnTo>
                    <a:pt x="11791" y="12640"/>
                  </a:lnTo>
                  <a:lnTo>
                    <a:pt x="11744" y="12499"/>
                  </a:lnTo>
                  <a:lnTo>
                    <a:pt x="11744" y="12357"/>
                  </a:lnTo>
                  <a:lnTo>
                    <a:pt x="11838" y="12216"/>
                  </a:lnTo>
                  <a:lnTo>
                    <a:pt x="11979" y="12027"/>
                  </a:lnTo>
                  <a:lnTo>
                    <a:pt x="12027" y="11414"/>
                  </a:lnTo>
                  <a:lnTo>
                    <a:pt x="12074" y="11320"/>
                  </a:lnTo>
                  <a:lnTo>
                    <a:pt x="12121" y="11225"/>
                  </a:lnTo>
                  <a:lnTo>
                    <a:pt x="12357" y="10990"/>
                  </a:lnTo>
                  <a:lnTo>
                    <a:pt x="12687" y="10801"/>
                  </a:lnTo>
                  <a:lnTo>
                    <a:pt x="13111" y="10565"/>
                  </a:lnTo>
                  <a:lnTo>
                    <a:pt x="13064" y="10471"/>
                  </a:lnTo>
                  <a:lnTo>
                    <a:pt x="13017" y="10329"/>
                  </a:lnTo>
                  <a:lnTo>
                    <a:pt x="12970" y="10235"/>
                  </a:lnTo>
                  <a:lnTo>
                    <a:pt x="12876" y="9669"/>
                  </a:lnTo>
                  <a:lnTo>
                    <a:pt x="12781" y="8773"/>
                  </a:lnTo>
                  <a:lnTo>
                    <a:pt x="12781" y="8537"/>
                  </a:lnTo>
                  <a:lnTo>
                    <a:pt x="12781" y="8490"/>
                  </a:lnTo>
                  <a:lnTo>
                    <a:pt x="12876" y="8349"/>
                  </a:lnTo>
                  <a:lnTo>
                    <a:pt x="12970" y="8160"/>
                  </a:lnTo>
                  <a:lnTo>
                    <a:pt x="13017" y="8160"/>
                  </a:lnTo>
                  <a:lnTo>
                    <a:pt x="13064" y="8113"/>
                  </a:lnTo>
                  <a:lnTo>
                    <a:pt x="13064" y="8066"/>
                  </a:lnTo>
                  <a:lnTo>
                    <a:pt x="13111" y="7924"/>
                  </a:lnTo>
                  <a:lnTo>
                    <a:pt x="13158" y="7783"/>
                  </a:lnTo>
                  <a:lnTo>
                    <a:pt x="14149" y="6651"/>
                  </a:lnTo>
                  <a:lnTo>
                    <a:pt x="14290" y="6509"/>
                  </a:lnTo>
                  <a:lnTo>
                    <a:pt x="15045" y="5377"/>
                  </a:lnTo>
                  <a:lnTo>
                    <a:pt x="15611" y="4717"/>
                  </a:lnTo>
                  <a:lnTo>
                    <a:pt x="16035" y="4293"/>
                  </a:lnTo>
                  <a:lnTo>
                    <a:pt x="16177" y="4104"/>
                  </a:lnTo>
                  <a:lnTo>
                    <a:pt x="16318" y="4057"/>
                  </a:lnTo>
                  <a:lnTo>
                    <a:pt x="16554" y="3963"/>
                  </a:lnTo>
                  <a:lnTo>
                    <a:pt x="16648" y="3963"/>
                  </a:lnTo>
                  <a:lnTo>
                    <a:pt x="16696" y="3868"/>
                  </a:lnTo>
                  <a:lnTo>
                    <a:pt x="16837" y="3680"/>
                  </a:lnTo>
                  <a:lnTo>
                    <a:pt x="16979" y="3538"/>
                  </a:lnTo>
                  <a:lnTo>
                    <a:pt x="17073" y="3491"/>
                  </a:lnTo>
                  <a:lnTo>
                    <a:pt x="17167" y="3444"/>
                  </a:lnTo>
                  <a:lnTo>
                    <a:pt x="17403" y="3302"/>
                  </a:lnTo>
                  <a:lnTo>
                    <a:pt x="17875" y="3019"/>
                  </a:lnTo>
                  <a:lnTo>
                    <a:pt x="18063" y="2878"/>
                  </a:lnTo>
                  <a:lnTo>
                    <a:pt x="18110" y="2878"/>
                  </a:lnTo>
                  <a:lnTo>
                    <a:pt x="17827" y="2783"/>
                  </a:lnTo>
                  <a:lnTo>
                    <a:pt x="17639" y="2689"/>
                  </a:lnTo>
                  <a:lnTo>
                    <a:pt x="17544" y="2595"/>
                  </a:lnTo>
                  <a:lnTo>
                    <a:pt x="17450" y="2595"/>
                  </a:lnTo>
                  <a:lnTo>
                    <a:pt x="17262" y="2548"/>
                  </a:lnTo>
                  <a:lnTo>
                    <a:pt x="16884" y="2595"/>
                  </a:lnTo>
                  <a:lnTo>
                    <a:pt x="16177" y="2689"/>
                  </a:lnTo>
                  <a:lnTo>
                    <a:pt x="15658" y="2736"/>
                  </a:lnTo>
                  <a:lnTo>
                    <a:pt x="15564" y="2736"/>
                  </a:lnTo>
                  <a:lnTo>
                    <a:pt x="15469" y="2689"/>
                  </a:lnTo>
                  <a:lnTo>
                    <a:pt x="15422" y="2595"/>
                  </a:lnTo>
                  <a:lnTo>
                    <a:pt x="15375" y="2501"/>
                  </a:lnTo>
                  <a:lnTo>
                    <a:pt x="15186" y="2642"/>
                  </a:lnTo>
                  <a:lnTo>
                    <a:pt x="14715" y="3066"/>
                  </a:lnTo>
                  <a:lnTo>
                    <a:pt x="14573" y="3114"/>
                  </a:lnTo>
                  <a:lnTo>
                    <a:pt x="14290" y="3208"/>
                  </a:lnTo>
                  <a:lnTo>
                    <a:pt x="13960" y="3255"/>
                  </a:lnTo>
                  <a:lnTo>
                    <a:pt x="13583" y="3255"/>
                  </a:lnTo>
                  <a:lnTo>
                    <a:pt x="13441" y="3161"/>
                  </a:lnTo>
                  <a:lnTo>
                    <a:pt x="13347" y="3114"/>
                  </a:lnTo>
                  <a:lnTo>
                    <a:pt x="13206" y="2925"/>
                  </a:lnTo>
                  <a:lnTo>
                    <a:pt x="13017" y="2925"/>
                  </a:lnTo>
                  <a:lnTo>
                    <a:pt x="12923" y="2972"/>
                  </a:lnTo>
                  <a:lnTo>
                    <a:pt x="12781" y="2925"/>
                  </a:lnTo>
                  <a:lnTo>
                    <a:pt x="12687" y="2878"/>
                  </a:lnTo>
                  <a:lnTo>
                    <a:pt x="12545" y="2783"/>
                  </a:lnTo>
                  <a:lnTo>
                    <a:pt x="12404" y="2642"/>
                  </a:lnTo>
                  <a:lnTo>
                    <a:pt x="12310" y="2548"/>
                  </a:lnTo>
                  <a:lnTo>
                    <a:pt x="12168" y="2642"/>
                  </a:lnTo>
                  <a:lnTo>
                    <a:pt x="12121" y="2689"/>
                  </a:lnTo>
                  <a:lnTo>
                    <a:pt x="12168" y="2783"/>
                  </a:lnTo>
                  <a:lnTo>
                    <a:pt x="12121" y="2972"/>
                  </a:lnTo>
                  <a:lnTo>
                    <a:pt x="11979" y="3066"/>
                  </a:lnTo>
                  <a:lnTo>
                    <a:pt x="11885" y="3066"/>
                  </a:lnTo>
                  <a:lnTo>
                    <a:pt x="11838" y="3114"/>
                  </a:lnTo>
                  <a:lnTo>
                    <a:pt x="11602" y="3114"/>
                  </a:lnTo>
                  <a:lnTo>
                    <a:pt x="11508" y="3066"/>
                  </a:lnTo>
                  <a:lnTo>
                    <a:pt x="11414" y="2972"/>
                  </a:lnTo>
                  <a:lnTo>
                    <a:pt x="11366" y="2783"/>
                  </a:lnTo>
                  <a:lnTo>
                    <a:pt x="11366" y="2642"/>
                  </a:lnTo>
                  <a:lnTo>
                    <a:pt x="11366" y="2548"/>
                  </a:lnTo>
                  <a:lnTo>
                    <a:pt x="11272" y="2501"/>
                  </a:lnTo>
                  <a:lnTo>
                    <a:pt x="11036" y="2312"/>
                  </a:lnTo>
                  <a:lnTo>
                    <a:pt x="10895" y="2218"/>
                  </a:lnTo>
                  <a:lnTo>
                    <a:pt x="10753" y="2076"/>
                  </a:lnTo>
                  <a:lnTo>
                    <a:pt x="10612" y="2029"/>
                  </a:lnTo>
                  <a:lnTo>
                    <a:pt x="10376" y="1982"/>
                  </a:lnTo>
                  <a:lnTo>
                    <a:pt x="9574" y="2029"/>
                  </a:lnTo>
                  <a:lnTo>
                    <a:pt x="9433" y="2170"/>
                  </a:lnTo>
                  <a:lnTo>
                    <a:pt x="9386" y="2218"/>
                  </a:lnTo>
                  <a:lnTo>
                    <a:pt x="9291" y="2265"/>
                  </a:lnTo>
                  <a:lnTo>
                    <a:pt x="9055" y="2265"/>
                  </a:lnTo>
                  <a:lnTo>
                    <a:pt x="8961" y="2312"/>
                  </a:lnTo>
                  <a:lnTo>
                    <a:pt x="8914" y="2406"/>
                  </a:lnTo>
                  <a:lnTo>
                    <a:pt x="8772" y="2501"/>
                  </a:lnTo>
                  <a:lnTo>
                    <a:pt x="8442" y="2548"/>
                  </a:lnTo>
                  <a:lnTo>
                    <a:pt x="8112" y="2548"/>
                  </a:lnTo>
                  <a:lnTo>
                    <a:pt x="7924" y="2453"/>
                  </a:lnTo>
                  <a:lnTo>
                    <a:pt x="7829" y="2312"/>
                  </a:lnTo>
                  <a:lnTo>
                    <a:pt x="7688" y="2265"/>
                  </a:lnTo>
                  <a:lnTo>
                    <a:pt x="7122" y="2312"/>
                  </a:lnTo>
                  <a:lnTo>
                    <a:pt x="6980" y="2312"/>
                  </a:lnTo>
                  <a:lnTo>
                    <a:pt x="6886" y="2265"/>
                  </a:lnTo>
                  <a:lnTo>
                    <a:pt x="6745" y="2218"/>
                  </a:lnTo>
                  <a:lnTo>
                    <a:pt x="6697" y="2170"/>
                  </a:lnTo>
                  <a:lnTo>
                    <a:pt x="6273" y="2170"/>
                  </a:lnTo>
                  <a:lnTo>
                    <a:pt x="6131" y="2123"/>
                  </a:lnTo>
                  <a:lnTo>
                    <a:pt x="5896" y="2029"/>
                  </a:lnTo>
                  <a:lnTo>
                    <a:pt x="5707" y="1887"/>
                  </a:lnTo>
                  <a:lnTo>
                    <a:pt x="5613" y="1793"/>
                  </a:lnTo>
                  <a:lnTo>
                    <a:pt x="5566" y="1604"/>
                  </a:lnTo>
                  <a:lnTo>
                    <a:pt x="5518" y="1086"/>
                  </a:lnTo>
                  <a:lnTo>
                    <a:pt x="5377" y="991"/>
                  </a:lnTo>
                  <a:lnTo>
                    <a:pt x="5330" y="850"/>
                  </a:lnTo>
                  <a:lnTo>
                    <a:pt x="5235" y="142"/>
                  </a:lnTo>
                  <a:lnTo>
                    <a:pt x="5141" y="95"/>
                  </a:lnTo>
                  <a:lnTo>
                    <a:pt x="481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4" name="Google Shape;2664;p47"/>
            <p:cNvSpPr/>
            <p:nvPr/>
          </p:nvSpPr>
          <p:spPr>
            <a:xfrm>
              <a:off x="2829625" y="2950625"/>
              <a:ext cx="298325" cy="443350"/>
            </a:xfrm>
            <a:custGeom>
              <a:avLst/>
              <a:gdLst/>
              <a:ahLst/>
              <a:cxnLst/>
              <a:rect l="l" t="t" r="r" b="b"/>
              <a:pathLst>
                <a:path w="11933" h="17734" extrusionOk="0">
                  <a:moveTo>
                    <a:pt x="6792" y="1"/>
                  </a:moveTo>
                  <a:lnTo>
                    <a:pt x="0" y="1416"/>
                  </a:lnTo>
                  <a:lnTo>
                    <a:pt x="48" y="1463"/>
                  </a:lnTo>
                  <a:lnTo>
                    <a:pt x="95" y="1510"/>
                  </a:lnTo>
                  <a:lnTo>
                    <a:pt x="142" y="1604"/>
                  </a:lnTo>
                  <a:lnTo>
                    <a:pt x="236" y="2312"/>
                  </a:lnTo>
                  <a:lnTo>
                    <a:pt x="283" y="2500"/>
                  </a:lnTo>
                  <a:lnTo>
                    <a:pt x="283" y="2595"/>
                  </a:lnTo>
                  <a:lnTo>
                    <a:pt x="331" y="2689"/>
                  </a:lnTo>
                  <a:lnTo>
                    <a:pt x="283" y="2830"/>
                  </a:lnTo>
                  <a:lnTo>
                    <a:pt x="236" y="2878"/>
                  </a:lnTo>
                  <a:lnTo>
                    <a:pt x="236" y="2972"/>
                  </a:lnTo>
                  <a:lnTo>
                    <a:pt x="236" y="3066"/>
                  </a:lnTo>
                  <a:lnTo>
                    <a:pt x="236" y="3113"/>
                  </a:lnTo>
                  <a:lnTo>
                    <a:pt x="661" y="6886"/>
                  </a:lnTo>
                  <a:lnTo>
                    <a:pt x="661" y="6981"/>
                  </a:lnTo>
                  <a:lnTo>
                    <a:pt x="566" y="7075"/>
                  </a:lnTo>
                  <a:lnTo>
                    <a:pt x="566" y="7122"/>
                  </a:lnTo>
                  <a:lnTo>
                    <a:pt x="566" y="7216"/>
                  </a:lnTo>
                  <a:lnTo>
                    <a:pt x="614" y="7499"/>
                  </a:lnTo>
                  <a:lnTo>
                    <a:pt x="614" y="7877"/>
                  </a:lnTo>
                  <a:lnTo>
                    <a:pt x="849" y="8112"/>
                  </a:lnTo>
                  <a:lnTo>
                    <a:pt x="944" y="8207"/>
                  </a:lnTo>
                  <a:lnTo>
                    <a:pt x="944" y="8348"/>
                  </a:lnTo>
                  <a:lnTo>
                    <a:pt x="849" y="8631"/>
                  </a:lnTo>
                  <a:lnTo>
                    <a:pt x="755" y="8820"/>
                  </a:lnTo>
                  <a:lnTo>
                    <a:pt x="1368" y="13017"/>
                  </a:lnTo>
                  <a:lnTo>
                    <a:pt x="1462" y="13300"/>
                  </a:lnTo>
                  <a:lnTo>
                    <a:pt x="1557" y="13678"/>
                  </a:lnTo>
                  <a:lnTo>
                    <a:pt x="1698" y="14432"/>
                  </a:lnTo>
                  <a:lnTo>
                    <a:pt x="1793" y="14715"/>
                  </a:lnTo>
                  <a:lnTo>
                    <a:pt x="1934" y="14998"/>
                  </a:lnTo>
                  <a:lnTo>
                    <a:pt x="2028" y="15281"/>
                  </a:lnTo>
                  <a:lnTo>
                    <a:pt x="2076" y="15658"/>
                  </a:lnTo>
                  <a:lnTo>
                    <a:pt x="2170" y="16366"/>
                  </a:lnTo>
                  <a:lnTo>
                    <a:pt x="2500" y="17120"/>
                  </a:lnTo>
                  <a:lnTo>
                    <a:pt x="2594" y="17686"/>
                  </a:lnTo>
                  <a:lnTo>
                    <a:pt x="2641" y="17686"/>
                  </a:lnTo>
                  <a:lnTo>
                    <a:pt x="2877" y="17639"/>
                  </a:lnTo>
                  <a:lnTo>
                    <a:pt x="2972" y="17639"/>
                  </a:lnTo>
                  <a:lnTo>
                    <a:pt x="3019" y="17686"/>
                  </a:lnTo>
                  <a:lnTo>
                    <a:pt x="3113" y="17733"/>
                  </a:lnTo>
                  <a:lnTo>
                    <a:pt x="3255" y="17686"/>
                  </a:lnTo>
                  <a:lnTo>
                    <a:pt x="3113" y="17498"/>
                  </a:lnTo>
                  <a:lnTo>
                    <a:pt x="3066" y="17309"/>
                  </a:lnTo>
                  <a:lnTo>
                    <a:pt x="3019" y="16979"/>
                  </a:lnTo>
                  <a:lnTo>
                    <a:pt x="3066" y="16696"/>
                  </a:lnTo>
                  <a:lnTo>
                    <a:pt x="3160" y="16413"/>
                  </a:lnTo>
                  <a:lnTo>
                    <a:pt x="3302" y="16177"/>
                  </a:lnTo>
                  <a:lnTo>
                    <a:pt x="3396" y="16130"/>
                  </a:lnTo>
                  <a:lnTo>
                    <a:pt x="3490" y="16083"/>
                  </a:lnTo>
                  <a:lnTo>
                    <a:pt x="3585" y="16130"/>
                  </a:lnTo>
                  <a:lnTo>
                    <a:pt x="3679" y="16177"/>
                  </a:lnTo>
                  <a:lnTo>
                    <a:pt x="3820" y="16319"/>
                  </a:lnTo>
                  <a:lnTo>
                    <a:pt x="3915" y="16460"/>
                  </a:lnTo>
                  <a:lnTo>
                    <a:pt x="3962" y="16602"/>
                  </a:lnTo>
                  <a:lnTo>
                    <a:pt x="4056" y="17026"/>
                  </a:lnTo>
                  <a:lnTo>
                    <a:pt x="4103" y="17120"/>
                  </a:lnTo>
                  <a:lnTo>
                    <a:pt x="4245" y="17309"/>
                  </a:lnTo>
                  <a:lnTo>
                    <a:pt x="4434" y="17545"/>
                  </a:lnTo>
                  <a:lnTo>
                    <a:pt x="4622" y="17639"/>
                  </a:lnTo>
                  <a:lnTo>
                    <a:pt x="4811" y="17686"/>
                  </a:lnTo>
                  <a:lnTo>
                    <a:pt x="4905" y="17450"/>
                  </a:lnTo>
                  <a:lnTo>
                    <a:pt x="4952" y="17356"/>
                  </a:lnTo>
                  <a:lnTo>
                    <a:pt x="5141" y="17215"/>
                  </a:lnTo>
                  <a:lnTo>
                    <a:pt x="5235" y="17120"/>
                  </a:lnTo>
                  <a:lnTo>
                    <a:pt x="5141" y="16932"/>
                  </a:lnTo>
                  <a:lnTo>
                    <a:pt x="5094" y="16884"/>
                  </a:lnTo>
                  <a:lnTo>
                    <a:pt x="5094" y="16743"/>
                  </a:lnTo>
                  <a:lnTo>
                    <a:pt x="5094" y="16602"/>
                  </a:lnTo>
                  <a:lnTo>
                    <a:pt x="5000" y="16554"/>
                  </a:lnTo>
                  <a:lnTo>
                    <a:pt x="4764" y="16413"/>
                  </a:lnTo>
                  <a:lnTo>
                    <a:pt x="4528" y="16177"/>
                  </a:lnTo>
                  <a:lnTo>
                    <a:pt x="4292" y="15941"/>
                  </a:lnTo>
                  <a:lnTo>
                    <a:pt x="4198" y="15753"/>
                  </a:lnTo>
                  <a:lnTo>
                    <a:pt x="4198" y="15422"/>
                  </a:lnTo>
                  <a:lnTo>
                    <a:pt x="4198" y="15234"/>
                  </a:lnTo>
                  <a:lnTo>
                    <a:pt x="4245" y="15092"/>
                  </a:lnTo>
                  <a:lnTo>
                    <a:pt x="4339" y="15045"/>
                  </a:lnTo>
                  <a:lnTo>
                    <a:pt x="4481" y="14998"/>
                  </a:lnTo>
                  <a:lnTo>
                    <a:pt x="4717" y="14998"/>
                  </a:lnTo>
                  <a:lnTo>
                    <a:pt x="6226" y="14621"/>
                  </a:lnTo>
                  <a:lnTo>
                    <a:pt x="6367" y="14574"/>
                  </a:lnTo>
                  <a:lnTo>
                    <a:pt x="7358" y="14338"/>
                  </a:lnTo>
                  <a:lnTo>
                    <a:pt x="8442" y="14149"/>
                  </a:lnTo>
                  <a:lnTo>
                    <a:pt x="8537" y="14149"/>
                  </a:lnTo>
                  <a:lnTo>
                    <a:pt x="8584" y="14102"/>
                  </a:lnTo>
                  <a:lnTo>
                    <a:pt x="8725" y="14008"/>
                  </a:lnTo>
                  <a:lnTo>
                    <a:pt x="9386" y="13913"/>
                  </a:lnTo>
                  <a:lnTo>
                    <a:pt x="9857" y="13725"/>
                  </a:lnTo>
                  <a:lnTo>
                    <a:pt x="9904" y="13725"/>
                  </a:lnTo>
                  <a:lnTo>
                    <a:pt x="10706" y="13678"/>
                  </a:lnTo>
                  <a:lnTo>
                    <a:pt x="10753" y="13678"/>
                  </a:lnTo>
                  <a:lnTo>
                    <a:pt x="10753" y="13630"/>
                  </a:lnTo>
                  <a:lnTo>
                    <a:pt x="10800" y="13536"/>
                  </a:lnTo>
                  <a:lnTo>
                    <a:pt x="10942" y="13536"/>
                  </a:lnTo>
                  <a:lnTo>
                    <a:pt x="11696" y="13395"/>
                  </a:lnTo>
                  <a:lnTo>
                    <a:pt x="11838" y="13395"/>
                  </a:lnTo>
                  <a:lnTo>
                    <a:pt x="11885" y="13347"/>
                  </a:lnTo>
                  <a:lnTo>
                    <a:pt x="11932" y="13300"/>
                  </a:lnTo>
                  <a:lnTo>
                    <a:pt x="11838" y="13206"/>
                  </a:lnTo>
                  <a:lnTo>
                    <a:pt x="11696" y="13017"/>
                  </a:lnTo>
                  <a:lnTo>
                    <a:pt x="11602" y="12829"/>
                  </a:lnTo>
                  <a:lnTo>
                    <a:pt x="11555" y="12687"/>
                  </a:lnTo>
                  <a:lnTo>
                    <a:pt x="11555" y="12404"/>
                  </a:lnTo>
                  <a:lnTo>
                    <a:pt x="11555" y="12168"/>
                  </a:lnTo>
                  <a:lnTo>
                    <a:pt x="11602" y="12074"/>
                  </a:lnTo>
                  <a:lnTo>
                    <a:pt x="11602" y="11933"/>
                  </a:lnTo>
                  <a:lnTo>
                    <a:pt x="11555" y="11838"/>
                  </a:lnTo>
                  <a:lnTo>
                    <a:pt x="11413" y="11650"/>
                  </a:lnTo>
                  <a:lnTo>
                    <a:pt x="11130" y="11414"/>
                  </a:lnTo>
                  <a:lnTo>
                    <a:pt x="10989" y="11225"/>
                  </a:lnTo>
                  <a:lnTo>
                    <a:pt x="10895" y="11084"/>
                  </a:lnTo>
                  <a:lnTo>
                    <a:pt x="10800" y="10471"/>
                  </a:lnTo>
                  <a:lnTo>
                    <a:pt x="10800" y="10329"/>
                  </a:lnTo>
                  <a:lnTo>
                    <a:pt x="10942" y="10140"/>
                  </a:lnTo>
                  <a:lnTo>
                    <a:pt x="11036" y="9905"/>
                  </a:lnTo>
                  <a:lnTo>
                    <a:pt x="11036" y="9763"/>
                  </a:lnTo>
                  <a:lnTo>
                    <a:pt x="10989" y="9574"/>
                  </a:lnTo>
                  <a:lnTo>
                    <a:pt x="10989" y="9386"/>
                  </a:lnTo>
                  <a:lnTo>
                    <a:pt x="10989" y="9292"/>
                  </a:lnTo>
                  <a:lnTo>
                    <a:pt x="11036" y="9197"/>
                  </a:lnTo>
                  <a:lnTo>
                    <a:pt x="11178" y="9056"/>
                  </a:lnTo>
                  <a:lnTo>
                    <a:pt x="11083" y="8867"/>
                  </a:lnTo>
                  <a:lnTo>
                    <a:pt x="11036" y="8726"/>
                  </a:lnTo>
                  <a:lnTo>
                    <a:pt x="10989" y="8537"/>
                  </a:lnTo>
                  <a:lnTo>
                    <a:pt x="10989" y="8490"/>
                  </a:lnTo>
                  <a:lnTo>
                    <a:pt x="10753" y="8254"/>
                  </a:lnTo>
                  <a:lnTo>
                    <a:pt x="10470" y="8018"/>
                  </a:lnTo>
                  <a:lnTo>
                    <a:pt x="10282" y="7735"/>
                  </a:lnTo>
                  <a:lnTo>
                    <a:pt x="9999" y="7264"/>
                  </a:lnTo>
                  <a:lnTo>
                    <a:pt x="9857" y="7028"/>
                  </a:lnTo>
                  <a:lnTo>
                    <a:pt x="9197" y="5566"/>
                  </a:lnTo>
                  <a:lnTo>
                    <a:pt x="7688" y="2076"/>
                  </a:lnTo>
                  <a:lnTo>
                    <a:pt x="7310" y="1133"/>
                  </a:lnTo>
                  <a:lnTo>
                    <a:pt x="67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5" name="Google Shape;2665;p47"/>
            <p:cNvSpPr/>
            <p:nvPr/>
          </p:nvSpPr>
          <p:spPr>
            <a:xfrm>
              <a:off x="2827275" y="2986000"/>
              <a:ext cx="1200" cy="1200"/>
            </a:xfrm>
            <a:custGeom>
              <a:avLst/>
              <a:gdLst/>
              <a:ahLst/>
              <a:cxnLst/>
              <a:rect l="l" t="t" r="r" b="b"/>
              <a:pathLst>
                <a:path w="48" h="48" extrusionOk="0">
                  <a:moveTo>
                    <a:pt x="0" y="48"/>
                  </a:moveTo>
                  <a:lnTo>
                    <a:pt x="47" y="1"/>
                  </a:lnTo>
                  <a:lnTo>
                    <a:pt x="47" y="1"/>
                  </a:lnTo>
                  <a:lnTo>
                    <a:pt x="0" y="48"/>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6" name="Google Shape;2666;p47"/>
            <p:cNvSpPr/>
            <p:nvPr/>
          </p:nvSpPr>
          <p:spPr>
            <a:xfrm>
              <a:off x="2117500" y="2265625"/>
              <a:ext cx="435075" cy="294775"/>
            </a:xfrm>
            <a:custGeom>
              <a:avLst/>
              <a:gdLst/>
              <a:ahLst/>
              <a:cxnLst/>
              <a:rect l="l" t="t" r="r" b="b"/>
              <a:pathLst>
                <a:path w="17403" h="11791" extrusionOk="0">
                  <a:moveTo>
                    <a:pt x="13488" y="0"/>
                  </a:moveTo>
                  <a:lnTo>
                    <a:pt x="13064" y="47"/>
                  </a:lnTo>
                  <a:lnTo>
                    <a:pt x="189" y="2028"/>
                  </a:lnTo>
                  <a:lnTo>
                    <a:pt x="0" y="2075"/>
                  </a:lnTo>
                  <a:lnTo>
                    <a:pt x="94" y="2217"/>
                  </a:lnTo>
                  <a:lnTo>
                    <a:pt x="189" y="2405"/>
                  </a:lnTo>
                  <a:lnTo>
                    <a:pt x="236" y="2594"/>
                  </a:lnTo>
                  <a:lnTo>
                    <a:pt x="236" y="2783"/>
                  </a:lnTo>
                  <a:lnTo>
                    <a:pt x="236" y="2971"/>
                  </a:lnTo>
                  <a:lnTo>
                    <a:pt x="377" y="3207"/>
                  </a:lnTo>
                  <a:lnTo>
                    <a:pt x="424" y="3301"/>
                  </a:lnTo>
                  <a:lnTo>
                    <a:pt x="424" y="3490"/>
                  </a:lnTo>
                  <a:lnTo>
                    <a:pt x="330" y="3773"/>
                  </a:lnTo>
                  <a:lnTo>
                    <a:pt x="330" y="3820"/>
                  </a:lnTo>
                  <a:lnTo>
                    <a:pt x="377" y="3914"/>
                  </a:lnTo>
                  <a:lnTo>
                    <a:pt x="377" y="3962"/>
                  </a:lnTo>
                  <a:lnTo>
                    <a:pt x="377" y="4056"/>
                  </a:lnTo>
                  <a:lnTo>
                    <a:pt x="236" y="4386"/>
                  </a:lnTo>
                  <a:lnTo>
                    <a:pt x="236" y="4669"/>
                  </a:lnTo>
                  <a:lnTo>
                    <a:pt x="472" y="5046"/>
                  </a:lnTo>
                  <a:lnTo>
                    <a:pt x="519" y="5141"/>
                  </a:lnTo>
                  <a:lnTo>
                    <a:pt x="519" y="5235"/>
                  </a:lnTo>
                  <a:lnTo>
                    <a:pt x="566" y="5376"/>
                  </a:lnTo>
                  <a:lnTo>
                    <a:pt x="566" y="5518"/>
                  </a:lnTo>
                  <a:lnTo>
                    <a:pt x="566" y="5565"/>
                  </a:lnTo>
                  <a:lnTo>
                    <a:pt x="566" y="5612"/>
                  </a:lnTo>
                  <a:lnTo>
                    <a:pt x="802" y="5895"/>
                  </a:lnTo>
                  <a:lnTo>
                    <a:pt x="849" y="5942"/>
                  </a:lnTo>
                  <a:lnTo>
                    <a:pt x="1038" y="6037"/>
                  </a:lnTo>
                  <a:lnTo>
                    <a:pt x="1085" y="6084"/>
                  </a:lnTo>
                  <a:lnTo>
                    <a:pt x="1179" y="6225"/>
                  </a:lnTo>
                  <a:lnTo>
                    <a:pt x="1321" y="6603"/>
                  </a:lnTo>
                  <a:lnTo>
                    <a:pt x="1321" y="6791"/>
                  </a:lnTo>
                  <a:lnTo>
                    <a:pt x="1273" y="6886"/>
                  </a:lnTo>
                  <a:lnTo>
                    <a:pt x="1226" y="6980"/>
                  </a:lnTo>
                  <a:lnTo>
                    <a:pt x="1462" y="7310"/>
                  </a:lnTo>
                  <a:lnTo>
                    <a:pt x="1509" y="7357"/>
                  </a:lnTo>
                  <a:lnTo>
                    <a:pt x="1604" y="7546"/>
                  </a:lnTo>
                  <a:lnTo>
                    <a:pt x="1698" y="7640"/>
                  </a:lnTo>
                  <a:lnTo>
                    <a:pt x="1745" y="7782"/>
                  </a:lnTo>
                  <a:lnTo>
                    <a:pt x="1886" y="7876"/>
                  </a:lnTo>
                  <a:lnTo>
                    <a:pt x="1886" y="7923"/>
                  </a:lnTo>
                  <a:lnTo>
                    <a:pt x="1934" y="8017"/>
                  </a:lnTo>
                  <a:lnTo>
                    <a:pt x="1981" y="8112"/>
                  </a:lnTo>
                  <a:lnTo>
                    <a:pt x="1981" y="8159"/>
                  </a:lnTo>
                  <a:lnTo>
                    <a:pt x="1981" y="8253"/>
                  </a:lnTo>
                  <a:lnTo>
                    <a:pt x="1981" y="8300"/>
                  </a:lnTo>
                  <a:lnTo>
                    <a:pt x="2028" y="8442"/>
                  </a:lnTo>
                  <a:lnTo>
                    <a:pt x="2075" y="8536"/>
                  </a:lnTo>
                  <a:lnTo>
                    <a:pt x="2311" y="8631"/>
                  </a:lnTo>
                  <a:lnTo>
                    <a:pt x="2500" y="8772"/>
                  </a:lnTo>
                  <a:lnTo>
                    <a:pt x="2594" y="8914"/>
                  </a:lnTo>
                  <a:lnTo>
                    <a:pt x="2594" y="9055"/>
                  </a:lnTo>
                  <a:lnTo>
                    <a:pt x="2594" y="9338"/>
                  </a:lnTo>
                  <a:lnTo>
                    <a:pt x="2594" y="9432"/>
                  </a:lnTo>
                  <a:lnTo>
                    <a:pt x="2500" y="9715"/>
                  </a:lnTo>
                  <a:lnTo>
                    <a:pt x="2452" y="9857"/>
                  </a:lnTo>
                  <a:lnTo>
                    <a:pt x="2594" y="9951"/>
                  </a:lnTo>
                  <a:lnTo>
                    <a:pt x="2735" y="9998"/>
                  </a:lnTo>
                  <a:lnTo>
                    <a:pt x="2877" y="10093"/>
                  </a:lnTo>
                  <a:lnTo>
                    <a:pt x="3018" y="10187"/>
                  </a:lnTo>
                  <a:lnTo>
                    <a:pt x="3160" y="10328"/>
                  </a:lnTo>
                  <a:lnTo>
                    <a:pt x="3207" y="10376"/>
                  </a:lnTo>
                  <a:lnTo>
                    <a:pt x="3207" y="10470"/>
                  </a:lnTo>
                  <a:lnTo>
                    <a:pt x="3160" y="10564"/>
                  </a:lnTo>
                  <a:lnTo>
                    <a:pt x="3113" y="10611"/>
                  </a:lnTo>
                  <a:lnTo>
                    <a:pt x="2924" y="10847"/>
                  </a:lnTo>
                  <a:lnTo>
                    <a:pt x="3018" y="10847"/>
                  </a:lnTo>
                  <a:lnTo>
                    <a:pt x="3160" y="10941"/>
                  </a:lnTo>
                  <a:lnTo>
                    <a:pt x="3254" y="11036"/>
                  </a:lnTo>
                  <a:lnTo>
                    <a:pt x="3301" y="11177"/>
                  </a:lnTo>
                  <a:lnTo>
                    <a:pt x="3301" y="11272"/>
                  </a:lnTo>
                  <a:lnTo>
                    <a:pt x="3301" y="11366"/>
                  </a:lnTo>
                  <a:lnTo>
                    <a:pt x="3301" y="11507"/>
                  </a:lnTo>
                  <a:lnTo>
                    <a:pt x="3301" y="11555"/>
                  </a:lnTo>
                  <a:lnTo>
                    <a:pt x="3348" y="11696"/>
                  </a:lnTo>
                  <a:lnTo>
                    <a:pt x="3348" y="11790"/>
                  </a:lnTo>
                  <a:lnTo>
                    <a:pt x="5942" y="11602"/>
                  </a:lnTo>
                  <a:lnTo>
                    <a:pt x="13818" y="10093"/>
                  </a:lnTo>
                  <a:lnTo>
                    <a:pt x="13913" y="10093"/>
                  </a:lnTo>
                  <a:lnTo>
                    <a:pt x="14243" y="10187"/>
                  </a:lnTo>
                  <a:lnTo>
                    <a:pt x="14337" y="10234"/>
                  </a:lnTo>
                  <a:lnTo>
                    <a:pt x="14856" y="10706"/>
                  </a:lnTo>
                  <a:lnTo>
                    <a:pt x="14903" y="10517"/>
                  </a:lnTo>
                  <a:lnTo>
                    <a:pt x="14997" y="10328"/>
                  </a:lnTo>
                  <a:lnTo>
                    <a:pt x="15139" y="10187"/>
                  </a:lnTo>
                  <a:lnTo>
                    <a:pt x="15280" y="10045"/>
                  </a:lnTo>
                  <a:lnTo>
                    <a:pt x="15327" y="10045"/>
                  </a:lnTo>
                  <a:lnTo>
                    <a:pt x="15422" y="9857"/>
                  </a:lnTo>
                  <a:lnTo>
                    <a:pt x="15516" y="9574"/>
                  </a:lnTo>
                  <a:lnTo>
                    <a:pt x="15658" y="9291"/>
                  </a:lnTo>
                  <a:lnTo>
                    <a:pt x="15705" y="9008"/>
                  </a:lnTo>
                  <a:lnTo>
                    <a:pt x="15752" y="8819"/>
                  </a:lnTo>
                  <a:lnTo>
                    <a:pt x="15752" y="8631"/>
                  </a:lnTo>
                  <a:lnTo>
                    <a:pt x="15705" y="8489"/>
                  </a:lnTo>
                  <a:lnTo>
                    <a:pt x="15658" y="8348"/>
                  </a:lnTo>
                  <a:lnTo>
                    <a:pt x="15469" y="8112"/>
                  </a:lnTo>
                  <a:lnTo>
                    <a:pt x="15327" y="7923"/>
                  </a:lnTo>
                  <a:lnTo>
                    <a:pt x="15233" y="7782"/>
                  </a:lnTo>
                  <a:lnTo>
                    <a:pt x="15139" y="7593"/>
                  </a:lnTo>
                  <a:lnTo>
                    <a:pt x="15092" y="7499"/>
                  </a:lnTo>
                  <a:lnTo>
                    <a:pt x="15186" y="7357"/>
                  </a:lnTo>
                  <a:lnTo>
                    <a:pt x="15327" y="7169"/>
                  </a:lnTo>
                  <a:lnTo>
                    <a:pt x="15563" y="6933"/>
                  </a:lnTo>
                  <a:lnTo>
                    <a:pt x="15893" y="6791"/>
                  </a:lnTo>
                  <a:lnTo>
                    <a:pt x="16224" y="6650"/>
                  </a:lnTo>
                  <a:lnTo>
                    <a:pt x="16506" y="6555"/>
                  </a:lnTo>
                  <a:lnTo>
                    <a:pt x="16648" y="6461"/>
                  </a:lnTo>
                  <a:lnTo>
                    <a:pt x="16837" y="6273"/>
                  </a:lnTo>
                  <a:lnTo>
                    <a:pt x="17025" y="6037"/>
                  </a:lnTo>
                  <a:lnTo>
                    <a:pt x="17167" y="5707"/>
                  </a:lnTo>
                  <a:lnTo>
                    <a:pt x="17308" y="5282"/>
                  </a:lnTo>
                  <a:lnTo>
                    <a:pt x="17403" y="4811"/>
                  </a:lnTo>
                  <a:lnTo>
                    <a:pt x="17403" y="4528"/>
                  </a:lnTo>
                  <a:lnTo>
                    <a:pt x="17355" y="4480"/>
                  </a:lnTo>
                  <a:lnTo>
                    <a:pt x="17167" y="4480"/>
                  </a:lnTo>
                  <a:lnTo>
                    <a:pt x="17072" y="4433"/>
                  </a:lnTo>
                  <a:lnTo>
                    <a:pt x="16884" y="4339"/>
                  </a:lnTo>
                  <a:lnTo>
                    <a:pt x="16742" y="4197"/>
                  </a:lnTo>
                  <a:lnTo>
                    <a:pt x="16648" y="4009"/>
                  </a:lnTo>
                  <a:lnTo>
                    <a:pt x="16554" y="3820"/>
                  </a:lnTo>
                  <a:lnTo>
                    <a:pt x="16459" y="3820"/>
                  </a:lnTo>
                  <a:lnTo>
                    <a:pt x="16318" y="3773"/>
                  </a:lnTo>
                  <a:lnTo>
                    <a:pt x="16176" y="3726"/>
                  </a:lnTo>
                  <a:lnTo>
                    <a:pt x="16082" y="3631"/>
                  </a:lnTo>
                  <a:lnTo>
                    <a:pt x="16035" y="3584"/>
                  </a:lnTo>
                  <a:lnTo>
                    <a:pt x="15988" y="3537"/>
                  </a:lnTo>
                  <a:lnTo>
                    <a:pt x="15988" y="3490"/>
                  </a:lnTo>
                  <a:lnTo>
                    <a:pt x="15941" y="3396"/>
                  </a:lnTo>
                  <a:lnTo>
                    <a:pt x="15893" y="3349"/>
                  </a:lnTo>
                  <a:lnTo>
                    <a:pt x="15846" y="3301"/>
                  </a:lnTo>
                  <a:lnTo>
                    <a:pt x="15846" y="3254"/>
                  </a:lnTo>
                  <a:lnTo>
                    <a:pt x="15846" y="3207"/>
                  </a:lnTo>
                  <a:lnTo>
                    <a:pt x="15799" y="3160"/>
                  </a:lnTo>
                  <a:lnTo>
                    <a:pt x="15799" y="3113"/>
                  </a:lnTo>
                  <a:lnTo>
                    <a:pt x="15799" y="3066"/>
                  </a:lnTo>
                  <a:lnTo>
                    <a:pt x="15752" y="3066"/>
                  </a:lnTo>
                  <a:lnTo>
                    <a:pt x="15799" y="2971"/>
                  </a:lnTo>
                  <a:lnTo>
                    <a:pt x="15752" y="3018"/>
                  </a:lnTo>
                  <a:lnTo>
                    <a:pt x="15705" y="3018"/>
                  </a:lnTo>
                  <a:lnTo>
                    <a:pt x="15705" y="2877"/>
                  </a:lnTo>
                  <a:lnTo>
                    <a:pt x="15658" y="2971"/>
                  </a:lnTo>
                  <a:lnTo>
                    <a:pt x="15280" y="2830"/>
                  </a:lnTo>
                  <a:lnTo>
                    <a:pt x="14997" y="2688"/>
                  </a:lnTo>
                  <a:lnTo>
                    <a:pt x="14714" y="2547"/>
                  </a:lnTo>
                  <a:lnTo>
                    <a:pt x="14431" y="2358"/>
                  </a:lnTo>
                  <a:lnTo>
                    <a:pt x="14337" y="2264"/>
                  </a:lnTo>
                  <a:lnTo>
                    <a:pt x="14196" y="1981"/>
                  </a:lnTo>
                  <a:lnTo>
                    <a:pt x="14054" y="1745"/>
                  </a:lnTo>
                  <a:lnTo>
                    <a:pt x="13960" y="1698"/>
                  </a:lnTo>
                  <a:lnTo>
                    <a:pt x="13913" y="1651"/>
                  </a:lnTo>
                  <a:lnTo>
                    <a:pt x="13865" y="1462"/>
                  </a:lnTo>
                  <a:lnTo>
                    <a:pt x="13818" y="1226"/>
                  </a:lnTo>
                  <a:lnTo>
                    <a:pt x="13865" y="943"/>
                  </a:lnTo>
                  <a:lnTo>
                    <a:pt x="13771" y="283"/>
                  </a:lnTo>
                  <a:lnTo>
                    <a:pt x="1348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7" name="Google Shape;2667;p47"/>
            <p:cNvSpPr/>
            <p:nvPr/>
          </p:nvSpPr>
          <p:spPr>
            <a:xfrm>
              <a:off x="2513650" y="2341075"/>
              <a:ext cx="25" cy="1200"/>
            </a:xfrm>
            <a:custGeom>
              <a:avLst/>
              <a:gdLst/>
              <a:ahLst/>
              <a:cxnLst/>
              <a:rect l="l" t="t" r="r" b="b"/>
              <a:pathLst>
                <a:path w="1" h="48" extrusionOk="0">
                  <a:moveTo>
                    <a:pt x="0" y="48"/>
                  </a:moveTo>
                  <a:lnTo>
                    <a:pt x="0" y="0"/>
                  </a:lnTo>
                  <a:lnTo>
                    <a:pt x="0" y="48"/>
                  </a:lnTo>
                  <a:lnTo>
                    <a:pt x="0" y="48"/>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8" name="Google Shape;2668;p47"/>
            <p:cNvSpPr/>
            <p:nvPr/>
          </p:nvSpPr>
          <p:spPr>
            <a:xfrm>
              <a:off x="2208275" y="2529725"/>
              <a:ext cx="505825" cy="396175"/>
            </a:xfrm>
            <a:custGeom>
              <a:avLst/>
              <a:gdLst/>
              <a:ahLst/>
              <a:cxnLst/>
              <a:rect l="l" t="t" r="r" b="b"/>
              <a:pathLst>
                <a:path w="20233" h="15847" extrusionOk="0">
                  <a:moveTo>
                    <a:pt x="10234" y="0"/>
                  </a:moveTo>
                  <a:lnTo>
                    <a:pt x="2359" y="1462"/>
                  </a:lnTo>
                  <a:lnTo>
                    <a:pt x="0" y="1698"/>
                  </a:lnTo>
                  <a:lnTo>
                    <a:pt x="236" y="1792"/>
                  </a:lnTo>
                  <a:lnTo>
                    <a:pt x="425" y="1934"/>
                  </a:lnTo>
                  <a:lnTo>
                    <a:pt x="472" y="2028"/>
                  </a:lnTo>
                  <a:lnTo>
                    <a:pt x="519" y="2122"/>
                  </a:lnTo>
                  <a:lnTo>
                    <a:pt x="472" y="2217"/>
                  </a:lnTo>
                  <a:lnTo>
                    <a:pt x="472" y="2311"/>
                  </a:lnTo>
                  <a:lnTo>
                    <a:pt x="519" y="2405"/>
                  </a:lnTo>
                  <a:lnTo>
                    <a:pt x="708" y="2641"/>
                  </a:lnTo>
                  <a:lnTo>
                    <a:pt x="944" y="2783"/>
                  </a:lnTo>
                  <a:lnTo>
                    <a:pt x="1038" y="2877"/>
                  </a:lnTo>
                  <a:lnTo>
                    <a:pt x="1132" y="2971"/>
                  </a:lnTo>
                  <a:lnTo>
                    <a:pt x="1179" y="3113"/>
                  </a:lnTo>
                  <a:lnTo>
                    <a:pt x="1274" y="3349"/>
                  </a:lnTo>
                  <a:lnTo>
                    <a:pt x="1274" y="3443"/>
                  </a:lnTo>
                  <a:lnTo>
                    <a:pt x="1415" y="3584"/>
                  </a:lnTo>
                  <a:lnTo>
                    <a:pt x="1887" y="3773"/>
                  </a:lnTo>
                  <a:lnTo>
                    <a:pt x="2170" y="3915"/>
                  </a:lnTo>
                  <a:lnTo>
                    <a:pt x="2406" y="4009"/>
                  </a:lnTo>
                  <a:lnTo>
                    <a:pt x="2500" y="4150"/>
                  </a:lnTo>
                  <a:lnTo>
                    <a:pt x="2547" y="4292"/>
                  </a:lnTo>
                  <a:lnTo>
                    <a:pt x="2500" y="4480"/>
                  </a:lnTo>
                  <a:lnTo>
                    <a:pt x="2359" y="4716"/>
                  </a:lnTo>
                  <a:lnTo>
                    <a:pt x="2264" y="4952"/>
                  </a:lnTo>
                  <a:lnTo>
                    <a:pt x="2217" y="4999"/>
                  </a:lnTo>
                  <a:lnTo>
                    <a:pt x="2217" y="5094"/>
                  </a:lnTo>
                  <a:lnTo>
                    <a:pt x="2264" y="5282"/>
                  </a:lnTo>
                  <a:lnTo>
                    <a:pt x="2594" y="5377"/>
                  </a:lnTo>
                  <a:lnTo>
                    <a:pt x="2641" y="5424"/>
                  </a:lnTo>
                  <a:lnTo>
                    <a:pt x="2736" y="5471"/>
                  </a:lnTo>
                  <a:lnTo>
                    <a:pt x="2783" y="5565"/>
                  </a:lnTo>
                  <a:lnTo>
                    <a:pt x="2783" y="5612"/>
                  </a:lnTo>
                  <a:lnTo>
                    <a:pt x="2783" y="5801"/>
                  </a:lnTo>
                  <a:lnTo>
                    <a:pt x="2830" y="5895"/>
                  </a:lnTo>
                  <a:lnTo>
                    <a:pt x="2830" y="5990"/>
                  </a:lnTo>
                  <a:lnTo>
                    <a:pt x="2877" y="6037"/>
                  </a:lnTo>
                  <a:lnTo>
                    <a:pt x="2972" y="6084"/>
                  </a:lnTo>
                  <a:lnTo>
                    <a:pt x="3490" y="6225"/>
                  </a:lnTo>
                  <a:lnTo>
                    <a:pt x="3538" y="6225"/>
                  </a:lnTo>
                  <a:lnTo>
                    <a:pt x="3679" y="6320"/>
                  </a:lnTo>
                  <a:lnTo>
                    <a:pt x="3726" y="6414"/>
                  </a:lnTo>
                  <a:lnTo>
                    <a:pt x="4858" y="15139"/>
                  </a:lnTo>
                  <a:lnTo>
                    <a:pt x="5000" y="15280"/>
                  </a:lnTo>
                  <a:lnTo>
                    <a:pt x="5047" y="15469"/>
                  </a:lnTo>
                  <a:lnTo>
                    <a:pt x="5094" y="15846"/>
                  </a:lnTo>
                  <a:lnTo>
                    <a:pt x="5518" y="15752"/>
                  </a:lnTo>
                  <a:lnTo>
                    <a:pt x="8489" y="15233"/>
                  </a:lnTo>
                  <a:lnTo>
                    <a:pt x="12451" y="14526"/>
                  </a:lnTo>
                  <a:lnTo>
                    <a:pt x="15281" y="14101"/>
                  </a:lnTo>
                  <a:lnTo>
                    <a:pt x="15894" y="14007"/>
                  </a:lnTo>
                  <a:lnTo>
                    <a:pt x="16413" y="13866"/>
                  </a:lnTo>
                  <a:lnTo>
                    <a:pt x="17073" y="13677"/>
                  </a:lnTo>
                  <a:lnTo>
                    <a:pt x="17261" y="13630"/>
                  </a:lnTo>
                  <a:lnTo>
                    <a:pt x="17450" y="13583"/>
                  </a:lnTo>
                  <a:lnTo>
                    <a:pt x="17592" y="13630"/>
                  </a:lnTo>
                  <a:lnTo>
                    <a:pt x="17733" y="13771"/>
                  </a:lnTo>
                  <a:lnTo>
                    <a:pt x="17780" y="13960"/>
                  </a:lnTo>
                  <a:lnTo>
                    <a:pt x="17827" y="13960"/>
                  </a:lnTo>
                  <a:lnTo>
                    <a:pt x="17969" y="14101"/>
                  </a:lnTo>
                  <a:lnTo>
                    <a:pt x="18158" y="14243"/>
                  </a:lnTo>
                  <a:lnTo>
                    <a:pt x="18299" y="14432"/>
                  </a:lnTo>
                  <a:lnTo>
                    <a:pt x="18299" y="14526"/>
                  </a:lnTo>
                  <a:lnTo>
                    <a:pt x="18299" y="14620"/>
                  </a:lnTo>
                  <a:lnTo>
                    <a:pt x="18299" y="14667"/>
                  </a:lnTo>
                  <a:lnTo>
                    <a:pt x="18252" y="14856"/>
                  </a:lnTo>
                  <a:lnTo>
                    <a:pt x="18063" y="15045"/>
                  </a:lnTo>
                  <a:lnTo>
                    <a:pt x="17827" y="15375"/>
                  </a:lnTo>
                  <a:lnTo>
                    <a:pt x="17780" y="15375"/>
                  </a:lnTo>
                  <a:lnTo>
                    <a:pt x="17639" y="15563"/>
                  </a:lnTo>
                  <a:lnTo>
                    <a:pt x="17639" y="15611"/>
                  </a:lnTo>
                  <a:lnTo>
                    <a:pt x="17780" y="15611"/>
                  </a:lnTo>
                  <a:lnTo>
                    <a:pt x="18205" y="15563"/>
                  </a:lnTo>
                  <a:lnTo>
                    <a:pt x="18440" y="15375"/>
                  </a:lnTo>
                  <a:lnTo>
                    <a:pt x="18535" y="15328"/>
                  </a:lnTo>
                  <a:lnTo>
                    <a:pt x="19148" y="15233"/>
                  </a:lnTo>
                  <a:lnTo>
                    <a:pt x="19148" y="15186"/>
                  </a:lnTo>
                  <a:lnTo>
                    <a:pt x="19195" y="14526"/>
                  </a:lnTo>
                  <a:lnTo>
                    <a:pt x="19242" y="13394"/>
                  </a:lnTo>
                  <a:lnTo>
                    <a:pt x="19242" y="13347"/>
                  </a:lnTo>
                  <a:lnTo>
                    <a:pt x="19289" y="13300"/>
                  </a:lnTo>
                  <a:lnTo>
                    <a:pt x="19572" y="13064"/>
                  </a:lnTo>
                  <a:lnTo>
                    <a:pt x="19667" y="12970"/>
                  </a:lnTo>
                  <a:lnTo>
                    <a:pt x="20044" y="12781"/>
                  </a:lnTo>
                  <a:lnTo>
                    <a:pt x="20091" y="12734"/>
                  </a:lnTo>
                  <a:lnTo>
                    <a:pt x="20138" y="12451"/>
                  </a:lnTo>
                  <a:lnTo>
                    <a:pt x="20185" y="12121"/>
                  </a:lnTo>
                  <a:lnTo>
                    <a:pt x="20233" y="11979"/>
                  </a:lnTo>
                  <a:lnTo>
                    <a:pt x="20185" y="11932"/>
                  </a:lnTo>
                  <a:lnTo>
                    <a:pt x="20091" y="11838"/>
                  </a:lnTo>
                  <a:lnTo>
                    <a:pt x="19950" y="11885"/>
                  </a:lnTo>
                  <a:lnTo>
                    <a:pt x="19714" y="11932"/>
                  </a:lnTo>
                  <a:lnTo>
                    <a:pt x="19667" y="11932"/>
                  </a:lnTo>
                  <a:lnTo>
                    <a:pt x="19478" y="11885"/>
                  </a:lnTo>
                  <a:lnTo>
                    <a:pt x="19337" y="11790"/>
                  </a:lnTo>
                  <a:lnTo>
                    <a:pt x="19195" y="11649"/>
                  </a:lnTo>
                  <a:lnTo>
                    <a:pt x="18959" y="11319"/>
                  </a:lnTo>
                  <a:lnTo>
                    <a:pt x="18865" y="11177"/>
                  </a:lnTo>
                  <a:lnTo>
                    <a:pt x="18771" y="11083"/>
                  </a:lnTo>
                  <a:lnTo>
                    <a:pt x="18723" y="10942"/>
                  </a:lnTo>
                  <a:lnTo>
                    <a:pt x="18723" y="10847"/>
                  </a:lnTo>
                  <a:lnTo>
                    <a:pt x="18771" y="10753"/>
                  </a:lnTo>
                  <a:lnTo>
                    <a:pt x="18865" y="10611"/>
                  </a:lnTo>
                  <a:lnTo>
                    <a:pt x="18959" y="10517"/>
                  </a:lnTo>
                  <a:lnTo>
                    <a:pt x="18912" y="10376"/>
                  </a:lnTo>
                  <a:lnTo>
                    <a:pt x="18771" y="10140"/>
                  </a:lnTo>
                  <a:lnTo>
                    <a:pt x="18535" y="9763"/>
                  </a:lnTo>
                  <a:lnTo>
                    <a:pt x="18299" y="9291"/>
                  </a:lnTo>
                  <a:lnTo>
                    <a:pt x="18205" y="9197"/>
                  </a:lnTo>
                  <a:lnTo>
                    <a:pt x="17780" y="9008"/>
                  </a:lnTo>
                  <a:lnTo>
                    <a:pt x="17214" y="8819"/>
                  </a:lnTo>
                  <a:lnTo>
                    <a:pt x="16837" y="8725"/>
                  </a:lnTo>
                  <a:lnTo>
                    <a:pt x="16413" y="8584"/>
                  </a:lnTo>
                  <a:lnTo>
                    <a:pt x="16224" y="8442"/>
                  </a:lnTo>
                  <a:lnTo>
                    <a:pt x="16082" y="8348"/>
                  </a:lnTo>
                  <a:lnTo>
                    <a:pt x="15847" y="8112"/>
                  </a:lnTo>
                  <a:lnTo>
                    <a:pt x="15564" y="7782"/>
                  </a:lnTo>
                  <a:lnTo>
                    <a:pt x="15469" y="7640"/>
                  </a:lnTo>
                  <a:lnTo>
                    <a:pt x="15422" y="7499"/>
                  </a:lnTo>
                  <a:lnTo>
                    <a:pt x="15375" y="7404"/>
                  </a:lnTo>
                  <a:lnTo>
                    <a:pt x="15422" y="7310"/>
                  </a:lnTo>
                  <a:lnTo>
                    <a:pt x="15516" y="7122"/>
                  </a:lnTo>
                  <a:lnTo>
                    <a:pt x="15658" y="6933"/>
                  </a:lnTo>
                  <a:lnTo>
                    <a:pt x="15799" y="6791"/>
                  </a:lnTo>
                  <a:lnTo>
                    <a:pt x="15847" y="6744"/>
                  </a:lnTo>
                  <a:lnTo>
                    <a:pt x="15847" y="6650"/>
                  </a:lnTo>
                  <a:lnTo>
                    <a:pt x="15847" y="6461"/>
                  </a:lnTo>
                  <a:lnTo>
                    <a:pt x="15847" y="6367"/>
                  </a:lnTo>
                  <a:lnTo>
                    <a:pt x="15847" y="6084"/>
                  </a:lnTo>
                  <a:lnTo>
                    <a:pt x="15799" y="5895"/>
                  </a:lnTo>
                  <a:lnTo>
                    <a:pt x="15799" y="5801"/>
                  </a:lnTo>
                  <a:lnTo>
                    <a:pt x="15847" y="5612"/>
                  </a:lnTo>
                  <a:lnTo>
                    <a:pt x="15658" y="5518"/>
                  </a:lnTo>
                  <a:lnTo>
                    <a:pt x="15469" y="5471"/>
                  </a:lnTo>
                  <a:lnTo>
                    <a:pt x="15186" y="5424"/>
                  </a:lnTo>
                  <a:lnTo>
                    <a:pt x="15092" y="5424"/>
                  </a:lnTo>
                  <a:lnTo>
                    <a:pt x="15045" y="5565"/>
                  </a:lnTo>
                  <a:lnTo>
                    <a:pt x="14951" y="5660"/>
                  </a:lnTo>
                  <a:lnTo>
                    <a:pt x="14809" y="5707"/>
                  </a:lnTo>
                  <a:lnTo>
                    <a:pt x="14715" y="5707"/>
                  </a:lnTo>
                  <a:lnTo>
                    <a:pt x="14526" y="5660"/>
                  </a:lnTo>
                  <a:lnTo>
                    <a:pt x="14432" y="5565"/>
                  </a:lnTo>
                  <a:lnTo>
                    <a:pt x="14337" y="5424"/>
                  </a:lnTo>
                  <a:lnTo>
                    <a:pt x="14290" y="5235"/>
                  </a:lnTo>
                  <a:lnTo>
                    <a:pt x="14196" y="4905"/>
                  </a:lnTo>
                  <a:lnTo>
                    <a:pt x="14102" y="4763"/>
                  </a:lnTo>
                  <a:lnTo>
                    <a:pt x="14007" y="4622"/>
                  </a:lnTo>
                  <a:lnTo>
                    <a:pt x="13724" y="4339"/>
                  </a:lnTo>
                  <a:lnTo>
                    <a:pt x="13394" y="4056"/>
                  </a:lnTo>
                  <a:lnTo>
                    <a:pt x="13206" y="3915"/>
                  </a:lnTo>
                  <a:lnTo>
                    <a:pt x="13017" y="3773"/>
                  </a:lnTo>
                  <a:lnTo>
                    <a:pt x="12593" y="3537"/>
                  </a:lnTo>
                  <a:lnTo>
                    <a:pt x="12451" y="3396"/>
                  </a:lnTo>
                  <a:lnTo>
                    <a:pt x="12262" y="3207"/>
                  </a:lnTo>
                  <a:lnTo>
                    <a:pt x="11885" y="2688"/>
                  </a:lnTo>
                  <a:lnTo>
                    <a:pt x="11413" y="2028"/>
                  </a:lnTo>
                  <a:lnTo>
                    <a:pt x="11272" y="1792"/>
                  </a:lnTo>
                  <a:lnTo>
                    <a:pt x="11178" y="1604"/>
                  </a:lnTo>
                  <a:lnTo>
                    <a:pt x="11131" y="1321"/>
                  </a:lnTo>
                  <a:lnTo>
                    <a:pt x="11131" y="1274"/>
                  </a:lnTo>
                  <a:lnTo>
                    <a:pt x="11131" y="1226"/>
                  </a:lnTo>
                  <a:lnTo>
                    <a:pt x="11178" y="1085"/>
                  </a:lnTo>
                  <a:lnTo>
                    <a:pt x="11178" y="991"/>
                  </a:lnTo>
                  <a:lnTo>
                    <a:pt x="11225" y="849"/>
                  </a:lnTo>
                  <a:lnTo>
                    <a:pt x="11225" y="755"/>
                  </a:lnTo>
                  <a:lnTo>
                    <a:pt x="10423" y="47"/>
                  </a:lnTo>
                  <a:lnTo>
                    <a:pt x="1023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69" name="Google Shape;2669;p47"/>
            <p:cNvSpPr/>
            <p:nvPr/>
          </p:nvSpPr>
          <p:spPr>
            <a:xfrm>
              <a:off x="2688150" y="291055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0" name="Google Shape;2670;p47"/>
            <p:cNvSpPr/>
            <p:nvPr/>
          </p:nvSpPr>
          <p:spPr>
            <a:xfrm>
              <a:off x="2401625" y="3186425"/>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1" name="Google Shape;2671;p47"/>
            <p:cNvSpPr/>
            <p:nvPr/>
          </p:nvSpPr>
          <p:spPr>
            <a:xfrm>
              <a:off x="2626825" y="319940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2" name="Google Shape;2672;p47"/>
            <p:cNvSpPr/>
            <p:nvPr/>
          </p:nvSpPr>
          <p:spPr>
            <a:xfrm>
              <a:off x="2337975" y="2882250"/>
              <a:ext cx="347825" cy="350200"/>
            </a:xfrm>
            <a:custGeom>
              <a:avLst/>
              <a:gdLst/>
              <a:ahLst/>
              <a:cxnLst/>
              <a:rect l="l" t="t" r="r" b="b"/>
              <a:pathLst>
                <a:path w="13913" h="14008" extrusionOk="0">
                  <a:moveTo>
                    <a:pt x="12168" y="0"/>
                  </a:moveTo>
                  <a:lnTo>
                    <a:pt x="12026" y="48"/>
                  </a:lnTo>
                  <a:lnTo>
                    <a:pt x="11319" y="236"/>
                  </a:lnTo>
                  <a:lnTo>
                    <a:pt x="10800" y="331"/>
                  </a:lnTo>
                  <a:lnTo>
                    <a:pt x="10140" y="472"/>
                  </a:lnTo>
                  <a:lnTo>
                    <a:pt x="7829" y="849"/>
                  </a:lnTo>
                  <a:lnTo>
                    <a:pt x="3396" y="1604"/>
                  </a:lnTo>
                  <a:lnTo>
                    <a:pt x="613" y="2075"/>
                  </a:lnTo>
                  <a:lnTo>
                    <a:pt x="0" y="2170"/>
                  </a:lnTo>
                  <a:lnTo>
                    <a:pt x="142" y="3066"/>
                  </a:lnTo>
                  <a:lnTo>
                    <a:pt x="47" y="3113"/>
                  </a:lnTo>
                  <a:lnTo>
                    <a:pt x="142" y="3113"/>
                  </a:lnTo>
                  <a:lnTo>
                    <a:pt x="236" y="3632"/>
                  </a:lnTo>
                  <a:lnTo>
                    <a:pt x="283" y="3868"/>
                  </a:lnTo>
                  <a:lnTo>
                    <a:pt x="330" y="4009"/>
                  </a:lnTo>
                  <a:lnTo>
                    <a:pt x="519" y="4669"/>
                  </a:lnTo>
                  <a:lnTo>
                    <a:pt x="660" y="5188"/>
                  </a:lnTo>
                  <a:lnTo>
                    <a:pt x="755" y="5471"/>
                  </a:lnTo>
                  <a:lnTo>
                    <a:pt x="943" y="6650"/>
                  </a:lnTo>
                  <a:lnTo>
                    <a:pt x="1085" y="8442"/>
                  </a:lnTo>
                  <a:lnTo>
                    <a:pt x="1509" y="11461"/>
                  </a:lnTo>
                  <a:lnTo>
                    <a:pt x="1604" y="11885"/>
                  </a:lnTo>
                  <a:lnTo>
                    <a:pt x="1651" y="12215"/>
                  </a:lnTo>
                  <a:lnTo>
                    <a:pt x="1698" y="12309"/>
                  </a:lnTo>
                  <a:lnTo>
                    <a:pt x="1792" y="12357"/>
                  </a:lnTo>
                  <a:lnTo>
                    <a:pt x="1934" y="12357"/>
                  </a:lnTo>
                  <a:lnTo>
                    <a:pt x="2075" y="12309"/>
                  </a:lnTo>
                  <a:lnTo>
                    <a:pt x="2217" y="12168"/>
                  </a:lnTo>
                  <a:lnTo>
                    <a:pt x="2311" y="12121"/>
                  </a:lnTo>
                  <a:lnTo>
                    <a:pt x="2547" y="12074"/>
                  </a:lnTo>
                  <a:lnTo>
                    <a:pt x="2641" y="12074"/>
                  </a:lnTo>
                  <a:lnTo>
                    <a:pt x="2924" y="12121"/>
                  </a:lnTo>
                  <a:lnTo>
                    <a:pt x="3019" y="12215"/>
                  </a:lnTo>
                  <a:lnTo>
                    <a:pt x="3066" y="12309"/>
                  </a:lnTo>
                  <a:lnTo>
                    <a:pt x="3301" y="14007"/>
                  </a:lnTo>
                  <a:lnTo>
                    <a:pt x="11460" y="12781"/>
                  </a:lnTo>
                  <a:lnTo>
                    <a:pt x="11460" y="12640"/>
                  </a:lnTo>
                  <a:lnTo>
                    <a:pt x="11508" y="12545"/>
                  </a:lnTo>
                  <a:lnTo>
                    <a:pt x="11508" y="12498"/>
                  </a:lnTo>
                  <a:lnTo>
                    <a:pt x="11602" y="12404"/>
                  </a:lnTo>
                  <a:lnTo>
                    <a:pt x="11696" y="12262"/>
                  </a:lnTo>
                  <a:lnTo>
                    <a:pt x="11743" y="12168"/>
                  </a:lnTo>
                  <a:lnTo>
                    <a:pt x="11696" y="12168"/>
                  </a:lnTo>
                  <a:lnTo>
                    <a:pt x="11649" y="12121"/>
                  </a:lnTo>
                  <a:lnTo>
                    <a:pt x="11366" y="11791"/>
                  </a:lnTo>
                  <a:lnTo>
                    <a:pt x="11272" y="11602"/>
                  </a:lnTo>
                  <a:lnTo>
                    <a:pt x="11130" y="11272"/>
                  </a:lnTo>
                  <a:lnTo>
                    <a:pt x="11036" y="11036"/>
                  </a:lnTo>
                  <a:lnTo>
                    <a:pt x="11036" y="10800"/>
                  </a:lnTo>
                  <a:lnTo>
                    <a:pt x="11177" y="10423"/>
                  </a:lnTo>
                  <a:lnTo>
                    <a:pt x="11366" y="9951"/>
                  </a:lnTo>
                  <a:lnTo>
                    <a:pt x="11366" y="9763"/>
                  </a:lnTo>
                  <a:lnTo>
                    <a:pt x="11366" y="9574"/>
                  </a:lnTo>
                  <a:lnTo>
                    <a:pt x="11413" y="9385"/>
                  </a:lnTo>
                  <a:lnTo>
                    <a:pt x="11508" y="9103"/>
                  </a:lnTo>
                  <a:lnTo>
                    <a:pt x="11555" y="9055"/>
                  </a:lnTo>
                  <a:lnTo>
                    <a:pt x="11508" y="8961"/>
                  </a:lnTo>
                  <a:lnTo>
                    <a:pt x="11460" y="8772"/>
                  </a:lnTo>
                  <a:lnTo>
                    <a:pt x="11413" y="8584"/>
                  </a:lnTo>
                  <a:lnTo>
                    <a:pt x="11460" y="8442"/>
                  </a:lnTo>
                  <a:lnTo>
                    <a:pt x="11555" y="8301"/>
                  </a:lnTo>
                  <a:lnTo>
                    <a:pt x="11790" y="8112"/>
                  </a:lnTo>
                  <a:lnTo>
                    <a:pt x="11790" y="7876"/>
                  </a:lnTo>
                  <a:lnTo>
                    <a:pt x="11885" y="7688"/>
                  </a:lnTo>
                  <a:lnTo>
                    <a:pt x="11979" y="7593"/>
                  </a:lnTo>
                  <a:lnTo>
                    <a:pt x="12121" y="7593"/>
                  </a:lnTo>
                  <a:lnTo>
                    <a:pt x="12451" y="7263"/>
                  </a:lnTo>
                  <a:lnTo>
                    <a:pt x="12404" y="6980"/>
                  </a:lnTo>
                  <a:lnTo>
                    <a:pt x="12309" y="6509"/>
                  </a:lnTo>
                  <a:lnTo>
                    <a:pt x="12309" y="6273"/>
                  </a:lnTo>
                  <a:lnTo>
                    <a:pt x="12356" y="6084"/>
                  </a:lnTo>
                  <a:lnTo>
                    <a:pt x="12451" y="5896"/>
                  </a:lnTo>
                  <a:lnTo>
                    <a:pt x="12498" y="5707"/>
                  </a:lnTo>
                  <a:lnTo>
                    <a:pt x="12639" y="5565"/>
                  </a:lnTo>
                  <a:lnTo>
                    <a:pt x="12687" y="5518"/>
                  </a:lnTo>
                  <a:lnTo>
                    <a:pt x="12922" y="5235"/>
                  </a:lnTo>
                  <a:lnTo>
                    <a:pt x="12922" y="5141"/>
                  </a:lnTo>
                  <a:lnTo>
                    <a:pt x="12970" y="5094"/>
                  </a:lnTo>
                  <a:lnTo>
                    <a:pt x="13252" y="4717"/>
                  </a:lnTo>
                  <a:lnTo>
                    <a:pt x="13252" y="4622"/>
                  </a:lnTo>
                  <a:lnTo>
                    <a:pt x="13205" y="4198"/>
                  </a:lnTo>
                  <a:lnTo>
                    <a:pt x="13205" y="4056"/>
                  </a:lnTo>
                  <a:lnTo>
                    <a:pt x="13205" y="3962"/>
                  </a:lnTo>
                  <a:lnTo>
                    <a:pt x="13158" y="3820"/>
                  </a:lnTo>
                  <a:lnTo>
                    <a:pt x="13158" y="3679"/>
                  </a:lnTo>
                  <a:lnTo>
                    <a:pt x="13252" y="3537"/>
                  </a:lnTo>
                  <a:lnTo>
                    <a:pt x="13347" y="3443"/>
                  </a:lnTo>
                  <a:lnTo>
                    <a:pt x="13441" y="3207"/>
                  </a:lnTo>
                  <a:lnTo>
                    <a:pt x="13488" y="2830"/>
                  </a:lnTo>
                  <a:lnTo>
                    <a:pt x="13441" y="2500"/>
                  </a:lnTo>
                  <a:lnTo>
                    <a:pt x="13441" y="2406"/>
                  </a:lnTo>
                  <a:lnTo>
                    <a:pt x="13488" y="2358"/>
                  </a:lnTo>
                  <a:lnTo>
                    <a:pt x="13771" y="2028"/>
                  </a:lnTo>
                  <a:lnTo>
                    <a:pt x="13913" y="1745"/>
                  </a:lnTo>
                  <a:lnTo>
                    <a:pt x="13913" y="1604"/>
                  </a:lnTo>
                  <a:lnTo>
                    <a:pt x="13488" y="1698"/>
                  </a:lnTo>
                  <a:lnTo>
                    <a:pt x="13300" y="1840"/>
                  </a:lnTo>
                  <a:lnTo>
                    <a:pt x="13205" y="1887"/>
                  </a:lnTo>
                  <a:lnTo>
                    <a:pt x="13064" y="1934"/>
                  </a:lnTo>
                  <a:lnTo>
                    <a:pt x="12639" y="1981"/>
                  </a:lnTo>
                  <a:lnTo>
                    <a:pt x="12356" y="1981"/>
                  </a:lnTo>
                  <a:lnTo>
                    <a:pt x="12262" y="2028"/>
                  </a:lnTo>
                  <a:lnTo>
                    <a:pt x="12121" y="1981"/>
                  </a:lnTo>
                  <a:lnTo>
                    <a:pt x="12073" y="1934"/>
                  </a:lnTo>
                  <a:lnTo>
                    <a:pt x="12026" y="1887"/>
                  </a:lnTo>
                  <a:lnTo>
                    <a:pt x="11979" y="1793"/>
                  </a:lnTo>
                  <a:lnTo>
                    <a:pt x="11979" y="1745"/>
                  </a:lnTo>
                  <a:lnTo>
                    <a:pt x="11979" y="1604"/>
                  </a:lnTo>
                  <a:lnTo>
                    <a:pt x="12026" y="1368"/>
                  </a:lnTo>
                  <a:lnTo>
                    <a:pt x="12073" y="1132"/>
                  </a:lnTo>
                  <a:lnTo>
                    <a:pt x="12309" y="944"/>
                  </a:lnTo>
                  <a:lnTo>
                    <a:pt x="12545" y="661"/>
                  </a:lnTo>
                  <a:lnTo>
                    <a:pt x="12592" y="566"/>
                  </a:lnTo>
                  <a:lnTo>
                    <a:pt x="12639" y="472"/>
                  </a:lnTo>
                  <a:lnTo>
                    <a:pt x="12356" y="283"/>
                  </a:lnTo>
                  <a:lnTo>
                    <a:pt x="12215" y="142"/>
                  </a:lnTo>
                  <a:lnTo>
                    <a:pt x="1216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3" name="Google Shape;2673;p47"/>
            <p:cNvSpPr/>
            <p:nvPr/>
          </p:nvSpPr>
          <p:spPr>
            <a:xfrm>
              <a:off x="2625650" y="2989550"/>
              <a:ext cx="259400" cy="439800"/>
            </a:xfrm>
            <a:custGeom>
              <a:avLst/>
              <a:gdLst/>
              <a:ahLst/>
              <a:cxnLst/>
              <a:rect l="l" t="t" r="r" b="b"/>
              <a:pathLst>
                <a:path w="10376" h="17592" extrusionOk="0">
                  <a:moveTo>
                    <a:pt x="7499" y="0"/>
                  </a:moveTo>
                  <a:lnTo>
                    <a:pt x="7358" y="47"/>
                  </a:lnTo>
                  <a:lnTo>
                    <a:pt x="7263" y="94"/>
                  </a:lnTo>
                  <a:lnTo>
                    <a:pt x="7216" y="94"/>
                  </a:lnTo>
                  <a:lnTo>
                    <a:pt x="7075" y="142"/>
                  </a:lnTo>
                  <a:lnTo>
                    <a:pt x="6980" y="189"/>
                  </a:lnTo>
                  <a:lnTo>
                    <a:pt x="6697" y="236"/>
                  </a:lnTo>
                  <a:lnTo>
                    <a:pt x="6603" y="283"/>
                  </a:lnTo>
                  <a:lnTo>
                    <a:pt x="5849" y="425"/>
                  </a:lnTo>
                  <a:lnTo>
                    <a:pt x="5141" y="566"/>
                  </a:lnTo>
                  <a:lnTo>
                    <a:pt x="4717" y="613"/>
                  </a:lnTo>
                  <a:lnTo>
                    <a:pt x="4245" y="613"/>
                  </a:lnTo>
                  <a:lnTo>
                    <a:pt x="4104" y="660"/>
                  </a:lnTo>
                  <a:lnTo>
                    <a:pt x="3726" y="849"/>
                  </a:lnTo>
                  <a:lnTo>
                    <a:pt x="3538" y="896"/>
                  </a:lnTo>
                  <a:lnTo>
                    <a:pt x="2264" y="1179"/>
                  </a:lnTo>
                  <a:lnTo>
                    <a:pt x="1793" y="1226"/>
                  </a:lnTo>
                  <a:lnTo>
                    <a:pt x="1604" y="1415"/>
                  </a:lnTo>
                  <a:lnTo>
                    <a:pt x="1510" y="1509"/>
                  </a:lnTo>
                  <a:lnTo>
                    <a:pt x="1510" y="1556"/>
                  </a:lnTo>
                  <a:lnTo>
                    <a:pt x="1415" y="1604"/>
                  </a:lnTo>
                  <a:lnTo>
                    <a:pt x="1368" y="1792"/>
                  </a:lnTo>
                  <a:lnTo>
                    <a:pt x="1274" y="2028"/>
                  </a:lnTo>
                  <a:lnTo>
                    <a:pt x="1274" y="2122"/>
                  </a:lnTo>
                  <a:lnTo>
                    <a:pt x="1368" y="2547"/>
                  </a:lnTo>
                  <a:lnTo>
                    <a:pt x="1368" y="2641"/>
                  </a:lnTo>
                  <a:lnTo>
                    <a:pt x="1415" y="3066"/>
                  </a:lnTo>
                  <a:lnTo>
                    <a:pt x="1415" y="3160"/>
                  </a:lnTo>
                  <a:lnTo>
                    <a:pt x="1368" y="3254"/>
                  </a:lnTo>
                  <a:lnTo>
                    <a:pt x="991" y="3584"/>
                  </a:lnTo>
                  <a:lnTo>
                    <a:pt x="755" y="3726"/>
                  </a:lnTo>
                  <a:lnTo>
                    <a:pt x="755" y="3820"/>
                  </a:lnTo>
                  <a:lnTo>
                    <a:pt x="755" y="3914"/>
                  </a:lnTo>
                  <a:lnTo>
                    <a:pt x="708" y="4009"/>
                  </a:lnTo>
                  <a:lnTo>
                    <a:pt x="614" y="4150"/>
                  </a:lnTo>
                  <a:lnTo>
                    <a:pt x="378" y="4339"/>
                  </a:lnTo>
                  <a:lnTo>
                    <a:pt x="425" y="4528"/>
                  </a:lnTo>
                  <a:lnTo>
                    <a:pt x="472" y="4716"/>
                  </a:lnTo>
                  <a:lnTo>
                    <a:pt x="472" y="4858"/>
                  </a:lnTo>
                  <a:lnTo>
                    <a:pt x="425" y="5046"/>
                  </a:lnTo>
                  <a:lnTo>
                    <a:pt x="331" y="5235"/>
                  </a:lnTo>
                  <a:lnTo>
                    <a:pt x="331" y="5518"/>
                  </a:lnTo>
                  <a:lnTo>
                    <a:pt x="283" y="5707"/>
                  </a:lnTo>
                  <a:lnTo>
                    <a:pt x="236" y="5942"/>
                  </a:lnTo>
                  <a:lnTo>
                    <a:pt x="95" y="6273"/>
                  </a:lnTo>
                  <a:lnTo>
                    <a:pt x="1" y="6603"/>
                  </a:lnTo>
                  <a:lnTo>
                    <a:pt x="48" y="6791"/>
                  </a:lnTo>
                  <a:lnTo>
                    <a:pt x="189" y="7121"/>
                  </a:lnTo>
                  <a:lnTo>
                    <a:pt x="236" y="7216"/>
                  </a:lnTo>
                  <a:lnTo>
                    <a:pt x="472" y="7499"/>
                  </a:lnTo>
                  <a:lnTo>
                    <a:pt x="614" y="7640"/>
                  </a:lnTo>
                  <a:lnTo>
                    <a:pt x="661" y="7735"/>
                  </a:lnTo>
                  <a:lnTo>
                    <a:pt x="708" y="7829"/>
                  </a:lnTo>
                  <a:lnTo>
                    <a:pt x="661" y="8017"/>
                  </a:lnTo>
                  <a:lnTo>
                    <a:pt x="566" y="8253"/>
                  </a:lnTo>
                  <a:lnTo>
                    <a:pt x="425" y="8442"/>
                  </a:lnTo>
                  <a:lnTo>
                    <a:pt x="425" y="8489"/>
                  </a:lnTo>
                  <a:lnTo>
                    <a:pt x="425" y="8583"/>
                  </a:lnTo>
                  <a:lnTo>
                    <a:pt x="425" y="8631"/>
                  </a:lnTo>
                  <a:lnTo>
                    <a:pt x="614" y="8961"/>
                  </a:lnTo>
                  <a:lnTo>
                    <a:pt x="755" y="9338"/>
                  </a:lnTo>
                  <a:lnTo>
                    <a:pt x="897" y="9479"/>
                  </a:lnTo>
                  <a:lnTo>
                    <a:pt x="991" y="9668"/>
                  </a:lnTo>
                  <a:lnTo>
                    <a:pt x="1132" y="10045"/>
                  </a:lnTo>
                  <a:lnTo>
                    <a:pt x="1227" y="10376"/>
                  </a:lnTo>
                  <a:lnTo>
                    <a:pt x="1415" y="10659"/>
                  </a:lnTo>
                  <a:lnTo>
                    <a:pt x="1510" y="10706"/>
                  </a:lnTo>
                  <a:lnTo>
                    <a:pt x="1604" y="10800"/>
                  </a:lnTo>
                  <a:lnTo>
                    <a:pt x="1604" y="10941"/>
                  </a:lnTo>
                  <a:lnTo>
                    <a:pt x="1651" y="11036"/>
                  </a:lnTo>
                  <a:lnTo>
                    <a:pt x="1604" y="11319"/>
                  </a:lnTo>
                  <a:lnTo>
                    <a:pt x="1557" y="11413"/>
                  </a:lnTo>
                  <a:lnTo>
                    <a:pt x="1510" y="11460"/>
                  </a:lnTo>
                  <a:lnTo>
                    <a:pt x="1368" y="11555"/>
                  </a:lnTo>
                  <a:lnTo>
                    <a:pt x="1274" y="11602"/>
                  </a:lnTo>
                  <a:lnTo>
                    <a:pt x="1274" y="11649"/>
                  </a:lnTo>
                  <a:lnTo>
                    <a:pt x="1227" y="11838"/>
                  </a:lnTo>
                  <a:lnTo>
                    <a:pt x="1180" y="12073"/>
                  </a:lnTo>
                  <a:lnTo>
                    <a:pt x="1085" y="12403"/>
                  </a:lnTo>
                  <a:lnTo>
                    <a:pt x="849" y="12875"/>
                  </a:lnTo>
                  <a:lnTo>
                    <a:pt x="661" y="13158"/>
                  </a:lnTo>
                  <a:lnTo>
                    <a:pt x="566" y="13394"/>
                  </a:lnTo>
                  <a:lnTo>
                    <a:pt x="519" y="14007"/>
                  </a:lnTo>
                  <a:lnTo>
                    <a:pt x="425" y="14573"/>
                  </a:lnTo>
                  <a:lnTo>
                    <a:pt x="378" y="15092"/>
                  </a:lnTo>
                  <a:lnTo>
                    <a:pt x="472" y="15846"/>
                  </a:lnTo>
                  <a:lnTo>
                    <a:pt x="2311" y="15610"/>
                  </a:lnTo>
                  <a:lnTo>
                    <a:pt x="4717" y="15045"/>
                  </a:lnTo>
                  <a:lnTo>
                    <a:pt x="5235" y="14950"/>
                  </a:lnTo>
                  <a:lnTo>
                    <a:pt x="5849" y="14856"/>
                  </a:lnTo>
                  <a:lnTo>
                    <a:pt x="6037" y="14856"/>
                  </a:lnTo>
                  <a:lnTo>
                    <a:pt x="6131" y="14950"/>
                  </a:lnTo>
                  <a:lnTo>
                    <a:pt x="6179" y="14997"/>
                  </a:lnTo>
                  <a:lnTo>
                    <a:pt x="6226" y="15092"/>
                  </a:lnTo>
                  <a:lnTo>
                    <a:pt x="6226" y="15375"/>
                  </a:lnTo>
                  <a:lnTo>
                    <a:pt x="6131" y="15752"/>
                  </a:lnTo>
                  <a:lnTo>
                    <a:pt x="6131" y="15941"/>
                  </a:lnTo>
                  <a:lnTo>
                    <a:pt x="6131" y="16129"/>
                  </a:lnTo>
                  <a:lnTo>
                    <a:pt x="6179" y="16224"/>
                  </a:lnTo>
                  <a:lnTo>
                    <a:pt x="6556" y="16695"/>
                  </a:lnTo>
                  <a:lnTo>
                    <a:pt x="7075" y="17120"/>
                  </a:lnTo>
                  <a:lnTo>
                    <a:pt x="7122" y="17167"/>
                  </a:lnTo>
                  <a:lnTo>
                    <a:pt x="7169" y="17261"/>
                  </a:lnTo>
                  <a:lnTo>
                    <a:pt x="7169" y="17544"/>
                  </a:lnTo>
                  <a:lnTo>
                    <a:pt x="7311" y="17591"/>
                  </a:lnTo>
                  <a:lnTo>
                    <a:pt x="7593" y="17308"/>
                  </a:lnTo>
                  <a:lnTo>
                    <a:pt x="7829" y="17072"/>
                  </a:lnTo>
                  <a:lnTo>
                    <a:pt x="7876" y="17025"/>
                  </a:lnTo>
                  <a:lnTo>
                    <a:pt x="8631" y="16601"/>
                  </a:lnTo>
                  <a:lnTo>
                    <a:pt x="9055" y="16318"/>
                  </a:lnTo>
                  <a:lnTo>
                    <a:pt x="9197" y="16318"/>
                  </a:lnTo>
                  <a:lnTo>
                    <a:pt x="9716" y="16365"/>
                  </a:lnTo>
                  <a:lnTo>
                    <a:pt x="9904" y="16412"/>
                  </a:lnTo>
                  <a:lnTo>
                    <a:pt x="10140" y="16412"/>
                  </a:lnTo>
                  <a:lnTo>
                    <a:pt x="10376" y="16365"/>
                  </a:lnTo>
                  <a:lnTo>
                    <a:pt x="10187" y="15705"/>
                  </a:lnTo>
                  <a:lnTo>
                    <a:pt x="9999" y="15186"/>
                  </a:lnTo>
                  <a:lnTo>
                    <a:pt x="9904" y="14950"/>
                  </a:lnTo>
                  <a:lnTo>
                    <a:pt x="9857" y="14809"/>
                  </a:lnTo>
                  <a:lnTo>
                    <a:pt x="9857" y="14762"/>
                  </a:lnTo>
                  <a:lnTo>
                    <a:pt x="9763" y="14196"/>
                  </a:lnTo>
                  <a:lnTo>
                    <a:pt x="9716" y="13865"/>
                  </a:lnTo>
                  <a:lnTo>
                    <a:pt x="9716" y="13771"/>
                  </a:lnTo>
                  <a:lnTo>
                    <a:pt x="9669" y="13583"/>
                  </a:lnTo>
                  <a:lnTo>
                    <a:pt x="9527" y="13347"/>
                  </a:lnTo>
                  <a:lnTo>
                    <a:pt x="9433" y="13017"/>
                  </a:lnTo>
                  <a:lnTo>
                    <a:pt x="9244" y="12215"/>
                  </a:lnTo>
                  <a:lnTo>
                    <a:pt x="9150" y="11885"/>
                  </a:lnTo>
                  <a:lnTo>
                    <a:pt x="9055" y="11555"/>
                  </a:lnTo>
                  <a:lnTo>
                    <a:pt x="8442" y="7263"/>
                  </a:lnTo>
                  <a:lnTo>
                    <a:pt x="8490" y="7169"/>
                  </a:lnTo>
                  <a:lnTo>
                    <a:pt x="8584" y="6933"/>
                  </a:lnTo>
                  <a:lnTo>
                    <a:pt x="8584" y="6791"/>
                  </a:lnTo>
                  <a:lnTo>
                    <a:pt x="8395" y="6603"/>
                  </a:lnTo>
                  <a:lnTo>
                    <a:pt x="8348" y="6508"/>
                  </a:lnTo>
                  <a:lnTo>
                    <a:pt x="8301" y="6367"/>
                  </a:lnTo>
                  <a:lnTo>
                    <a:pt x="8301" y="5942"/>
                  </a:lnTo>
                  <a:lnTo>
                    <a:pt x="8254" y="5707"/>
                  </a:lnTo>
                  <a:lnTo>
                    <a:pt x="8301" y="5471"/>
                  </a:lnTo>
                  <a:lnTo>
                    <a:pt x="8348" y="5282"/>
                  </a:lnTo>
                  <a:lnTo>
                    <a:pt x="7924" y="1651"/>
                  </a:lnTo>
                  <a:lnTo>
                    <a:pt x="7924" y="1273"/>
                  </a:lnTo>
                  <a:lnTo>
                    <a:pt x="7924" y="1132"/>
                  </a:lnTo>
                  <a:lnTo>
                    <a:pt x="7971" y="1038"/>
                  </a:lnTo>
                  <a:lnTo>
                    <a:pt x="7924" y="802"/>
                  </a:lnTo>
                  <a:lnTo>
                    <a:pt x="7829" y="189"/>
                  </a:lnTo>
                  <a:lnTo>
                    <a:pt x="7735" y="142"/>
                  </a:lnTo>
                  <a:lnTo>
                    <a:pt x="7688" y="94"/>
                  </a:lnTo>
                  <a:lnTo>
                    <a:pt x="7593" y="47"/>
                  </a:lnTo>
                  <a:lnTo>
                    <a:pt x="74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4" name="Google Shape;2674;p47"/>
            <p:cNvSpPr/>
            <p:nvPr/>
          </p:nvSpPr>
          <p:spPr>
            <a:xfrm>
              <a:off x="1624650" y="2376450"/>
              <a:ext cx="602525" cy="285350"/>
            </a:xfrm>
            <a:custGeom>
              <a:avLst/>
              <a:gdLst/>
              <a:ahLst/>
              <a:cxnLst/>
              <a:rect l="l" t="t" r="r" b="b"/>
              <a:pathLst>
                <a:path w="24101" h="11414" extrusionOk="0">
                  <a:moveTo>
                    <a:pt x="14290" y="0"/>
                  </a:moveTo>
                  <a:lnTo>
                    <a:pt x="1" y="1085"/>
                  </a:lnTo>
                  <a:lnTo>
                    <a:pt x="236" y="7923"/>
                  </a:lnTo>
                  <a:lnTo>
                    <a:pt x="5613" y="7782"/>
                  </a:lnTo>
                  <a:lnTo>
                    <a:pt x="5707" y="7782"/>
                  </a:lnTo>
                  <a:lnTo>
                    <a:pt x="5801" y="7829"/>
                  </a:lnTo>
                  <a:lnTo>
                    <a:pt x="5849" y="7876"/>
                  </a:lnTo>
                  <a:lnTo>
                    <a:pt x="5849" y="7970"/>
                  </a:lnTo>
                  <a:lnTo>
                    <a:pt x="6084" y="11413"/>
                  </a:lnTo>
                  <a:lnTo>
                    <a:pt x="24100" y="9432"/>
                  </a:lnTo>
                  <a:lnTo>
                    <a:pt x="24100" y="9385"/>
                  </a:lnTo>
                  <a:lnTo>
                    <a:pt x="24006" y="9291"/>
                  </a:lnTo>
                  <a:lnTo>
                    <a:pt x="23723" y="9102"/>
                  </a:lnTo>
                  <a:lnTo>
                    <a:pt x="23581" y="8961"/>
                  </a:lnTo>
                  <a:lnTo>
                    <a:pt x="23487" y="8819"/>
                  </a:lnTo>
                  <a:lnTo>
                    <a:pt x="23393" y="8678"/>
                  </a:lnTo>
                  <a:lnTo>
                    <a:pt x="23393" y="8536"/>
                  </a:lnTo>
                  <a:lnTo>
                    <a:pt x="23345" y="8348"/>
                  </a:lnTo>
                  <a:lnTo>
                    <a:pt x="23062" y="8206"/>
                  </a:lnTo>
                  <a:lnTo>
                    <a:pt x="22874" y="8065"/>
                  </a:lnTo>
                  <a:lnTo>
                    <a:pt x="22732" y="7876"/>
                  </a:lnTo>
                  <a:lnTo>
                    <a:pt x="22685" y="7735"/>
                  </a:lnTo>
                  <a:lnTo>
                    <a:pt x="22638" y="7688"/>
                  </a:lnTo>
                  <a:lnTo>
                    <a:pt x="22591" y="7405"/>
                  </a:lnTo>
                  <a:lnTo>
                    <a:pt x="22544" y="6933"/>
                  </a:lnTo>
                  <a:lnTo>
                    <a:pt x="22544" y="6886"/>
                  </a:lnTo>
                  <a:lnTo>
                    <a:pt x="22402" y="6839"/>
                  </a:lnTo>
                  <a:lnTo>
                    <a:pt x="22308" y="6744"/>
                  </a:lnTo>
                  <a:lnTo>
                    <a:pt x="22214" y="6650"/>
                  </a:lnTo>
                  <a:lnTo>
                    <a:pt x="22119" y="6556"/>
                  </a:lnTo>
                  <a:lnTo>
                    <a:pt x="22119" y="6414"/>
                  </a:lnTo>
                  <a:lnTo>
                    <a:pt x="22119" y="6273"/>
                  </a:lnTo>
                  <a:lnTo>
                    <a:pt x="22214" y="6178"/>
                  </a:lnTo>
                  <a:lnTo>
                    <a:pt x="22308" y="6084"/>
                  </a:lnTo>
                  <a:lnTo>
                    <a:pt x="22355" y="6037"/>
                  </a:lnTo>
                  <a:lnTo>
                    <a:pt x="22308" y="6037"/>
                  </a:lnTo>
                  <a:lnTo>
                    <a:pt x="21978" y="5895"/>
                  </a:lnTo>
                  <a:lnTo>
                    <a:pt x="21789" y="5707"/>
                  </a:lnTo>
                  <a:lnTo>
                    <a:pt x="21742" y="5518"/>
                  </a:lnTo>
                  <a:lnTo>
                    <a:pt x="21742" y="5329"/>
                  </a:lnTo>
                  <a:lnTo>
                    <a:pt x="21789" y="5094"/>
                  </a:lnTo>
                  <a:lnTo>
                    <a:pt x="21836" y="4905"/>
                  </a:lnTo>
                  <a:lnTo>
                    <a:pt x="21836" y="4669"/>
                  </a:lnTo>
                  <a:lnTo>
                    <a:pt x="21789" y="4622"/>
                  </a:lnTo>
                  <a:lnTo>
                    <a:pt x="21600" y="4575"/>
                  </a:lnTo>
                  <a:lnTo>
                    <a:pt x="21506" y="4528"/>
                  </a:lnTo>
                  <a:lnTo>
                    <a:pt x="21459" y="4481"/>
                  </a:lnTo>
                  <a:lnTo>
                    <a:pt x="21318" y="4292"/>
                  </a:lnTo>
                  <a:lnTo>
                    <a:pt x="21270" y="4103"/>
                  </a:lnTo>
                  <a:lnTo>
                    <a:pt x="21223" y="3915"/>
                  </a:lnTo>
                  <a:lnTo>
                    <a:pt x="21223" y="3867"/>
                  </a:lnTo>
                  <a:lnTo>
                    <a:pt x="21223" y="3773"/>
                  </a:lnTo>
                  <a:lnTo>
                    <a:pt x="21270" y="3679"/>
                  </a:lnTo>
                  <a:lnTo>
                    <a:pt x="21223" y="3726"/>
                  </a:lnTo>
                  <a:lnTo>
                    <a:pt x="21176" y="3679"/>
                  </a:lnTo>
                  <a:lnTo>
                    <a:pt x="21035" y="3490"/>
                  </a:lnTo>
                  <a:lnTo>
                    <a:pt x="20893" y="3302"/>
                  </a:lnTo>
                  <a:lnTo>
                    <a:pt x="20893" y="3254"/>
                  </a:lnTo>
                  <a:lnTo>
                    <a:pt x="20799" y="3160"/>
                  </a:lnTo>
                  <a:lnTo>
                    <a:pt x="20516" y="2830"/>
                  </a:lnTo>
                  <a:lnTo>
                    <a:pt x="20469" y="2736"/>
                  </a:lnTo>
                  <a:lnTo>
                    <a:pt x="20421" y="2641"/>
                  </a:lnTo>
                  <a:lnTo>
                    <a:pt x="20374" y="2500"/>
                  </a:lnTo>
                  <a:lnTo>
                    <a:pt x="20421" y="2358"/>
                  </a:lnTo>
                  <a:lnTo>
                    <a:pt x="20563" y="2264"/>
                  </a:lnTo>
                  <a:lnTo>
                    <a:pt x="20469" y="1981"/>
                  </a:lnTo>
                  <a:lnTo>
                    <a:pt x="20374" y="1934"/>
                  </a:lnTo>
                  <a:lnTo>
                    <a:pt x="20186" y="1792"/>
                  </a:lnTo>
                  <a:lnTo>
                    <a:pt x="20044" y="1604"/>
                  </a:lnTo>
                  <a:lnTo>
                    <a:pt x="19903" y="1415"/>
                  </a:lnTo>
                  <a:lnTo>
                    <a:pt x="19856" y="1321"/>
                  </a:lnTo>
                  <a:lnTo>
                    <a:pt x="19148" y="1038"/>
                  </a:lnTo>
                  <a:lnTo>
                    <a:pt x="17780" y="566"/>
                  </a:lnTo>
                  <a:lnTo>
                    <a:pt x="17733" y="519"/>
                  </a:lnTo>
                  <a:lnTo>
                    <a:pt x="17639" y="519"/>
                  </a:lnTo>
                  <a:lnTo>
                    <a:pt x="17356" y="708"/>
                  </a:lnTo>
                  <a:lnTo>
                    <a:pt x="16979" y="896"/>
                  </a:lnTo>
                  <a:lnTo>
                    <a:pt x="16790" y="943"/>
                  </a:lnTo>
                  <a:lnTo>
                    <a:pt x="16649" y="943"/>
                  </a:lnTo>
                  <a:lnTo>
                    <a:pt x="16460" y="849"/>
                  </a:lnTo>
                  <a:lnTo>
                    <a:pt x="16271" y="708"/>
                  </a:lnTo>
                  <a:lnTo>
                    <a:pt x="15847" y="330"/>
                  </a:lnTo>
                  <a:lnTo>
                    <a:pt x="15422" y="378"/>
                  </a:lnTo>
                  <a:lnTo>
                    <a:pt x="15375" y="425"/>
                  </a:lnTo>
                  <a:lnTo>
                    <a:pt x="15234" y="472"/>
                  </a:lnTo>
                  <a:lnTo>
                    <a:pt x="14998" y="519"/>
                  </a:lnTo>
                  <a:lnTo>
                    <a:pt x="14809" y="472"/>
                  </a:lnTo>
                  <a:lnTo>
                    <a:pt x="14668" y="378"/>
                  </a:lnTo>
                  <a:lnTo>
                    <a:pt x="1429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5" name="Google Shape;2675;p47"/>
            <p:cNvSpPr/>
            <p:nvPr/>
          </p:nvSpPr>
          <p:spPr>
            <a:xfrm>
              <a:off x="1776750" y="2624050"/>
              <a:ext cx="537650" cy="307750"/>
            </a:xfrm>
            <a:custGeom>
              <a:avLst/>
              <a:gdLst/>
              <a:ahLst/>
              <a:cxnLst/>
              <a:rect l="l" t="t" r="r" b="b"/>
              <a:pathLst>
                <a:path w="21506" h="12310" extrusionOk="0">
                  <a:moveTo>
                    <a:pt x="18205" y="0"/>
                  </a:moveTo>
                  <a:lnTo>
                    <a:pt x="0" y="1981"/>
                  </a:lnTo>
                  <a:lnTo>
                    <a:pt x="661" y="12309"/>
                  </a:lnTo>
                  <a:lnTo>
                    <a:pt x="21506" y="10376"/>
                  </a:lnTo>
                  <a:lnTo>
                    <a:pt x="20563" y="2877"/>
                  </a:lnTo>
                  <a:lnTo>
                    <a:pt x="20091" y="2783"/>
                  </a:lnTo>
                  <a:lnTo>
                    <a:pt x="19902" y="2688"/>
                  </a:lnTo>
                  <a:lnTo>
                    <a:pt x="19761" y="2594"/>
                  </a:lnTo>
                  <a:lnTo>
                    <a:pt x="19667" y="2452"/>
                  </a:lnTo>
                  <a:lnTo>
                    <a:pt x="19667" y="2311"/>
                  </a:lnTo>
                  <a:lnTo>
                    <a:pt x="19572" y="2169"/>
                  </a:lnTo>
                  <a:lnTo>
                    <a:pt x="19572" y="2028"/>
                  </a:lnTo>
                  <a:lnTo>
                    <a:pt x="19289" y="1934"/>
                  </a:lnTo>
                  <a:lnTo>
                    <a:pt x="19148" y="1792"/>
                  </a:lnTo>
                  <a:lnTo>
                    <a:pt x="19101" y="1698"/>
                  </a:lnTo>
                  <a:lnTo>
                    <a:pt x="19054" y="1556"/>
                  </a:lnTo>
                  <a:lnTo>
                    <a:pt x="19006" y="1226"/>
                  </a:lnTo>
                  <a:lnTo>
                    <a:pt x="19101" y="1038"/>
                  </a:lnTo>
                  <a:lnTo>
                    <a:pt x="19242" y="707"/>
                  </a:lnTo>
                  <a:lnTo>
                    <a:pt x="19289" y="566"/>
                  </a:lnTo>
                  <a:lnTo>
                    <a:pt x="18959" y="425"/>
                  </a:lnTo>
                  <a:lnTo>
                    <a:pt x="18440" y="189"/>
                  </a:lnTo>
                  <a:lnTo>
                    <a:pt x="18299" y="94"/>
                  </a:lnTo>
                  <a:lnTo>
                    <a:pt x="18252" y="47"/>
                  </a:lnTo>
                  <a:lnTo>
                    <a:pt x="1820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6" name="Google Shape;2676;p47"/>
            <p:cNvSpPr/>
            <p:nvPr/>
          </p:nvSpPr>
          <p:spPr>
            <a:xfrm>
              <a:off x="1724875" y="2895225"/>
              <a:ext cx="641425" cy="308925"/>
            </a:xfrm>
            <a:custGeom>
              <a:avLst/>
              <a:gdLst/>
              <a:ahLst/>
              <a:cxnLst/>
              <a:rect l="l" t="t" r="r" b="b"/>
              <a:pathLst>
                <a:path w="25657" h="12357" extrusionOk="0">
                  <a:moveTo>
                    <a:pt x="23628" y="0"/>
                  </a:moveTo>
                  <a:lnTo>
                    <a:pt x="2547" y="1934"/>
                  </a:lnTo>
                  <a:lnTo>
                    <a:pt x="0" y="2264"/>
                  </a:lnTo>
                  <a:lnTo>
                    <a:pt x="0" y="3679"/>
                  </a:lnTo>
                  <a:lnTo>
                    <a:pt x="8537" y="3160"/>
                  </a:lnTo>
                  <a:lnTo>
                    <a:pt x="8631" y="3160"/>
                  </a:lnTo>
                  <a:lnTo>
                    <a:pt x="8725" y="3207"/>
                  </a:lnTo>
                  <a:lnTo>
                    <a:pt x="8772" y="3254"/>
                  </a:lnTo>
                  <a:lnTo>
                    <a:pt x="8819" y="3349"/>
                  </a:lnTo>
                  <a:lnTo>
                    <a:pt x="9338" y="9149"/>
                  </a:lnTo>
                  <a:lnTo>
                    <a:pt x="9433" y="9904"/>
                  </a:lnTo>
                  <a:lnTo>
                    <a:pt x="9433" y="9951"/>
                  </a:lnTo>
                  <a:lnTo>
                    <a:pt x="9433" y="10046"/>
                  </a:lnTo>
                  <a:lnTo>
                    <a:pt x="9621" y="10234"/>
                  </a:lnTo>
                  <a:lnTo>
                    <a:pt x="9857" y="10376"/>
                  </a:lnTo>
                  <a:lnTo>
                    <a:pt x="10093" y="10564"/>
                  </a:lnTo>
                  <a:lnTo>
                    <a:pt x="10234" y="10659"/>
                  </a:lnTo>
                  <a:lnTo>
                    <a:pt x="10376" y="10753"/>
                  </a:lnTo>
                  <a:lnTo>
                    <a:pt x="10564" y="10753"/>
                  </a:lnTo>
                  <a:lnTo>
                    <a:pt x="10753" y="10706"/>
                  </a:lnTo>
                  <a:lnTo>
                    <a:pt x="10800" y="10659"/>
                  </a:lnTo>
                  <a:lnTo>
                    <a:pt x="10942" y="10517"/>
                  </a:lnTo>
                  <a:lnTo>
                    <a:pt x="11083" y="10470"/>
                  </a:lnTo>
                  <a:lnTo>
                    <a:pt x="11178" y="10470"/>
                  </a:lnTo>
                  <a:lnTo>
                    <a:pt x="11413" y="10517"/>
                  </a:lnTo>
                  <a:lnTo>
                    <a:pt x="11555" y="10611"/>
                  </a:lnTo>
                  <a:lnTo>
                    <a:pt x="11696" y="10753"/>
                  </a:lnTo>
                  <a:lnTo>
                    <a:pt x="11791" y="10894"/>
                  </a:lnTo>
                  <a:lnTo>
                    <a:pt x="11838" y="11036"/>
                  </a:lnTo>
                  <a:lnTo>
                    <a:pt x="11979" y="11130"/>
                  </a:lnTo>
                  <a:lnTo>
                    <a:pt x="12168" y="11225"/>
                  </a:lnTo>
                  <a:lnTo>
                    <a:pt x="12404" y="11272"/>
                  </a:lnTo>
                  <a:lnTo>
                    <a:pt x="12734" y="11319"/>
                  </a:lnTo>
                  <a:lnTo>
                    <a:pt x="13300" y="11319"/>
                  </a:lnTo>
                  <a:lnTo>
                    <a:pt x="13488" y="11366"/>
                  </a:lnTo>
                  <a:lnTo>
                    <a:pt x="13724" y="11460"/>
                  </a:lnTo>
                  <a:lnTo>
                    <a:pt x="13819" y="11508"/>
                  </a:lnTo>
                  <a:lnTo>
                    <a:pt x="13913" y="11555"/>
                  </a:lnTo>
                  <a:lnTo>
                    <a:pt x="14054" y="11508"/>
                  </a:lnTo>
                  <a:lnTo>
                    <a:pt x="14149" y="11460"/>
                  </a:lnTo>
                  <a:lnTo>
                    <a:pt x="14337" y="11366"/>
                  </a:lnTo>
                  <a:lnTo>
                    <a:pt x="14526" y="11272"/>
                  </a:lnTo>
                  <a:lnTo>
                    <a:pt x="14762" y="11272"/>
                  </a:lnTo>
                  <a:lnTo>
                    <a:pt x="14950" y="11319"/>
                  </a:lnTo>
                  <a:lnTo>
                    <a:pt x="15139" y="11413"/>
                  </a:lnTo>
                  <a:lnTo>
                    <a:pt x="15328" y="11602"/>
                  </a:lnTo>
                  <a:lnTo>
                    <a:pt x="15516" y="11790"/>
                  </a:lnTo>
                  <a:lnTo>
                    <a:pt x="15658" y="11932"/>
                  </a:lnTo>
                  <a:lnTo>
                    <a:pt x="15799" y="12073"/>
                  </a:lnTo>
                  <a:lnTo>
                    <a:pt x="15988" y="12121"/>
                  </a:lnTo>
                  <a:lnTo>
                    <a:pt x="16035" y="12121"/>
                  </a:lnTo>
                  <a:lnTo>
                    <a:pt x="16035" y="11979"/>
                  </a:lnTo>
                  <a:lnTo>
                    <a:pt x="16082" y="11838"/>
                  </a:lnTo>
                  <a:lnTo>
                    <a:pt x="16224" y="11696"/>
                  </a:lnTo>
                  <a:lnTo>
                    <a:pt x="16365" y="11602"/>
                  </a:lnTo>
                  <a:lnTo>
                    <a:pt x="16507" y="11555"/>
                  </a:lnTo>
                  <a:lnTo>
                    <a:pt x="16648" y="11602"/>
                  </a:lnTo>
                  <a:lnTo>
                    <a:pt x="16790" y="11649"/>
                  </a:lnTo>
                  <a:lnTo>
                    <a:pt x="16931" y="11838"/>
                  </a:lnTo>
                  <a:lnTo>
                    <a:pt x="17073" y="11979"/>
                  </a:lnTo>
                  <a:lnTo>
                    <a:pt x="17167" y="11979"/>
                  </a:lnTo>
                  <a:lnTo>
                    <a:pt x="17261" y="11932"/>
                  </a:lnTo>
                  <a:lnTo>
                    <a:pt x="17356" y="11838"/>
                  </a:lnTo>
                  <a:lnTo>
                    <a:pt x="17450" y="11790"/>
                  </a:lnTo>
                  <a:lnTo>
                    <a:pt x="17591" y="11743"/>
                  </a:lnTo>
                  <a:lnTo>
                    <a:pt x="17733" y="11743"/>
                  </a:lnTo>
                  <a:lnTo>
                    <a:pt x="17874" y="11838"/>
                  </a:lnTo>
                  <a:lnTo>
                    <a:pt x="17969" y="11979"/>
                  </a:lnTo>
                  <a:lnTo>
                    <a:pt x="18016" y="12121"/>
                  </a:lnTo>
                  <a:lnTo>
                    <a:pt x="18016" y="12262"/>
                  </a:lnTo>
                  <a:lnTo>
                    <a:pt x="18063" y="12356"/>
                  </a:lnTo>
                  <a:lnTo>
                    <a:pt x="18110" y="12356"/>
                  </a:lnTo>
                  <a:lnTo>
                    <a:pt x="18157" y="12215"/>
                  </a:lnTo>
                  <a:lnTo>
                    <a:pt x="18110" y="12073"/>
                  </a:lnTo>
                  <a:lnTo>
                    <a:pt x="18110" y="11979"/>
                  </a:lnTo>
                  <a:lnTo>
                    <a:pt x="18157" y="11885"/>
                  </a:lnTo>
                  <a:lnTo>
                    <a:pt x="18252" y="11696"/>
                  </a:lnTo>
                  <a:lnTo>
                    <a:pt x="18393" y="11602"/>
                  </a:lnTo>
                  <a:lnTo>
                    <a:pt x="18582" y="11508"/>
                  </a:lnTo>
                  <a:lnTo>
                    <a:pt x="18723" y="11413"/>
                  </a:lnTo>
                  <a:lnTo>
                    <a:pt x="18912" y="11460"/>
                  </a:lnTo>
                  <a:lnTo>
                    <a:pt x="19006" y="11555"/>
                  </a:lnTo>
                  <a:lnTo>
                    <a:pt x="19053" y="11696"/>
                  </a:lnTo>
                  <a:lnTo>
                    <a:pt x="19619" y="11649"/>
                  </a:lnTo>
                  <a:lnTo>
                    <a:pt x="19761" y="11649"/>
                  </a:lnTo>
                  <a:lnTo>
                    <a:pt x="19902" y="11696"/>
                  </a:lnTo>
                  <a:lnTo>
                    <a:pt x="19997" y="11790"/>
                  </a:lnTo>
                  <a:lnTo>
                    <a:pt x="20091" y="11885"/>
                  </a:lnTo>
                  <a:lnTo>
                    <a:pt x="20185" y="11979"/>
                  </a:lnTo>
                  <a:lnTo>
                    <a:pt x="20280" y="11979"/>
                  </a:lnTo>
                  <a:lnTo>
                    <a:pt x="20374" y="12026"/>
                  </a:lnTo>
                  <a:lnTo>
                    <a:pt x="20515" y="11979"/>
                  </a:lnTo>
                  <a:lnTo>
                    <a:pt x="20610" y="11932"/>
                  </a:lnTo>
                  <a:lnTo>
                    <a:pt x="20657" y="11885"/>
                  </a:lnTo>
                  <a:lnTo>
                    <a:pt x="20798" y="11696"/>
                  </a:lnTo>
                  <a:lnTo>
                    <a:pt x="20940" y="11602"/>
                  </a:lnTo>
                  <a:lnTo>
                    <a:pt x="21129" y="11555"/>
                  </a:lnTo>
                  <a:lnTo>
                    <a:pt x="21317" y="11508"/>
                  </a:lnTo>
                  <a:lnTo>
                    <a:pt x="21412" y="11508"/>
                  </a:lnTo>
                  <a:lnTo>
                    <a:pt x="21647" y="11460"/>
                  </a:lnTo>
                  <a:lnTo>
                    <a:pt x="21883" y="11319"/>
                  </a:lnTo>
                  <a:lnTo>
                    <a:pt x="22260" y="11130"/>
                  </a:lnTo>
                  <a:lnTo>
                    <a:pt x="22496" y="11083"/>
                  </a:lnTo>
                  <a:lnTo>
                    <a:pt x="22685" y="11083"/>
                  </a:lnTo>
                  <a:lnTo>
                    <a:pt x="23015" y="11130"/>
                  </a:lnTo>
                  <a:lnTo>
                    <a:pt x="23204" y="11177"/>
                  </a:lnTo>
                  <a:lnTo>
                    <a:pt x="23298" y="11177"/>
                  </a:lnTo>
                  <a:lnTo>
                    <a:pt x="23345" y="11130"/>
                  </a:lnTo>
                  <a:lnTo>
                    <a:pt x="23392" y="11083"/>
                  </a:lnTo>
                  <a:lnTo>
                    <a:pt x="23439" y="10989"/>
                  </a:lnTo>
                  <a:lnTo>
                    <a:pt x="23628" y="10894"/>
                  </a:lnTo>
                  <a:lnTo>
                    <a:pt x="23722" y="10847"/>
                  </a:lnTo>
                  <a:lnTo>
                    <a:pt x="23817" y="10847"/>
                  </a:lnTo>
                  <a:lnTo>
                    <a:pt x="24100" y="10942"/>
                  </a:lnTo>
                  <a:lnTo>
                    <a:pt x="24430" y="11130"/>
                  </a:lnTo>
                  <a:lnTo>
                    <a:pt x="24713" y="11272"/>
                  </a:lnTo>
                  <a:lnTo>
                    <a:pt x="25090" y="11366"/>
                  </a:lnTo>
                  <a:lnTo>
                    <a:pt x="25420" y="11413"/>
                  </a:lnTo>
                  <a:lnTo>
                    <a:pt x="25609" y="11460"/>
                  </a:lnTo>
                  <a:lnTo>
                    <a:pt x="25656" y="11460"/>
                  </a:lnTo>
                  <a:lnTo>
                    <a:pt x="25609" y="10989"/>
                  </a:lnTo>
                  <a:lnTo>
                    <a:pt x="25184" y="7970"/>
                  </a:lnTo>
                  <a:lnTo>
                    <a:pt x="24996" y="6178"/>
                  </a:lnTo>
                  <a:lnTo>
                    <a:pt x="24854" y="5141"/>
                  </a:lnTo>
                  <a:lnTo>
                    <a:pt x="24807" y="4905"/>
                  </a:lnTo>
                  <a:lnTo>
                    <a:pt x="24666" y="4575"/>
                  </a:lnTo>
                  <a:lnTo>
                    <a:pt x="24571" y="4198"/>
                  </a:lnTo>
                  <a:lnTo>
                    <a:pt x="24383" y="3584"/>
                  </a:lnTo>
                  <a:lnTo>
                    <a:pt x="24005" y="1556"/>
                  </a:lnTo>
                  <a:lnTo>
                    <a:pt x="24005" y="1509"/>
                  </a:lnTo>
                  <a:lnTo>
                    <a:pt x="23911" y="896"/>
                  </a:lnTo>
                  <a:lnTo>
                    <a:pt x="23864" y="849"/>
                  </a:lnTo>
                  <a:lnTo>
                    <a:pt x="23770" y="802"/>
                  </a:lnTo>
                  <a:lnTo>
                    <a:pt x="23722" y="660"/>
                  </a:lnTo>
                  <a:lnTo>
                    <a:pt x="2362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7" name="Google Shape;2677;p47"/>
            <p:cNvSpPr/>
            <p:nvPr/>
          </p:nvSpPr>
          <p:spPr>
            <a:xfrm>
              <a:off x="924300" y="2489625"/>
              <a:ext cx="352575" cy="459850"/>
            </a:xfrm>
            <a:custGeom>
              <a:avLst/>
              <a:gdLst/>
              <a:ahLst/>
              <a:cxnLst/>
              <a:rect l="l" t="t" r="r" b="b"/>
              <a:pathLst>
                <a:path w="14103" h="18394" extrusionOk="0">
                  <a:moveTo>
                    <a:pt x="1038" y="1"/>
                  </a:moveTo>
                  <a:lnTo>
                    <a:pt x="1" y="17969"/>
                  </a:lnTo>
                  <a:lnTo>
                    <a:pt x="14008" y="18394"/>
                  </a:lnTo>
                  <a:lnTo>
                    <a:pt x="14008" y="16271"/>
                  </a:lnTo>
                  <a:lnTo>
                    <a:pt x="14102" y="4245"/>
                  </a:lnTo>
                  <a:lnTo>
                    <a:pt x="14102" y="3915"/>
                  </a:lnTo>
                  <a:lnTo>
                    <a:pt x="9009" y="3962"/>
                  </a:lnTo>
                  <a:lnTo>
                    <a:pt x="8914" y="3915"/>
                  </a:lnTo>
                  <a:lnTo>
                    <a:pt x="8820" y="3868"/>
                  </a:lnTo>
                  <a:lnTo>
                    <a:pt x="8773" y="3821"/>
                  </a:lnTo>
                  <a:lnTo>
                    <a:pt x="8773" y="3726"/>
                  </a:lnTo>
                  <a:lnTo>
                    <a:pt x="8867" y="519"/>
                  </a:lnTo>
                  <a:lnTo>
                    <a:pt x="103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8" name="Google Shape;2678;p47"/>
            <p:cNvSpPr/>
            <p:nvPr/>
          </p:nvSpPr>
          <p:spPr>
            <a:xfrm>
              <a:off x="747450" y="247195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79" name="Google Shape;2679;p47"/>
            <p:cNvSpPr/>
            <p:nvPr/>
          </p:nvSpPr>
          <p:spPr>
            <a:xfrm>
              <a:off x="521075" y="2451900"/>
              <a:ext cx="417400" cy="655575"/>
            </a:xfrm>
            <a:custGeom>
              <a:avLst/>
              <a:gdLst/>
              <a:ahLst/>
              <a:cxnLst/>
              <a:rect l="l" t="t" r="r" b="b"/>
              <a:pathLst>
                <a:path w="16696" h="26223" extrusionOk="0">
                  <a:moveTo>
                    <a:pt x="1274" y="1"/>
                  </a:moveTo>
                  <a:lnTo>
                    <a:pt x="1" y="10753"/>
                  </a:lnTo>
                  <a:lnTo>
                    <a:pt x="13630" y="26222"/>
                  </a:lnTo>
                  <a:lnTo>
                    <a:pt x="13677" y="26034"/>
                  </a:lnTo>
                  <a:lnTo>
                    <a:pt x="13630" y="25562"/>
                  </a:lnTo>
                  <a:lnTo>
                    <a:pt x="13536" y="24807"/>
                  </a:lnTo>
                  <a:lnTo>
                    <a:pt x="13489" y="24619"/>
                  </a:lnTo>
                  <a:lnTo>
                    <a:pt x="13442" y="24383"/>
                  </a:lnTo>
                  <a:lnTo>
                    <a:pt x="13442" y="24194"/>
                  </a:lnTo>
                  <a:lnTo>
                    <a:pt x="13442" y="23958"/>
                  </a:lnTo>
                  <a:lnTo>
                    <a:pt x="13394" y="23770"/>
                  </a:lnTo>
                  <a:lnTo>
                    <a:pt x="13347" y="23628"/>
                  </a:lnTo>
                  <a:lnTo>
                    <a:pt x="13347" y="23487"/>
                  </a:lnTo>
                  <a:lnTo>
                    <a:pt x="13347" y="23298"/>
                  </a:lnTo>
                  <a:lnTo>
                    <a:pt x="13394" y="23251"/>
                  </a:lnTo>
                  <a:lnTo>
                    <a:pt x="13347" y="23157"/>
                  </a:lnTo>
                  <a:lnTo>
                    <a:pt x="13300" y="23062"/>
                  </a:lnTo>
                  <a:lnTo>
                    <a:pt x="13347" y="22874"/>
                  </a:lnTo>
                  <a:lnTo>
                    <a:pt x="13442" y="22685"/>
                  </a:lnTo>
                  <a:lnTo>
                    <a:pt x="13583" y="22496"/>
                  </a:lnTo>
                  <a:lnTo>
                    <a:pt x="13677" y="22402"/>
                  </a:lnTo>
                  <a:lnTo>
                    <a:pt x="13772" y="22355"/>
                  </a:lnTo>
                  <a:lnTo>
                    <a:pt x="13913" y="22308"/>
                  </a:lnTo>
                  <a:lnTo>
                    <a:pt x="14432" y="22402"/>
                  </a:lnTo>
                  <a:lnTo>
                    <a:pt x="14762" y="22449"/>
                  </a:lnTo>
                  <a:lnTo>
                    <a:pt x="15045" y="22591"/>
                  </a:lnTo>
                  <a:lnTo>
                    <a:pt x="15234" y="22685"/>
                  </a:lnTo>
                  <a:lnTo>
                    <a:pt x="15375" y="22779"/>
                  </a:lnTo>
                  <a:lnTo>
                    <a:pt x="15470" y="22213"/>
                  </a:lnTo>
                  <a:lnTo>
                    <a:pt x="15517" y="21978"/>
                  </a:lnTo>
                  <a:lnTo>
                    <a:pt x="15517" y="21742"/>
                  </a:lnTo>
                  <a:lnTo>
                    <a:pt x="15611" y="20940"/>
                  </a:lnTo>
                  <a:lnTo>
                    <a:pt x="15658" y="19761"/>
                  </a:lnTo>
                  <a:lnTo>
                    <a:pt x="15658" y="19667"/>
                  </a:lnTo>
                  <a:lnTo>
                    <a:pt x="16696" y="1510"/>
                  </a:lnTo>
                  <a:lnTo>
                    <a:pt x="9008" y="897"/>
                  </a:lnTo>
                  <a:lnTo>
                    <a:pt x="5141" y="472"/>
                  </a:lnTo>
                  <a:lnTo>
                    <a:pt x="127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0" name="Google Shape;2680;p47"/>
            <p:cNvSpPr/>
            <p:nvPr/>
          </p:nvSpPr>
          <p:spPr>
            <a:xfrm>
              <a:off x="3682075" y="1499250"/>
              <a:ext cx="249975" cy="400900"/>
            </a:xfrm>
            <a:custGeom>
              <a:avLst/>
              <a:gdLst/>
              <a:ahLst/>
              <a:cxnLst/>
              <a:rect l="l" t="t" r="r" b="b"/>
              <a:pathLst>
                <a:path w="9999" h="16036" extrusionOk="0">
                  <a:moveTo>
                    <a:pt x="3443" y="0"/>
                  </a:moveTo>
                  <a:lnTo>
                    <a:pt x="3254" y="47"/>
                  </a:lnTo>
                  <a:lnTo>
                    <a:pt x="3160" y="95"/>
                  </a:lnTo>
                  <a:lnTo>
                    <a:pt x="2783" y="472"/>
                  </a:lnTo>
                  <a:lnTo>
                    <a:pt x="2783" y="519"/>
                  </a:lnTo>
                  <a:lnTo>
                    <a:pt x="2547" y="755"/>
                  </a:lnTo>
                  <a:lnTo>
                    <a:pt x="2452" y="849"/>
                  </a:lnTo>
                  <a:lnTo>
                    <a:pt x="2122" y="1132"/>
                  </a:lnTo>
                  <a:lnTo>
                    <a:pt x="2028" y="1226"/>
                  </a:lnTo>
                  <a:lnTo>
                    <a:pt x="1698" y="1226"/>
                  </a:lnTo>
                  <a:lnTo>
                    <a:pt x="1556" y="1179"/>
                  </a:lnTo>
                  <a:lnTo>
                    <a:pt x="1462" y="1085"/>
                  </a:lnTo>
                  <a:lnTo>
                    <a:pt x="1368" y="896"/>
                  </a:lnTo>
                  <a:lnTo>
                    <a:pt x="1273" y="566"/>
                  </a:lnTo>
                  <a:lnTo>
                    <a:pt x="990" y="708"/>
                  </a:lnTo>
                  <a:lnTo>
                    <a:pt x="990" y="943"/>
                  </a:lnTo>
                  <a:lnTo>
                    <a:pt x="943" y="1368"/>
                  </a:lnTo>
                  <a:lnTo>
                    <a:pt x="755" y="2028"/>
                  </a:lnTo>
                  <a:lnTo>
                    <a:pt x="613" y="2641"/>
                  </a:lnTo>
                  <a:lnTo>
                    <a:pt x="472" y="3066"/>
                  </a:lnTo>
                  <a:lnTo>
                    <a:pt x="424" y="3632"/>
                  </a:lnTo>
                  <a:lnTo>
                    <a:pt x="424" y="4056"/>
                  </a:lnTo>
                  <a:lnTo>
                    <a:pt x="472" y="4150"/>
                  </a:lnTo>
                  <a:lnTo>
                    <a:pt x="566" y="4292"/>
                  </a:lnTo>
                  <a:lnTo>
                    <a:pt x="660" y="4433"/>
                  </a:lnTo>
                  <a:lnTo>
                    <a:pt x="707" y="4669"/>
                  </a:lnTo>
                  <a:lnTo>
                    <a:pt x="660" y="4905"/>
                  </a:lnTo>
                  <a:lnTo>
                    <a:pt x="613" y="5094"/>
                  </a:lnTo>
                  <a:lnTo>
                    <a:pt x="566" y="5235"/>
                  </a:lnTo>
                  <a:lnTo>
                    <a:pt x="519" y="5282"/>
                  </a:lnTo>
                  <a:lnTo>
                    <a:pt x="472" y="5377"/>
                  </a:lnTo>
                  <a:lnTo>
                    <a:pt x="472" y="5471"/>
                  </a:lnTo>
                  <a:lnTo>
                    <a:pt x="519" y="5612"/>
                  </a:lnTo>
                  <a:lnTo>
                    <a:pt x="613" y="5801"/>
                  </a:lnTo>
                  <a:lnTo>
                    <a:pt x="755" y="6131"/>
                  </a:lnTo>
                  <a:lnTo>
                    <a:pt x="849" y="6367"/>
                  </a:lnTo>
                  <a:lnTo>
                    <a:pt x="896" y="6556"/>
                  </a:lnTo>
                  <a:lnTo>
                    <a:pt x="896" y="6791"/>
                  </a:lnTo>
                  <a:lnTo>
                    <a:pt x="849" y="6980"/>
                  </a:lnTo>
                  <a:lnTo>
                    <a:pt x="802" y="7122"/>
                  </a:lnTo>
                  <a:lnTo>
                    <a:pt x="755" y="7169"/>
                  </a:lnTo>
                  <a:lnTo>
                    <a:pt x="755" y="7263"/>
                  </a:lnTo>
                  <a:lnTo>
                    <a:pt x="802" y="7405"/>
                  </a:lnTo>
                  <a:lnTo>
                    <a:pt x="802" y="7593"/>
                  </a:lnTo>
                  <a:lnTo>
                    <a:pt x="755" y="7735"/>
                  </a:lnTo>
                  <a:lnTo>
                    <a:pt x="660" y="7876"/>
                  </a:lnTo>
                  <a:lnTo>
                    <a:pt x="566" y="7971"/>
                  </a:lnTo>
                  <a:lnTo>
                    <a:pt x="472" y="8159"/>
                  </a:lnTo>
                  <a:lnTo>
                    <a:pt x="424" y="8301"/>
                  </a:lnTo>
                  <a:lnTo>
                    <a:pt x="566" y="8395"/>
                  </a:lnTo>
                  <a:lnTo>
                    <a:pt x="613" y="8442"/>
                  </a:lnTo>
                  <a:lnTo>
                    <a:pt x="660" y="8536"/>
                  </a:lnTo>
                  <a:lnTo>
                    <a:pt x="660" y="8678"/>
                  </a:lnTo>
                  <a:lnTo>
                    <a:pt x="660" y="8725"/>
                  </a:lnTo>
                  <a:lnTo>
                    <a:pt x="660" y="8819"/>
                  </a:lnTo>
                  <a:lnTo>
                    <a:pt x="566" y="8914"/>
                  </a:lnTo>
                  <a:lnTo>
                    <a:pt x="424" y="8961"/>
                  </a:lnTo>
                  <a:lnTo>
                    <a:pt x="424" y="9102"/>
                  </a:lnTo>
                  <a:lnTo>
                    <a:pt x="424" y="9244"/>
                  </a:lnTo>
                  <a:lnTo>
                    <a:pt x="424" y="9338"/>
                  </a:lnTo>
                  <a:lnTo>
                    <a:pt x="377" y="9433"/>
                  </a:lnTo>
                  <a:lnTo>
                    <a:pt x="283" y="9480"/>
                  </a:lnTo>
                  <a:lnTo>
                    <a:pt x="189" y="9527"/>
                  </a:lnTo>
                  <a:lnTo>
                    <a:pt x="0" y="9527"/>
                  </a:lnTo>
                  <a:lnTo>
                    <a:pt x="2688" y="15233"/>
                  </a:lnTo>
                  <a:lnTo>
                    <a:pt x="2688" y="15328"/>
                  </a:lnTo>
                  <a:lnTo>
                    <a:pt x="2688" y="15422"/>
                  </a:lnTo>
                  <a:lnTo>
                    <a:pt x="2688" y="15516"/>
                  </a:lnTo>
                  <a:lnTo>
                    <a:pt x="2735" y="15752"/>
                  </a:lnTo>
                  <a:lnTo>
                    <a:pt x="2830" y="15799"/>
                  </a:lnTo>
                  <a:lnTo>
                    <a:pt x="2877" y="15846"/>
                  </a:lnTo>
                  <a:lnTo>
                    <a:pt x="3113" y="15894"/>
                  </a:lnTo>
                  <a:lnTo>
                    <a:pt x="3207" y="15894"/>
                  </a:lnTo>
                  <a:lnTo>
                    <a:pt x="3301" y="15941"/>
                  </a:lnTo>
                  <a:lnTo>
                    <a:pt x="3348" y="15941"/>
                  </a:lnTo>
                  <a:lnTo>
                    <a:pt x="3396" y="15988"/>
                  </a:lnTo>
                  <a:lnTo>
                    <a:pt x="3443" y="16035"/>
                  </a:lnTo>
                  <a:lnTo>
                    <a:pt x="3443" y="15941"/>
                  </a:lnTo>
                  <a:lnTo>
                    <a:pt x="3490" y="15846"/>
                  </a:lnTo>
                  <a:lnTo>
                    <a:pt x="3584" y="15563"/>
                  </a:lnTo>
                  <a:lnTo>
                    <a:pt x="3679" y="15233"/>
                  </a:lnTo>
                  <a:lnTo>
                    <a:pt x="3726" y="14950"/>
                  </a:lnTo>
                  <a:lnTo>
                    <a:pt x="3726" y="14809"/>
                  </a:lnTo>
                  <a:lnTo>
                    <a:pt x="3726" y="14667"/>
                  </a:lnTo>
                  <a:lnTo>
                    <a:pt x="3820" y="14573"/>
                  </a:lnTo>
                  <a:lnTo>
                    <a:pt x="3914" y="14479"/>
                  </a:lnTo>
                  <a:lnTo>
                    <a:pt x="3820" y="14384"/>
                  </a:lnTo>
                  <a:lnTo>
                    <a:pt x="3726" y="14337"/>
                  </a:lnTo>
                  <a:lnTo>
                    <a:pt x="3631" y="14243"/>
                  </a:lnTo>
                  <a:lnTo>
                    <a:pt x="3631" y="14149"/>
                  </a:lnTo>
                  <a:lnTo>
                    <a:pt x="3631" y="14054"/>
                  </a:lnTo>
                  <a:lnTo>
                    <a:pt x="3679" y="13866"/>
                  </a:lnTo>
                  <a:lnTo>
                    <a:pt x="3962" y="13488"/>
                  </a:lnTo>
                  <a:lnTo>
                    <a:pt x="4197" y="13253"/>
                  </a:lnTo>
                  <a:lnTo>
                    <a:pt x="4245" y="13253"/>
                  </a:lnTo>
                  <a:lnTo>
                    <a:pt x="4339" y="13111"/>
                  </a:lnTo>
                  <a:lnTo>
                    <a:pt x="4433" y="13111"/>
                  </a:lnTo>
                  <a:lnTo>
                    <a:pt x="4527" y="13064"/>
                  </a:lnTo>
                  <a:lnTo>
                    <a:pt x="4622" y="13111"/>
                  </a:lnTo>
                  <a:lnTo>
                    <a:pt x="4716" y="12970"/>
                  </a:lnTo>
                  <a:lnTo>
                    <a:pt x="4905" y="12828"/>
                  </a:lnTo>
                  <a:lnTo>
                    <a:pt x="5046" y="12734"/>
                  </a:lnTo>
                  <a:lnTo>
                    <a:pt x="5235" y="12639"/>
                  </a:lnTo>
                  <a:lnTo>
                    <a:pt x="5376" y="12498"/>
                  </a:lnTo>
                  <a:lnTo>
                    <a:pt x="5424" y="12357"/>
                  </a:lnTo>
                  <a:lnTo>
                    <a:pt x="5471" y="12215"/>
                  </a:lnTo>
                  <a:lnTo>
                    <a:pt x="5565" y="12121"/>
                  </a:lnTo>
                  <a:lnTo>
                    <a:pt x="5659" y="12074"/>
                  </a:lnTo>
                  <a:lnTo>
                    <a:pt x="5895" y="11979"/>
                  </a:lnTo>
                  <a:lnTo>
                    <a:pt x="5942" y="11696"/>
                  </a:lnTo>
                  <a:lnTo>
                    <a:pt x="5895" y="11602"/>
                  </a:lnTo>
                  <a:lnTo>
                    <a:pt x="5848" y="11508"/>
                  </a:lnTo>
                  <a:lnTo>
                    <a:pt x="5895" y="11413"/>
                  </a:lnTo>
                  <a:lnTo>
                    <a:pt x="5942" y="11225"/>
                  </a:lnTo>
                  <a:lnTo>
                    <a:pt x="6084" y="10989"/>
                  </a:lnTo>
                  <a:lnTo>
                    <a:pt x="6178" y="10847"/>
                  </a:lnTo>
                  <a:lnTo>
                    <a:pt x="6178" y="10753"/>
                  </a:lnTo>
                  <a:lnTo>
                    <a:pt x="6178" y="10612"/>
                  </a:lnTo>
                  <a:lnTo>
                    <a:pt x="6225" y="10470"/>
                  </a:lnTo>
                  <a:lnTo>
                    <a:pt x="6320" y="10376"/>
                  </a:lnTo>
                  <a:lnTo>
                    <a:pt x="6367" y="10329"/>
                  </a:lnTo>
                  <a:lnTo>
                    <a:pt x="6555" y="10329"/>
                  </a:lnTo>
                  <a:lnTo>
                    <a:pt x="6697" y="10423"/>
                  </a:lnTo>
                  <a:lnTo>
                    <a:pt x="6838" y="10281"/>
                  </a:lnTo>
                  <a:lnTo>
                    <a:pt x="6933" y="10046"/>
                  </a:lnTo>
                  <a:lnTo>
                    <a:pt x="7027" y="9810"/>
                  </a:lnTo>
                  <a:lnTo>
                    <a:pt x="7074" y="9715"/>
                  </a:lnTo>
                  <a:lnTo>
                    <a:pt x="7121" y="9527"/>
                  </a:lnTo>
                  <a:lnTo>
                    <a:pt x="7216" y="9433"/>
                  </a:lnTo>
                  <a:lnTo>
                    <a:pt x="7404" y="9338"/>
                  </a:lnTo>
                  <a:lnTo>
                    <a:pt x="7451" y="9291"/>
                  </a:lnTo>
                  <a:lnTo>
                    <a:pt x="7782" y="9197"/>
                  </a:lnTo>
                  <a:lnTo>
                    <a:pt x="7970" y="9150"/>
                  </a:lnTo>
                  <a:lnTo>
                    <a:pt x="8065" y="9197"/>
                  </a:lnTo>
                  <a:lnTo>
                    <a:pt x="8159" y="9291"/>
                  </a:lnTo>
                  <a:lnTo>
                    <a:pt x="8206" y="9338"/>
                  </a:lnTo>
                  <a:lnTo>
                    <a:pt x="8300" y="9055"/>
                  </a:lnTo>
                  <a:lnTo>
                    <a:pt x="8536" y="8678"/>
                  </a:lnTo>
                  <a:lnTo>
                    <a:pt x="8583" y="8631"/>
                  </a:lnTo>
                  <a:lnTo>
                    <a:pt x="8913" y="8348"/>
                  </a:lnTo>
                  <a:lnTo>
                    <a:pt x="9244" y="7971"/>
                  </a:lnTo>
                  <a:lnTo>
                    <a:pt x="9432" y="7829"/>
                  </a:lnTo>
                  <a:lnTo>
                    <a:pt x="9527" y="7688"/>
                  </a:lnTo>
                  <a:lnTo>
                    <a:pt x="9715" y="7546"/>
                  </a:lnTo>
                  <a:lnTo>
                    <a:pt x="9857" y="7499"/>
                  </a:lnTo>
                  <a:lnTo>
                    <a:pt x="9998" y="7452"/>
                  </a:lnTo>
                  <a:lnTo>
                    <a:pt x="9998" y="7405"/>
                  </a:lnTo>
                  <a:lnTo>
                    <a:pt x="9998" y="7357"/>
                  </a:lnTo>
                  <a:lnTo>
                    <a:pt x="9904" y="7357"/>
                  </a:lnTo>
                  <a:lnTo>
                    <a:pt x="9762" y="7310"/>
                  </a:lnTo>
                  <a:lnTo>
                    <a:pt x="9715" y="7310"/>
                  </a:lnTo>
                  <a:lnTo>
                    <a:pt x="9574" y="7263"/>
                  </a:lnTo>
                  <a:lnTo>
                    <a:pt x="9432" y="7263"/>
                  </a:lnTo>
                  <a:lnTo>
                    <a:pt x="9338" y="7169"/>
                  </a:lnTo>
                  <a:lnTo>
                    <a:pt x="9291" y="7027"/>
                  </a:lnTo>
                  <a:lnTo>
                    <a:pt x="9244" y="6886"/>
                  </a:lnTo>
                  <a:lnTo>
                    <a:pt x="9291" y="6839"/>
                  </a:lnTo>
                  <a:lnTo>
                    <a:pt x="9338" y="6697"/>
                  </a:lnTo>
                  <a:lnTo>
                    <a:pt x="9385" y="6697"/>
                  </a:lnTo>
                  <a:lnTo>
                    <a:pt x="9385" y="6556"/>
                  </a:lnTo>
                  <a:lnTo>
                    <a:pt x="9338" y="6461"/>
                  </a:lnTo>
                  <a:lnTo>
                    <a:pt x="9291" y="6367"/>
                  </a:lnTo>
                  <a:lnTo>
                    <a:pt x="9149" y="6178"/>
                  </a:lnTo>
                  <a:lnTo>
                    <a:pt x="8961" y="6084"/>
                  </a:lnTo>
                  <a:lnTo>
                    <a:pt x="8961" y="6178"/>
                  </a:lnTo>
                  <a:lnTo>
                    <a:pt x="8913" y="6226"/>
                  </a:lnTo>
                  <a:lnTo>
                    <a:pt x="8819" y="6320"/>
                  </a:lnTo>
                  <a:lnTo>
                    <a:pt x="8631" y="6414"/>
                  </a:lnTo>
                  <a:lnTo>
                    <a:pt x="8536" y="6461"/>
                  </a:lnTo>
                  <a:lnTo>
                    <a:pt x="8395" y="6509"/>
                  </a:lnTo>
                  <a:lnTo>
                    <a:pt x="8300" y="6461"/>
                  </a:lnTo>
                  <a:lnTo>
                    <a:pt x="8206" y="6414"/>
                  </a:lnTo>
                  <a:lnTo>
                    <a:pt x="8159" y="6320"/>
                  </a:lnTo>
                  <a:lnTo>
                    <a:pt x="8112" y="6131"/>
                  </a:lnTo>
                  <a:lnTo>
                    <a:pt x="8065" y="5895"/>
                  </a:lnTo>
                  <a:lnTo>
                    <a:pt x="8065" y="5801"/>
                  </a:lnTo>
                  <a:lnTo>
                    <a:pt x="7876" y="5565"/>
                  </a:lnTo>
                  <a:lnTo>
                    <a:pt x="7829" y="5424"/>
                  </a:lnTo>
                  <a:lnTo>
                    <a:pt x="7782" y="5282"/>
                  </a:lnTo>
                  <a:lnTo>
                    <a:pt x="7734" y="4999"/>
                  </a:lnTo>
                  <a:lnTo>
                    <a:pt x="7546" y="5047"/>
                  </a:lnTo>
                  <a:lnTo>
                    <a:pt x="7357" y="5094"/>
                  </a:lnTo>
                  <a:lnTo>
                    <a:pt x="7121" y="5188"/>
                  </a:lnTo>
                  <a:lnTo>
                    <a:pt x="6980" y="5188"/>
                  </a:lnTo>
                  <a:lnTo>
                    <a:pt x="6838" y="5141"/>
                  </a:lnTo>
                  <a:lnTo>
                    <a:pt x="6697" y="5047"/>
                  </a:lnTo>
                  <a:lnTo>
                    <a:pt x="6603" y="4905"/>
                  </a:lnTo>
                  <a:lnTo>
                    <a:pt x="6461" y="4669"/>
                  </a:lnTo>
                  <a:lnTo>
                    <a:pt x="6414" y="4528"/>
                  </a:lnTo>
                  <a:lnTo>
                    <a:pt x="6320" y="4150"/>
                  </a:lnTo>
                  <a:lnTo>
                    <a:pt x="6131" y="3726"/>
                  </a:lnTo>
                  <a:lnTo>
                    <a:pt x="5659" y="2736"/>
                  </a:lnTo>
                  <a:lnTo>
                    <a:pt x="5565" y="2547"/>
                  </a:lnTo>
                  <a:lnTo>
                    <a:pt x="5282" y="2028"/>
                  </a:lnTo>
                  <a:lnTo>
                    <a:pt x="4905" y="1179"/>
                  </a:lnTo>
                  <a:lnTo>
                    <a:pt x="4858" y="1038"/>
                  </a:lnTo>
                  <a:lnTo>
                    <a:pt x="4810" y="802"/>
                  </a:lnTo>
                  <a:lnTo>
                    <a:pt x="4763" y="708"/>
                  </a:lnTo>
                  <a:lnTo>
                    <a:pt x="4763" y="613"/>
                  </a:lnTo>
                  <a:lnTo>
                    <a:pt x="3914" y="236"/>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1" name="Google Shape;2681;p47"/>
            <p:cNvSpPr/>
            <p:nvPr/>
          </p:nvSpPr>
          <p:spPr>
            <a:xfrm>
              <a:off x="3766950" y="1901300"/>
              <a:ext cx="1200" cy="1200"/>
            </a:xfrm>
            <a:custGeom>
              <a:avLst/>
              <a:gdLst/>
              <a:ahLst/>
              <a:cxnLst/>
              <a:rect l="l" t="t" r="r" b="b"/>
              <a:pathLst>
                <a:path w="48" h="48" extrusionOk="0">
                  <a:moveTo>
                    <a:pt x="48" y="0"/>
                  </a:moveTo>
                  <a:lnTo>
                    <a:pt x="1" y="47"/>
                  </a:lnTo>
                  <a:lnTo>
                    <a:pt x="48" y="47"/>
                  </a:lnTo>
                  <a:lnTo>
                    <a:pt x="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2" name="Google Shape;2682;p47"/>
            <p:cNvSpPr/>
            <p:nvPr/>
          </p:nvSpPr>
          <p:spPr>
            <a:xfrm>
              <a:off x="3553550" y="1781025"/>
              <a:ext cx="109675" cy="219325"/>
            </a:xfrm>
            <a:custGeom>
              <a:avLst/>
              <a:gdLst/>
              <a:ahLst/>
              <a:cxnLst/>
              <a:rect l="l" t="t" r="r" b="b"/>
              <a:pathLst>
                <a:path w="4387" h="8773" extrusionOk="0">
                  <a:moveTo>
                    <a:pt x="3962" y="1"/>
                  </a:moveTo>
                  <a:lnTo>
                    <a:pt x="0" y="1557"/>
                  </a:lnTo>
                  <a:lnTo>
                    <a:pt x="425" y="2406"/>
                  </a:lnTo>
                  <a:lnTo>
                    <a:pt x="472" y="2547"/>
                  </a:lnTo>
                  <a:lnTo>
                    <a:pt x="519" y="2642"/>
                  </a:lnTo>
                  <a:lnTo>
                    <a:pt x="661" y="2972"/>
                  </a:lnTo>
                  <a:lnTo>
                    <a:pt x="897" y="3302"/>
                  </a:lnTo>
                  <a:lnTo>
                    <a:pt x="991" y="3444"/>
                  </a:lnTo>
                  <a:lnTo>
                    <a:pt x="1038" y="3679"/>
                  </a:lnTo>
                  <a:lnTo>
                    <a:pt x="1085" y="3868"/>
                  </a:lnTo>
                  <a:lnTo>
                    <a:pt x="1038" y="4104"/>
                  </a:lnTo>
                  <a:lnTo>
                    <a:pt x="991" y="4245"/>
                  </a:lnTo>
                  <a:lnTo>
                    <a:pt x="944" y="4434"/>
                  </a:lnTo>
                  <a:lnTo>
                    <a:pt x="944" y="4575"/>
                  </a:lnTo>
                  <a:lnTo>
                    <a:pt x="991" y="4717"/>
                  </a:lnTo>
                  <a:lnTo>
                    <a:pt x="1085" y="4858"/>
                  </a:lnTo>
                  <a:lnTo>
                    <a:pt x="1227" y="5000"/>
                  </a:lnTo>
                  <a:lnTo>
                    <a:pt x="1321" y="5189"/>
                  </a:lnTo>
                  <a:lnTo>
                    <a:pt x="1462" y="5471"/>
                  </a:lnTo>
                  <a:lnTo>
                    <a:pt x="1510" y="5707"/>
                  </a:lnTo>
                  <a:lnTo>
                    <a:pt x="1510" y="5990"/>
                  </a:lnTo>
                  <a:lnTo>
                    <a:pt x="1557" y="5990"/>
                  </a:lnTo>
                  <a:lnTo>
                    <a:pt x="1651" y="6037"/>
                  </a:lnTo>
                  <a:lnTo>
                    <a:pt x="1793" y="6037"/>
                  </a:lnTo>
                  <a:lnTo>
                    <a:pt x="1887" y="6132"/>
                  </a:lnTo>
                  <a:lnTo>
                    <a:pt x="1981" y="6226"/>
                  </a:lnTo>
                  <a:lnTo>
                    <a:pt x="2170" y="6603"/>
                  </a:lnTo>
                  <a:lnTo>
                    <a:pt x="2311" y="6839"/>
                  </a:lnTo>
                  <a:lnTo>
                    <a:pt x="2406" y="7264"/>
                  </a:lnTo>
                  <a:lnTo>
                    <a:pt x="2453" y="7499"/>
                  </a:lnTo>
                  <a:lnTo>
                    <a:pt x="2594" y="7830"/>
                  </a:lnTo>
                  <a:lnTo>
                    <a:pt x="2689" y="8113"/>
                  </a:lnTo>
                  <a:lnTo>
                    <a:pt x="2736" y="8301"/>
                  </a:lnTo>
                  <a:lnTo>
                    <a:pt x="2830" y="8490"/>
                  </a:lnTo>
                  <a:lnTo>
                    <a:pt x="2924" y="8678"/>
                  </a:lnTo>
                  <a:lnTo>
                    <a:pt x="2972" y="8773"/>
                  </a:lnTo>
                  <a:lnTo>
                    <a:pt x="4386" y="8301"/>
                  </a:lnTo>
                  <a:lnTo>
                    <a:pt x="4245" y="8065"/>
                  </a:lnTo>
                  <a:lnTo>
                    <a:pt x="4151" y="7782"/>
                  </a:lnTo>
                  <a:lnTo>
                    <a:pt x="4198" y="7641"/>
                  </a:lnTo>
                  <a:lnTo>
                    <a:pt x="4245" y="7499"/>
                  </a:lnTo>
                  <a:lnTo>
                    <a:pt x="4245" y="7452"/>
                  </a:lnTo>
                  <a:lnTo>
                    <a:pt x="4151" y="7264"/>
                  </a:lnTo>
                  <a:lnTo>
                    <a:pt x="4151" y="7122"/>
                  </a:lnTo>
                  <a:lnTo>
                    <a:pt x="4103" y="6698"/>
                  </a:lnTo>
                  <a:lnTo>
                    <a:pt x="4009" y="6603"/>
                  </a:lnTo>
                  <a:lnTo>
                    <a:pt x="4009" y="6509"/>
                  </a:lnTo>
                  <a:lnTo>
                    <a:pt x="3820" y="5613"/>
                  </a:lnTo>
                  <a:lnTo>
                    <a:pt x="3773" y="5471"/>
                  </a:lnTo>
                  <a:lnTo>
                    <a:pt x="3773" y="5189"/>
                  </a:lnTo>
                  <a:lnTo>
                    <a:pt x="3726" y="5047"/>
                  </a:lnTo>
                  <a:lnTo>
                    <a:pt x="3773" y="4858"/>
                  </a:lnTo>
                  <a:lnTo>
                    <a:pt x="3820" y="4717"/>
                  </a:lnTo>
                  <a:lnTo>
                    <a:pt x="3915" y="4528"/>
                  </a:lnTo>
                  <a:lnTo>
                    <a:pt x="3915" y="4434"/>
                  </a:lnTo>
                  <a:lnTo>
                    <a:pt x="3820" y="4292"/>
                  </a:lnTo>
                  <a:lnTo>
                    <a:pt x="3820" y="4104"/>
                  </a:lnTo>
                  <a:lnTo>
                    <a:pt x="3868" y="3962"/>
                  </a:lnTo>
                  <a:lnTo>
                    <a:pt x="3915" y="3679"/>
                  </a:lnTo>
                  <a:lnTo>
                    <a:pt x="3962" y="3396"/>
                  </a:lnTo>
                  <a:lnTo>
                    <a:pt x="3820" y="3255"/>
                  </a:lnTo>
                  <a:lnTo>
                    <a:pt x="3726" y="3066"/>
                  </a:lnTo>
                  <a:lnTo>
                    <a:pt x="3679" y="2878"/>
                  </a:lnTo>
                  <a:lnTo>
                    <a:pt x="3632" y="2689"/>
                  </a:lnTo>
                  <a:lnTo>
                    <a:pt x="3632" y="2547"/>
                  </a:lnTo>
                  <a:lnTo>
                    <a:pt x="3726" y="2406"/>
                  </a:lnTo>
                  <a:lnTo>
                    <a:pt x="3915" y="2217"/>
                  </a:lnTo>
                  <a:lnTo>
                    <a:pt x="4151" y="1982"/>
                  </a:lnTo>
                  <a:lnTo>
                    <a:pt x="4339" y="1746"/>
                  </a:lnTo>
                  <a:lnTo>
                    <a:pt x="4386" y="1510"/>
                  </a:lnTo>
                  <a:lnTo>
                    <a:pt x="4386" y="1227"/>
                  </a:lnTo>
                  <a:lnTo>
                    <a:pt x="4292" y="991"/>
                  </a:lnTo>
                  <a:lnTo>
                    <a:pt x="4245" y="897"/>
                  </a:lnTo>
                  <a:lnTo>
                    <a:pt x="4151" y="850"/>
                  </a:lnTo>
                  <a:lnTo>
                    <a:pt x="4009" y="803"/>
                  </a:lnTo>
                  <a:lnTo>
                    <a:pt x="3962" y="708"/>
                  </a:lnTo>
                  <a:lnTo>
                    <a:pt x="3915" y="661"/>
                  </a:lnTo>
                  <a:lnTo>
                    <a:pt x="3915" y="520"/>
                  </a:lnTo>
                  <a:lnTo>
                    <a:pt x="3962" y="425"/>
                  </a:lnTo>
                  <a:lnTo>
                    <a:pt x="4056" y="95"/>
                  </a:lnTo>
                  <a:lnTo>
                    <a:pt x="4009" y="48"/>
                  </a:lnTo>
                  <a:lnTo>
                    <a:pt x="396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3" name="Google Shape;2683;p47"/>
            <p:cNvSpPr/>
            <p:nvPr/>
          </p:nvSpPr>
          <p:spPr>
            <a:xfrm>
              <a:off x="3561800" y="1842350"/>
              <a:ext cx="25" cy="25"/>
            </a:xfrm>
            <a:custGeom>
              <a:avLst/>
              <a:gdLst/>
              <a:ahLst/>
              <a:cxnLst/>
              <a:rect l="l" t="t" r="r" b="b"/>
              <a:pathLst>
                <a:path w="1" h="1" extrusionOk="0">
                  <a:moveTo>
                    <a:pt x="1" y="0"/>
                  </a:moveTo>
                  <a:lnTo>
                    <a:pt x="1" y="0"/>
                  </a:ln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4" name="Google Shape;2684;p47"/>
            <p:cNvSpPr/>
            <p:nvPr/>
          </p:nvSpPr>
          <p:spPr>
            <a:xfrm>
              <a:off x="3624300" y="199915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5" name="Google Shape;2685;p47"/>
            <p:cNvSpPr/>
            <p:nvPr/>
          </p:nvSpPr>
          <p:spPr>
            <a:xfrm>
              <a:off x="3146775" y="2389400"/>
              <a:ext cx="294800" cy="275925"/>
            </a:xfrm>
            <a:custGeom>
              <a:avLst/>
              <a:gdLst/>
              <a:ahLst/>
              <a:cxnLst/>
              <a:rect l="l" t="t" r="r" b="b"/>
              <a:pathLst>
                <a:path w="11792" h="11037" extrusionOk="0">
                  <a:moveTo>
                    <a:pt x="11178" y="1"/>
                  </a:moveTo>
                  <a:lnTo>
                    <a:pt x="11131" y="95"/>
                  </a:lnTo>
                  <a:lnTo>
                    <a:pt x="10989" y="142"/>
                  </a:lnTo>
                  <a:lnTo>
                    <a:pt x="10895" y="142"/>
                  </a:lnTo>
                  <a:lnTo>
                    <a:pt x="10754" y="48"/>
                  </a:lnTo>
                  <a:lnTo>
                    <a:pt x="10565" y="48"/>
                  </a:lnTo>
                  <a:lnTo>
                    <a:pt x="10329" y="142"/>
                  </a:lnTo>
                  <a:lnTo>
                    <a:pt x="10140" y="237"/>
                  </a:lnTo>
                  <a:lnTo>
                    <a:pt x="10093" y="237"/>
                  </a:lnTo>
                  <a:lnTo>
                    <a:pt x="9952" y="331"/>
                  </a:lnTo>
                  <a:lnTo>
                    <a:pt x="9905" y="520"/>
                  </a:lnTo>
                  <a:lnTo>
                    <a:pt x="9810" y="614"/>
                  </a:lnTo>
                  <a:lnTo>
                    <a:pt x="9669" y="708"/>
                  </a:lnTo>
                  <a:lnTo>
                    <a:pt x="9386" y="756"/>
                  </a:lnTo>
                  <a:lnTo>
                    <a:pt x="9056" y="708"/>
                  </a:lnTo>
                  <a:lnTo>
                    <a:pt x="9009" y="756"/>
                  </a:lnTo>
                  <a:lnTo>
                    <a:pt x="8914" y="897"/>
                  </a:lnTo>
                  <a:lnTo>
                    <a:pt x="8773" y="1133"/>
                  </a:lnTo>
                  <a:lnTo>
                    <a:pt x="8678" y="1322"/>
                  </a:lnTo>
                  <a:lnTo>
                    <a:pt x="8490" y="1510"/>
                  </a:lnTo>
                  <a:lnTo>
                    <a:pt x="8348" y="1557"/>
                  </a:lnTo>
                  <a:lnTo>
                    <a:pt x="8207" y="1652"/>
                  </a:lnTo>
                  <a:lnTo>
                    <a:pt x="8018" y="1887"/>
                  </a:lnTo>
                  <a:lnTo>
                    <a:pt x="7735" y="2406"/>
                  </a:lnTo>
                  <a:lnTo>
                    <a:pt x="7688" y="2548"/>
                  </a:lnTo>
                  <a:lnTo>
                    <a:pt x="7594" y="2689"/>
                  </a:lnTo>
                  <a:lnTo>
                    <a:pt x="7311" y="2689"/>
                  </a:lnTo>
                  <a:lnTo>
                    <a:pt x="7264" y="2548"/>
                  </a:lnTo>
                  <a:lnTo>
                    <a:pt x="6556" y="944"/>
                  </a:lnTo>
                  <a:lnTo>
                    <a:pt x="3915" y="1793"/>
                  </a:lnTo>
                  <a:lnTo>
                    <a:pt x="3821" y="1793"/>
                  </a:lnTo>
                  <a:lnTo>
                    <a:pt x="3774" y="1746"/>
                  </a:lnTo>
                  <a:lnTo>
                    <a:pt x="3679" y="1699"/>
                  </a:lnTo>
                  <a:lnTo>
                    <a:pt x="3632" y="1604"/>
                  </a:lnTo>
                  <a:lnTo>
                    <a:pt x="3444" y="897"/>
                  </a:lnTo>
                  <a:lnTo>
                    <a:pt x="3349" y="1180"/>
                  </a:lnTo>
                  <a:lnTo>
                    <a:pt x="3302" y="1322"/>
                  </a:lnTo>
                  <a:lnTo>
                    <a:pt x="3396" y="1416"/>
                  </a:lnTo>
                  <a:lnTo>
                    <a:pt x="3491" y="1604"/>
                  </a:lnTo>
                  <a:lnTo>
                    <a:pt x="3491" y="1887"/>
                  </a:lnTo>
                  <a:lnTo>
                    <a:pt x="3444" y="2076"/>
                  </a:lnTo>
                  <a:lnTo>
                    <a:pt x="3396" y="2218"/>
                  </a:lnTo>
                  <a:lnTo>
                    <a:pt x="3302" y="2312"/>
                  </a:lnTo>
                  <a:lnTo>
                    <a:pt x="3208" y="2406"/>
                  </a:lnTo>
                  <a:lnTo>
                    <a:pt x="3066" y="2548"/>
                  </a:lnTo>
                  <a:lnTo>
                    <a:pt x="2878" y="2831"/>
                  </a:lnTo>
                  <a:lnTo>
                    <a:pt x="2830" y="3019"/>
                  </a:lnTo>
                  <a:lnTo>
                    <a:pt x="2783" y="3114"/>
                  </a:lnTo>
                  <a:lnTo>
                    <a:pt x="2595" y="3444"/>
                  </a:lnTo>
                  <a:lnTo>
                    <a:pt x="2453" y="3538"/>
                  </a:lnTo>
                  <a:lnTo>
                    <a:pt x="2312" y="3632"/>
                  </a:lnTo>
                  <a:lnTo>
                    <a:pt x="1934" y="3632"/>
                  </a:lnTo>
                  <a:lnTo>
                    <a:pt x="1557" y="4434"/>
                  </a:lnTo>
                  <a:lnTo>
                    <a:pt x="1557" y="4528"/>
                  </a:lnTo>
                  <a:lnTo>
                    <a:pt x="1557" y="4764"/>
                  </a:lnTo>
                  <a:lnTo>
                    <a:pt x="1510" y="4953"/>
                  </a:lnTo>
                  <a:lnTo>
                    <a:pt x="1604" y="5189"/>
                  </a:lnTo>
                  <a:lnTo>
                    <a:pt x="1604" y="5425"/>
                  </a:lnTo>
                  <a:lnTo>
                    <a:pt x="1510" y="5613"/>
                  </a:lnTo>
                  <a:lnTo>
                    <a:pt x="1368" y="5708"/>
                  </a:lnTo>
                  <a:lnTo>
                    <a:pt x="1227" y="5755"/>
                  </a:lnTo>
                  <a:lnTo>
                    <a:pt x="1086" y="5708"/>
                  </a:lnTo>
                  <a:lnTo>
                    <a:pt x="897" y="5660"/>
                  </a:lnTo>
                  <a:lnTo>
                    <a:pt x="755" y="5519"/>
                  </a:lnTo>
                  <a:lnTo>
                    <a:pt x="708" y="5472"/>
                  </a:lnTo>
                  <a:lnTo>
                    <a:pt x="708" y="5519"/>
                  </a:lnTo>
                  <a:lnTo>
                    <a:pt x="755" y="5708"/>
                  </a:lnTo>
                  <a:lnTo>
                    <a:pt x="755" y="5896"/>
                  </a:lnTo>
                  <a:lnTo>
                    <a:pt x="803" y="6132"/>
                  </a:lnTo>
                  <a:lnTo>
                    <a:pt x="850" y="6604"/>
                  </a:lnTo>
                  <a:lnTo>
                    <a:pt x="850" y="6745"/>
                  </a:lnTo>
                  <a:lnTo>
                    <a:pt x="850" y="6839"/>
                  </a:lnTo>
                  <a:lnTo>
                    <a:pt x="614" y="7170"/>
                  </a:lnTo>
                  <a:lnTo>
                    <a:pt x="567" y="7264"/>
                  </a:lnTo>
                  <a:lnTo>
                    <a:pt x="520" y="7311"/>
                  </a:lnTo>
                  <a:lnTo>
                    <a:pt x="237" y="7688"/>
                  </a:lnTo>
                  <a:lnTo>
                    <a:pt x="95" y="7830"/>
                  </a:lnTo>
                  <a:lnTo>
                    <a:pt x="1" y="7877"/>
                  </a:lnTo>
                  <a:lnTo>
                    <a:pt x="142" y="7877"/>
                  </a:lnTo>
                  <a:lnTo>
                    <a:pt x="142" y="7971"/>
                  </a:lnTo>
                  <a:lnTo>
                    <a:pt x="189" y="8160"/>
                  </a:lnTo>
                  <a:lnTo>
                    <a:pt x="189" y="8490"/>
                  </a:lnTo>
                  <a:lnTo>
                    <a:pt x="237" y="8726"/>
                  </a:lnTo>
                  <a:lnTo>
                    <a:pt x="331" y="8914"/>
                  </a:lnTo>
                  <a:lnTo>
                    <a:pt x="472" y="8962"/>
                  </a:lnTo>
                  <a:lnTo>
                    <a:pt x="472" y="9009"/>
                  </a:lnTo>
                  <a:lnTo>
                    <a:pt x="661" y="9150"/>
                  </a:lnTo>
                  <a:lnTo>
                    <a:pt x="803" y="9339"/>
                  </a:lnTo>
                  <a:lnTo>
                    <a:pt x="897" y="9480"/>
                  </a:lnTo>
                  <a:lnTo>
                    <a:pt x="991" y="9622"/>
                  </a:lnTo>
                  <a:lnTo>
                    <a:pt x="1133" y="9763"/>
                  </a:lnTo>
                  <a:lnTo>
                    <a:pt x="1321" y="9858"/>
                  </a:lnTo>
                  <a:lnTo>
                    <a:pt x="1463" y="9905"/>
                  </a:lnTo>
                  <a:lnTo>
                    <a:pt x="1557" y="9905"/>
                  </a:lnTo>
                  <a:lnTo>
                    <a:pt x="1651" y="9952"/>
                  </a:lnTo>
                  <a:lnTo>
                    <a:pt x="2076" y="10093"/>
                  </a:lnTo>
                  <a:lnTo>
                    <a:pt x="2406" y="10188"/>
                  </a:lnTo>
                  <a:lnTo>
                    <a:pt x="2548" y="10329"/>
                  </a:lnTo>
                  <a:lnTo>
                    <a:pt x="2595" y="10424"/>
                  </a:lnTo>
                  <a:lnTo>
                    <a:pt x="2736" y="10707"/>
                  </a:lnTo>
                  <a:lnTo>
                    <a:pt x="2783" y="10754"/>
                  </a:lnTo>
                  <a:lnTo>
                    <a:pt x="3066" y="10895"/>
                  </a:lnTo>
                  <a:lnTo>
                    <a:pt x="3255" y="10942"/>
                  </a:lnTo>
                  <a:lnTo>
                    <a:pt x="3491" y="11037"/>
                  </a:lnTo>
                  <a:lnTo>
                    <a:pt x="3727" y="11037"/>
                  </a:lnTo>
                  <a:lnTo>
                    <a:pt x="3868" y="10612"/>
                  </a:lnTo>
                  <a:lnTo>
                    <a:pt x="3915" y="10518"/>
                  </a:lnTo>
                  <a:lnTo>
                    <a:pt x="3962" y="10424"/>
                  </a:lnTo>
                  <a:lnTo>
                    <a:pt x="4104" y="10376"/>
                  </a:lnTo>
                  <a:lnTo>
                    <a:pt x="4340" y="10376"/>
                  </a:lnTo>
                  <a:lnTo>
                    <a:pt x="4528" y="10424"/>
                  </a:lnTo>
                  <a:lnTo>
                    <a:pt x="4858" y="10518"/>
                  </a:lnTo>
                  <a:lnTo>
                    <a:pt x="5377" y="10329"/>
                  </a:lnTo>
                  <a:lnTo>
                    <a:pt x="5424" y="10188"/>
                  </a:lnTo>
                  <a:lnTo>
                    <a:pt x="5424" y="9999"/>
                  </a:lnTo>
                  <a:lnTo>
                    <a:pt x="5472" y="9858"/>
                  </a:lnTo>
                  <a:lnTo>
                    <a:pt x="5566" y="9763"/>
                  </a:lnTo>
                  <a:lnTo>
                    <a:pt x="5707" y="9716"/>
                  </a:lnTo>
                  <a:lnTo>
                    <a:pt x="5802" y="9528"/>
                  </a:lnTo>
                  <a:lnTo>
                    <a:pt x="5849" y="9433"/>
                  </a:lnTo>
                  <a:lnTo>
                    <a:pt x="5943" y="9386"/>
                  </a:lnTo>
                  <a:lnTo>
                    <a:pt x="6132" y="9292"/>
                  </a:lnTo>
                  <a:lnTo>
                    <a:pt x="6320" y="9245"/>
                  </a:lnTo>
                  <a:lnTo>
                    <a:pt x="6462" y="9245"/>
                  </a:lnTo>
                  <a:lnTo>
                    <a:pt x="6651" y="8914"/>
                  </a:lnTo>
                  <a:lnTo>
                    <a:pt x="6745" y="8773"/>
                  </a:lnTo>
                  <a:lnTo>
                    <a:pt x="6603" y="8631"/>
                  </a:lnTo>
                  <a:lnTo>
                    <a:pt x="6509" y="8490"/>
                  </a:lnTo>
                  <a:lnTo>
                    <a:pt x="6509" y="8254"/>
                  </a:lnTo>
                  <a:lnTo>
                    <a:pt x="6556" y="8018"/>
                  </a:lnTo>
                  <a:lnTo>
                    <a:pt x="6651" y="7783"/>
                  </a:lnTo>
                  <a:lnTo>
                    <a:pt x="6698" y="7641"/>
                  </a:lnTo>
                  <a:lnTo>
                    <a:pt x="6839" y="7405"/>
                  </a:lnTo>
                  <a:lnTo>
                    <a:pt x="7075" y="6934"/>
                  </a:lnTo>
                  <a:lnTo>
                    <a:pt x="7169" y="6698"/>
                  </a:lnTo>
                  <a:lnTo>
                    <a:pt x="7216" y="6415"/>
                  </a:lnTo>
                  <a:lnTo>
                    <a:pt x="7264" y="5943"/>
                  </a:lnTo>
                  <a:lnTo>
                    <a:pt x="7264" y="5660"/>
                  </a:lnTo>
                  <a:lnTo>
                    <a:pt x="7264" y="5472"/>
                  </a:lnTo>
                  <a:lnTo>
                    <a:pt x="7264" y="5236"/>
                  </a:lnTo>
                  <a:lnTo>
                    <a:pt x="7264" y="5047"/>
                  </a:lnTo>
                  <a:lnTo>
                    <a:pt x="7311" y="4953"/>
                  </a:lnTo>
                  <a:lnTo>
                    <a:pt x="7358" y="4859"/>
                  </a:lnTo>
                  <a:lnTo>
                    <a:pt x="7499" y="4717"/>
                  </a:lnTo>
                  <a:lnTo>
                    <a:pt x="7641" y="4623"/>
                  </a:lnTo>
                  <a:lnTo>
                    <a:pt x="7782" y="4576"/>
                  </a:lnTo>
                  <a:lnTo>
                    <a:pt x="7877" y="4623"/>
                  </a:lnTo>
                  <a:lnTo>
                    <a:pt x="8018" y="4670"/>
                  </a:lnTo>
                  <a:lnTo>
                    <a:pt x="8207" y="4764"/>
                  </a:lnTo>
                  <a:lnTo>
                    <a:pt x="8396" y="4859"/>
                  </a:lnTo>
                  <a:lnTo>
                    <a:pt x="8490" y="4906"/>
                  </a:lnTo>
                  <a:lnTo>
                    <a:pt x="8584" y="4670"/>
                  </a:lnTo>
                  <a:lnTo>
                    <a:pt x="8678" y="4198"/>
                  </a:lnTo>
                  <a:lnTo>
                    <a:pt x="8726" y="4151"/>
                  </a:lnTo>
                  <a:lnTo>
                    <a:pt x="8867" y="3444"/>
                  </a:lnTo>
                  <a:lnTo>
                    <a:pt x="8867" y="3349"/>
                  </a:lnTo>
                  <a:lnTo>
                    <a:pt x="8961" y="3255"/>
                  </a:lnTo>
                  <a:lnTo>
                    <a:pt x="9056" y="3208"/>
                  </a:lnTo>
                  <a:lnTo>
                    <a:pt x="9197" y="3161"/>
                  </a:lnTo>
                  <a:lnTo>
                    <a:pt x="9244" y="3066"/>
                  </a:lnTo>
                  <a:lnTo>
                    <a:pt x="9386" y="2831"/>
                  </a:lnTo>
                  <a:lnTo>
                    <a:pt x="9527" y="2689"/>
                  </a:lnTo>
                  <a:lnTo>
                    <a:pt x="9716" y="2595"/>
                  </a:lnTo>
                  <a:lnTo>
                    <a:pt x="9810" y="2548"/>
                  </a:lnTo>
                  <a:lnTo>
                    <a:pt x="9858" y="2312"/>
                  </a:lnTo>
                  <a:lnTo>
                    <a:pt x="9999" y="2076"/>
                  </a:lnTo>
                  <a:lnTo>
                    <a:pt x="10046" y="1935"/>
                  </a:lnTo>
                  <a:lnTo>
                    <a:pt x="9905" y="1652"/>
                  </a:lnTo>
                  <a:lnTo>
                    <a:pt x="9858" y="1557"/>
                  </a:lnTo>
                  <a:lnTo>
                    <a:pt x="9858" y="1463"/>
                  </a:lnTo>
                  <a:lnTo>
                    <a:pt x="9999" y="1227"/>
                  </a:lnTo>
                  <a:lnTo>
                    <a:pt x="9952" y="1133"/>
                  </a:lnTo>
                  <a:lnTo>
                    <a:pt x="9952" y="991"/>
                  </a:lnTo>
                  <a:lnTo>
                    <a:pt x="9999" y="850"/>
                  </a:lnTo>
                  <a:lnTo>
                    <a:pt x="10046" y="661"/>
                  </a:lnTo>
                  <a:lnTo>
                    <a:pt x="10140" y="567"/>
                  </a:lnTo>
                  <a:lnTo>
                    <a:pt x="10188" y="520"/>
                  </a:lnTo>
                  <a:lnTo>
                    <a:pt x="10376" y="520"/>
                  </a:lnTo>
                  <a:lnTo>
                    <a:pt x="10942" y="803"/>
                  </a:lnTo>
                  <a:lnTo>
                    <a:pt x="11697" y="1133"/>
                  </a:lnTo>
                  <a:lnTo>
                    <a:pt x="11744" y="756"/>
                  </a:lnTo>
                  <a:lnTo>
                    <a:pt x="11791" y="661"/>
                  </a:lnTo>
                  <a:lnTo>
                    <a:pt x="11744" y="614"/>
                  </a:lnTo>
                  <a:lnTo>
                    <a:pt x="11697" y="473"/>
                  </a:lnTo>
                  <a:lnTo>
                    <a:pt x="11602" y="425"/>
                  </a:lnTo>
                  <a:lnTo>
                    <a:pt x="11508" y="190"/>
                  </a:lnTo>
                  <a:lnTo>
                    <a:pt x="11414" y="142"/>
                  </a:lnTo>
                  <a:lnTo>
                    <a:pt x="1117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6" name="Google Shape;2686;p47"/>
            <p:cNvSpPr/>
            <p:nvPr/>
          </p:nvSpPr>
          <p:spPr>
            <a:xfrm>
              <a:off x="2742375" y="2332825"/>
              <a:ext cx="231125" cy="391450"/>
            </a:xfrm>
            <a:custGeom>
              <a:avLst/>
              <a:gdLst/>
              <a:ahLst/>
              <a:cxnLst/>
              <a:rect l="l" t="t" r="r" b="b"/>
              <a:pathLst>
                <a:path w="9245" h="15658" extrusionOk="0">
                  <a:moveTo>
                    <a:pt x="6745" y="0"/>
                  </a:moveTo>
                  <a:lnTo>
                    <a:pt x="1462" y="1226"/>
                  </a:lnTo>
                  <a:lnTo>
                    <a:pt x="1368" y="1368"/>
                  </a:lnTo>
                  <a:lnTo>
                    <a:pt x="1180" y="1509"/>
                  </a:lnTo>
                  <a:lnTo>
                    <a:pt x="755" y="1698"/>
                  </a:lnTo>
                  <a:lnTo>
                    <a:pt x="472" y="1792"/>
                  </a:lnTo>
                  <a:lnTo>
                    <a:pt x="189" y="1840"/>
                  </a:lnTo>
                  <a:lnTo>
                    <a:pt x="0" y="1792"/>
                  </a:lnTo>
                  <a:lnTo>
                    <a:pt x="48" y="2170"/>
                  </a:lnTo>
                  <a:lnTo>
                    <a:pt x="95" y="2500"/>
                  </a:lnTo>
                  <a:lnTo>
                    <a:pt x="236" y="3160"/>
                  </a:lnTo>
                  <a:lnTo>
                    <a:pt x="425" y="3679"/>
                  </a:lnTo>
                  <a:lnTo>
                    <a:pt x="519" y="4009"/>
                  </a:lnTo>
                  <a:lnTo>
                    <a:pt x="802" y="5801"/>
                  </a:lnTo>
                  <a:lnTo>
                    <a:pt x="1180" y="7640"/>
                  </a:lnTo>
                  <a:lnTo>
                    <a:pt x="1462" y="8819"/>
                  </a:lnTo>
                  <a:lnTo>
                    <a:pt x="1745" y="9904"/>
                  </a:lnTo>
                  <a:lnTo>
                    <a:pt x="1745" y="10140"/>
                  </a:lnTo>
                  <a:lnTo>
                    <a:pt x="1698" y="10376"/>
                  </a:lnTo>
                  <a:lnTo>
                    <a:pt x="1698" y="10423"/>
                  </a:lnTo>
                  <a:lnTo>
                    <a:pt x="1698" y="10564"/>
                  </a:lnTo>
                  <a:lnTo>
                    <a:pt x="1698" y="10612"/>
                  </a:lnTo>
                  <a:lnTo>
                    <a:pt x="1745" y="10800"/>
                  </a:lnTo>
                  <a:lnTo>
                    <a:pt x="1840" y="10942"/>
                  </a:lnTo>
                  <a:lnTo>
                    <a:pt x="1981" y="11177"/>
                  </a:lnTo>
                  <a:lnTo>
                    <a:pt x="2123" y="11460"/>
                  </a:lnTo>
                  <a:lnTo>
                    <a:pt x="2311" y="11838"/>
                  </a:lnTo>
                  <a:lnTo>
                    <a:pt x="2311" y="11979"/>
                  </a:lnTo>
                  <a:lnTo>
                    <a:pt x="2264" y="12074"/>
                  </a:lnTo>
                  <a:lnTo>
                    <a:pt x="2123" y="12356"/>
                  </a:lnTo>
                  <a:lnTo>
                    <a:pt x="2028" y="12734"/>
                  </a:lnTo>
                  <a:lnTo>
                    <a:pt x="1981" y="12922"/>
                  </a:lnTo>
                  <a:lnTo>
                    <a:pt x="1934" y="13158"/>
                  </a:lnTo>
                  <a:lnTo>
                    <a:pt x="1840" y="13394"/>
                  </a:lnTo>
                  <a:lnTo>
                    <a:pt x="1793" y="13677"/>
                  </a:lnTo>
                  <a:lnTo>
                    <a:pt x="1745" y="13960"/>
                  </a:lnTo>
                  <a:lnTo>
                    <a:pt x="1651" y="14149"/>
                  </a:lnTo>
                  <a:lnTo>
                    <a:pt x="1557" y="14290"/>
                  </a:lnTo>
                  <a:lnTo>
                    <a:pt x="1462" y="14432"/>
                  </a:lnTo>
                  <a:lnTo>
                    <a:pt x="1462" y="14715"/>
                  </a:lnTo>
                  <a:lnTo>
                    <a:pt x="1462" y="14809"/>
                  </a:lnTo>
                  <a:lnTo>
                    <a:pt x="1368" y="15186"/>
                  </a:lnTo>
                  <a:lnTo>
                    <a:pt x="1368" y="15422"/>
                  </a:lnTo>
                  <a:lnTo>
                    <a:pt x="1368" y="15563"/>
                  </a:lnTo>
                  <a:lnTo>
                    <a:pt x="1415" y="15611"/>
                  </a:lnTo>
                  <a:lnTo>
                    <a:pt x="1510" y="15658"/>
                  </a:lnTo>
                  <a:lnTo>
                    <a:pt x="1557" y="15233"/>
                  </a:lnTo>
                  <a:lnTo>
                    <a:pt x="1604" y="15139"/>
                  </a:lnTo>
                  <a:lnTo>
                    <a:pt x="1651" y="15092"/>
                  </a:lnTo>
                  <a:lnTo>
                    <a:pt x="1793" y="15045"/>
                  </a:lnTo>
                  <a:lnTo>
                    <a:pt x="1887" y="15045"/>
                  </a:lnTo>
                  <a:lnTo>
                    <a:pt x="2264" y="14998"/>
                  </a:lnTo>
                  <a:lnTo>
                    <a:pt x="2500" y="14903"/>
                  </a:lnTo>
                  <a:lnTo>
                    <a:pt x="2830" y="14809"/>
                  </a:lnTo>
                  <a:lnTo>
                    <a:pt x="2972" y="14809"/>
                  </a:lnTo>
                  <a:lnTo>
                    <a:pt x="3302" y="14998"/>
                  </a:lnTo>
                  <a:lnTo>
                    <a:pt x="3396" y="14998"/>
                  </a:lnTo>
                  <a:lnTo>
                    <a:pt x="3585" y="15139"/>
                  </a:lnTo>
                  <a:lnTo>
                    <a:pt x="3868" y="15186"/>
                  </a:lnTo>
                  <a:lnTo>
                    <a:pt x="3962" y="14856"/>
                  </a:lnTo>
                  <a:lnTo>
                    <a:pt x="4009" y="14715"/>
                  </a:lnTo>
                  <a:lnTo>
                    <a:pt x="4104" y="14620"/>
                  </a:lnTo>
                  <a:lnTo>
                    <a:pt x="4528" y="14290"/>
                  </a:lnTo>
                  <a:lnTo>
                    <a:pt x="4622" y="14243"/>
                  </a:lnTo>
                  <a:lnTo>
                    <a:pt x="4811" y="14243"/>
                  </a:lnTo>
                  <a:lnTo>
                    <a:pt x="4858" y="14337"/>
                  </a:lnTo>
                  <a:lnTo>
                    <a:pt x="5047" y="14573"/>
                  </a:lnTo>
                  <a:lnTo>
                    <a:pt x="5188" y="14715"/>
                  </a:lnTo>
                  <a:lnTo>
                    <a:pt x="5330" y="14573"/>
                  </a:lnTo>
                  <a:lnTo>
                    <a:pt x="5377" y="14432"/>
                  </a:lnTo>
                  <a:lnTo>
                    <a:pt x="5377" y="14337"/>
                  </a:lnTo>
                  <a:lnTo>
                    <a:pt x="5283" y="14054"/>
                  </a:lnTo>
                  <a:lnTo>
                    <a:pt x="5283" y="13913"/>
                  </a:lnTo>
                  <a:lnTo>
                    <a:pt x="5235" y="13771"/>
                  </a:lnTo>
                  <a:lnTo>
                    <a:pt x="5283" y="13630"/>
                  </a:lnTo>
                  <a:lnTo>
                    <a:pt x="5330" y="13536"/>
                  </a:lnTo>
                  <a:lnTo>
                    <a:pt x="5471" y="13488"/>
                  </a:lnTo>
                  <a:lnTo>
                    <a:pt x="5707" y="13441"/>
                  </a:lnTo>
                  <a:lnTo>
                    <a:pt x="6037" y="13488"/>
                  </a:lnTo>
                  <a:lnTo>
                    <a:pt x="6131" y="13536"/>
                  </a:lnTo>
                  <a:lnTo>
                    <a:pt x="6226" y="13583"/>
                  </a:lnTo>
                  <a:lnTo>
                    <a:pt x="6367" y="13677"/>
                  </a:lnTo>
                  <a:lnTo>
                    <a:pt x="6509" y="13724"/>
                  </a:lnTo>
                  <a:lnTo>
                    <a:pt x="6650" y="13771"/>
                  </a:lnTo>
                  <a:lnTo>
                    <a:pt x="6697" y="13771"/>
                  </a:lnTo>
                  <a:lnTo>
                    <a:pt x="6839" y="13488"/>
                  </a:lnTo>
                  <a:lnTo>
                    <a:pt x="6886" y="13205"/>
                  </a:lnTo>
                  <a:lnTo>
                    <a:pt x="6980" y="12970"/>
                  </a:lnTo>
                  <a:lnTo>
                    <a:pt x="7075" y="12687"/>
                  </a:lnTo>
                  <a:lnTo>
                    <a:pt x="7263" y="12356"/>
                  </a:lnTo>
                  <a:lnTo>
                    <a:pt x="7688" y="11413"/>
                  </a:lnTo>
                  <a:lnTo>
                    <a:pt x="7641" y="11130"/>
                  </a:lnTo>
                  <a:lnTo>
                    <a:pt x="7641" y="10989"/>
                  </a:lnTo>
                  <a:lnTo>
                    <a:pt x="7782" y="10894"/>
                  </a:lnTo>
                  <a:lnTo>
                    <a:pt x="8254" y="10659"/>
                  </a:lnTo>
                  <a:lnTo>
                    <a:pt x="8301" y="10659"/>
                  </a:lnTo>
                  <a:lnTo>
                    <a:pt x="8490" y="10612"/>
                  </a:lnTo>
                  <a:lnTo>
                    <a:pt x="8537" y="10564"/>
                  </a:lnTo>
                  <a:lnTo>
                    <a:pt x="8678" y="10470"/>
                  </a:lnTo>
                  <a:lnTo>
                    <a:pt x="8772" y="10376"/>
                  </a:lnTo>
                  <a:lnTo>
                    <a:pt x="9103" y="10093"/>
                  </a:lnTo>
                  <a:lnTo>
                    <a:pt x="9244" y="9998"/>
                  </a:lnTo>
                  <a:lnTo>
                    <a:pt x="9103" y="9715"/>
                  </a:lnTo>
                  <a:lnTo>
                    <a:pt x="9055" y="9668"/>
                  </a:lnTo>
                  <a:lnTo>
                    <a:pt x="9008" y="9291"/>
                  </a:lnTo>
                  <a:lnTo>
                    <a:pt x="67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7" name="Google Shape;2687;p47"/>
            <p:cNvSpPr/>
            <p:nvPr/>
          </p:nvSpPr>
          <p:spPr>
            <a:xfrm>
              <a:off x="3180975" y="2843350"/>
              <a:ext cx="353725" cy="260575"/>
            </a:xfrm>
            <a:custGeom>
              <a:avLst/>
              <a:gdLst/>
              <a:ahLst/>
              <a:cxnLst/>
              <a:rect l="l" t="t" r="r" b="b"/>
              <a:pathLst>
                <a:path w="14149" h="10423" extrusionOk="0">
                  <a:moveTo>
                    <a:pt x="5754" y="0"/>
                  </a:moveTo>
                  <a:lnTo>
                    <a:pt x="5613" y="47"/>
                  </a:lnTo>
                  <a:lnTo>
                    <a:pt x="5424" y="94"/>
                  </a:lnTo>
                  <a:lnTo>
                    <a:pt x="4858" y="283"/>
                  </a:lnTo>
                  <a:lnTo>
                    <a:pt x="4575" y="377"/>
                  </a:lnTo>
                  <a:lnTo>
                    <a:pt x="4386" y="377"/>
                  </a:lnTo>
                  <a:lnTo>
                    <a:pt x="4009" y="519"/>
                  </a:lnTo>
                  <a:lnTo>
                    <a:pt x="3915" y="613"/>
                  </a:lnTo>
                  <a:lnTo>
                    <a:pt x="3726" y="660"/>
                  </a:lnTo>
                  <a:lnTo>
                    <a:pt x="3207" y="707"/>
                  </a:lnTo>
                  <a:lnTo>
                    <a:pt x="3113" y="707"/>
                  </a:lnTo>
                  <a:lnTo>
                    <a:pt x="3019" y="755"/>
                  </a:lnTo>
                  <a:lnTo>
                    <a:pt x="2783" y="849"/>
                  </a:lnTo>
                  <a:lnTo>
                    <a:pt x="2594" y="896"/>
                  </a:lnTo>
                  <a:lnTo>
                    <a:pt x="2547" y="896"/>
                  </a:lnTo>
                  <a:lnTo>
                    <a:pt x="2170" y="943"/>
                  </a:lnTo>
                  <a:lnTo>
                    <a:pt x="2028" y="990"/>
                  </a:lnTo>
                  <a:lnTo>
                    <a:pt x="1698" y="1273"/>
                  </a:lnTo>
                  <a:lnTo>
                    <a:pt x="1321" y="1604"/>
                  </a:lnTo>
                  <a:lnTo>
                    <a:pt x="1274" y="1604"/>
                  </a:lnTo>
                  <a:lnTo>
                    <a:pt x="1085" y="1745"/>
                  </a:lnTo>
                  <a:lnTo>
                    <a:pt x="897" y="1792"/>
                  </a:lnTo>
                  <a:lnTo>
                    <a:pt x="472" y="2217"/>
                  </a:lnTo>
                  <a:lnTo>
                    <a:pt x="472" y="2264"/>
                  </a:lnTo>
                  <a:lnTo>
                    <a:pt x="472" y="2405"/>
                  </a:lnTo>
                  <a:lnTo>
                    <a:pt x="472" y="2452"/>
                  </a:lnTo>
                  <a:lnTo>
                    <a:pt x="425" y="2594"/>
                  </a:lnTo>
                  <a:lnTo>
                    <a:pt x="236" y="2735"/>
                  </a:lnTo>
                  <a:lnTo>
                    <a:pt x="0" y="3018"/>
                  </a:lnTo>
                  <a:lnTo>
                    <a:pt x="0" y="3066"/>
                  </a:lnTo>
                  <a:lnTo>
                    <a:pt x="0" y="3207"/>
                  </a:lnTo>
                  <a:lnTo>
                    <a:pt x="48" y="3254"/>
                  </a:lnTo>
                  <a:lnTo>
                    <a:pt x="189" y="3349"/>
                  </a:lnTo>
                  <a:lnTo>
                    <a:pt x="425" y="3396"/>
                  </a:lnTo>
                  <a:lnTo>
                    <a:pt x="661" y="3443"/>
                  </a:lnTo>
                  <a:lnTo>
                    <a:pt x="897" y="3537"/>
                  </a:lnTo>
                  <a:lnTo>
                    <a:pt x="1227" y="3631"/>
                  </a:lnTo>
                  <a:lnTo>
                    <a:pt x="1462" y="3679"/>
                  </a:lnTo>
                  <a:lnTo>
                    <a:pt x="1604" y="3679"/>
                  </a:lnTo>
                  <a:lnTo>
                    <a:pt x="1698" y="3773"/>
                  </a:lnTo>
                  <a:lnTo>
                    <a:pt x="2028" y="4103"/>
                  </a:lnTo>
                  <a:lnTo>
                    <a:pt x="2123" y="4245"/>
                  </a:lnTo>
                  <a:lnTo>
                    <a:pt x="2406" y="4575"/>
                  </a:lnTo>
                  <a:lnTo>
                    <a:pt x="2689" y="4858"/>
                  </a:lnTo>
                  <a:lnTo>
                    <a:pt x="2736" y="4905"/>
                  </a:lnTo>
                  <a:lnTo>
                    <a:pt x="3066" y="5093"/>
                  </a:lnTo>
                  <a:lnTo>
                    <a:pt x="3302" y="5235"/>
                  </a:lnTo>
                  <a:lnTo>
                    <a:pt x="3585" y="5376"/>
                  </a:lnTo>
                  <a:lnTo>
                    <a:pt x="4104" y="5754"/>
                  </a:lnTo>
                  <a:lnTo>
                    <a:pt x="4575" y="6037"/>
                  </a:lnTo>
                  <a:lnTo>
                    <a:pt x="4622" y="6084"/>
                  </a:lnTo>
                  <a:lnTo>
                    <a:pt x="4764" y="6037"/>
                  </a:lnTo>
                  <a:lnTo>
                    <a:pt x="4858" y="6084"/>
                  </a:lnTo>
                  <a:lnTo>
                    <a:pt x="4952" y="6084"/>
                  </a:lnTo>
                  <a:lnTo>
                    <a:pt x="5047" y="6178"/>
                  </a:lnTo>
                  <a:lnTo>
                    <a:pt x="5283" y="6508"/>
                  </a:lnTo>
                  <a:lnTo>
                    <a:pt x="5471" y="6886"/>
                  </a:lnTo>
                  <a:lnTo>
                    <a:pt x="5660" y="6980"/>
                  </a:lnTo>
                  <a:lnTo>
                    <a:pt x="5848" y="7074"/>
                  </a:lnTo>
                  <a:lnTo>
                    <a:pt x="5990" y="7169"/>
                  </a:lnTo>
                  <a:lnTo>
                    <a:pt x="6131" y="7216"/>
                  </a:lnTo>
                  <a:lnTo>
                    <a:pt x="6226" y="7310"/>
                  </a:lnTo>
                  <a:lnTo>
                    <a:pt x="6273" y="7404"/>
                  </a:lnTo>
                  <a:lnTo>
                    <a:pt x="6367" y="7452"/>
                  </a:lnTo>
                  <a:lnTo>
                    <a:pt x="6509" y="7452"/>
                  </a:lnTo>
                  <a:lnTo>
                    <a:pt x="6745" y="7499"/>
                  </a:lnTo>
                  <a:lnTo>
                    <a:pt x="6839" y="7546"/>
                  </a:lnTo>
                  <a:lnTo>
                    <a:pt x="6980" y="7687"/>
                  </a:lnTo>
                  <a:lnTo>
                    <a:pt x="7075" y="7876"/>
                  </a:lnTo>
                  <a:lnTo>
                    <a:pt x="7216" y="8159"/>
                  </a:lnTo>
                  <a:lnTo>
                    <a:pt x="7452" y="8442"/>
                  </a:lnTo>
                  <a:lnTo>
                    <a:pt x="7688" y="8866"/>
                  </a:lnTo>
                  <a:lnTo>
                    <a:pt x="7829" y="9055"/>
                  </a:lnTo>
                  <a:lnTo>
                    <a:pt x="7876" y="9055"/>
                  </a:lnTo>
                  <a:lnTo>
                    <a:pt x="8018" y="9102"/>
                  </a:lnTo>
                  <a:lnTo>
                    <a:pt x="8254" y="9197"/>
                  </a:lnTo>
                  <a:lnTo>
                    <a:pt x="8490" y="9338"/>
                  </a:lnTo>
                  <a:lnTo>
                    <a:pt x="8678" y="9479"/>
                  </a:lnTo>
                  <a:lnTo>
                    <a:pt x="8772" y="9574"/>
                  </a:lnTo>
                  <a:lnTo>
                    <a:pt x="8772" y="9668"/>
                  </a:lnTo>
                  <a:lnTo>
                    <a:pt x="8961" y="9998"/>
                  </a:lnTo>
                  <a:lnTo>
                    <a:pt x="9008" y="10187"/>
                  </a:lnTo>
                  <a:lnTo>
                    <a:pt x="9055" y="10376"/>
                  </a:lnTo>
                  <a:lnTo>
                    <a:pt x="9197" y="10423"/>
                  </a:lnTo>
                  <a:lnTo>
                    <a:pt x="9386" y="10376"/>
                  </a:lnTo>
                  <a:lnTo>
                    <a:pt x="9480" y="10376"/>
                  </a:lnTo>
                  <a:lnTo>
                    <a:pt x="9480" y="10328"/>
                  </a:lnTo>
                  <a:lnTo>
                    <a:pt x="9621" y="10187"/>
                  </a:lnTo>
                  <a:lnTo>
                    <a:pt x="9763" y="9951"/>
                  </a:lnTo>
                  <a:lnTo>
                    <a:pt x="9763" y="9904"/>
                  </a:lnTo>
                  <a:lnTo>
                    <a:pt x="9669" y="9621"/>
                  </a:lnTo>
                  <a:lnTo>
                    <a:pt x="9669" y="9527"/>
                  </a:lnTo>
                  <a:lnTo>
                    <a:pt x="9763" y="9385"/>
                  </a:lnTo>
                  <a:lnTo>
                    <a:pt x="9857" y="9291"/>
                  </a:lnTo>
                  <a:lnTo>
                    <a:pt x="9999" y="9197"/>
                  </a:lnTo>
                  <a:lnTo>
                    <a:pt x="10140" y="8914"/>
                  </a:lnTo>
                  <a:lnTo>
                    <a:pt x="10282" y="8678"/>
                  </a:lnTo>
                  <a:lnTo>
                    <a:pt x="10282" y="8631"/>
                  </a:lnTo>
                  <a:lnTo>
                    <a:pt x="10329" y="8536"/>
                  </a:lnTo>
                  <a:lnTo>
                    <a:pt x="10376" y="8489"/>
                  </a:lnTo>
                  <a:lnTo>
                    <a:pt x="10800" y="8159"/>
                  </a:lnTo>
                  <a:lnTo>
                    <a:pt x="10989" y="7923"/>
                  </a:lnTo>
                  <a:lnTo>
                    <a:pt x="11083" y="7829"/>
                  </a:lnTo>
                  <a:lnTo>
                    <a:pt x="11272" y="7687"/>
                  </a:lnTo>
                  <a:lnTo>
                    <a:pt x="11555" y="7404"/>
                  </a:lnTo>
                  <a:lnTo>
                    <a:pt x="11649" y="7310"/>
                  </a:lnTo>
                  <a:lnTo>
                    <a:pt x="11649" y="7169"/>
                  </a:lnTo>
                  <a:lnTo>
                    <a:pt x="11744" y="6980"/>
                  </a:lnTo>
                  <a:lnTo>
                    <a:pt x="11979" y="6744"/>
                  </a:lnTo>
                  <a:lnTo>
                    <a:pt x="12168" y="6555"/>
                  </a:lnTo>
                  <a:lnTo>
                    <a:pt x="12498" y="6131"/>
                  </a:lnTo>
                  <a:lnTo>
                    <a:pt x="12687" y="5754"/>
                  </a:lnTo>
                  <a:lnTo>
                    <a:pt x="12734" y="5659"/>
                  </a:lnTo>
                  <a:lnTo>
                    <a:pt x="12828" y="5565"/>
                  </a:lnTo>
                  <a:lnTo>
                    <a:pt x="13017" y="5471"/>
                  </a:lnTo>
                  <a:lnTo>
                    <a:pt x="13017" y="5424"/>
                  </a:lnTo>
                  <a:lnTo>
                    <a:pt x="13064" y="5424"/>
                  </a:lnTo>
                  <a:lnTo>
                    <a:pt x="13158" y="5282"/>
                  </a:lnTo>
                  <a:lnTo>
                    <a:pt x="13206" y="5188"/>
                  </a:lnTo>
                  <a:lnTo>
                    <a:pt x="13206" y="5093"/>
                  </a:lnTo>
                  <a:lnTo>
                    <a:pt x="13111" y="4905"/>
                  </a:lnTo>
                  <a:lnTo>
                    <a:pt x="13064" y="4763"/>
                  </a:lnTo>
                  <a:lnTo>
                    <a:pt x="13064" y="4480"/>
                  </a:lnTo>
                  <a:lnTo>
                    <a:pt x="13064" y="4386"/>
                  </a:lnTo>
                  <a:lnTo>
                    <a:pt x="13064" y="4150"/>
                  </a:lnTo>
                  <a:lnTo>
                    <a:pt x="13064" y="3962"/>
                  </a:lnTo>
                  <a:lnTo>
                    <a:pt x="13158" y="3773"/>
                  </a:lnTo>
                  <a:lnTo>
                    <a:pt x="13300" y="3490"/>
                  </a:lnTo>
                  <a:lnTo>
                    <a:pt x="13677" y="2783"/>
                  </a:lnTo>
                  <a:lnTo>
                    <a:pt x="13913" y="2358"/>
                  </a:lnTo>
                  <a:lnTo>
                    <a:pt x="13960" y="2311"/>
                  </a:lnTo>
                  <a:lnTo>
                    <a:pt x="14149" y="2122"/>
                  </a:lnTo>
                  <a:lnTo>
                    <a:pt x="10612" y="425"/>
                  </a:lnTo>
                  <a:lnTo>
                    <a:pt x="10234" y="330"/>
                  </a:lnTo>
                  <a:lnTo>
                    <a:pt x="9857" y="377"/>
                  </a:lnTo>
                  <a:lnTo>
                    <a:pt x="9480" y="519"/>
                  </a:lnTo>
                  <a:lnTo>
                    <a:pt x="8820" y="660"/>
                  </a:lnTo>
                  <a:lnTo>
                    <a:pt x="8018" y="755"/>
                  </a:lnTo>
                  <a:lnTo>
                    <a:pt x="7924" y="849"/>
                  </a:lnTo>
                  <a:lnTo>
                    <a:pt x="7829" y="896"/>
                  </a:lnTo>
                  <a:lnTo>
                    <a:pt x="7641" y="990"/>
                  </a:lnTo>
                  <a:lnTo>
                    <a:pt x="7452" y="1038"/>
                  </a:lnTo>
                  <a:lnTo>
                    <a:pt x="7169" y="1085"/>
                  </a:lnTo>
                  <a:lnTo>
                    <a:pt x="7028" y="1085"/>
                  </a:lnTo>
                  <a:lnTo>
                    <a:pt x="6933" y="990"/>
                  </a:lnTo>
                  <a:lnTo>
                    <a:pt x="6745" y="707"/>
                  </a:lnTo>
                  <a:lnTo>
                    <a:pt x="6603" y="613"/>
                  </a:lnTo>
                  <a:lnTo>
                    <a:pt x="6556" y="519"/>
                  </a:lnTo>
                  <a:lnTo>
                    <a:pt x="6556" y="377"/>
                  </a:lnTo>
                  <a:lnTo>
                    <a:pt x="6179" y="330"/>
                  </a:lnTo>
                  <a:lnTo>
                    <a:pt x="6131" y="283"/>
                  </a:lnTo>
                  <a:lnTo>
                    <a:pt x="5943" y="236"/>
                  </a:lnTo>
                  <a:lnTo>
                    <a:pt x="5848" y="142"/>
                  </a:lnTo>
                  <a:lnTo>
                    <a:pt x="575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8" name="Google Shape;2688;p47"/>
            <p:cNvSpPr/>
            <p:nvPr/>
          </p:nvSpPr>
          <p:spPr>
            <a:xfrm>
              <a:off x="3011200" y="2904650"/>
              <a:ext cx="406775" cy="399725"/>
            </a:xfrm>
            <a:custGeom>
              <a:avLst/>
              <a:gdLst/>
              <a:ahLst/>
              <a:cxnLst/>
              <a:rect l="l" t="t" r="r" b="b"/>
              <a:pathLst>
                <a:path w="16271" h="15989" extrusionOk="0">
                  <a:moveTo>
                    <a:pt x="6697" y="0"/>
                  </a:moveTo>
                  <a:lnTo>
                    <a:pt x="2358" y="1132"/>
                  </a:lnTo>
                  <a:lnTo>
                    <a:pt x="0" y="1745"/>
                  </a:lnTo>
                  <a:lnTo>
                    <a:pt x="472" y="2783"/>
                  </a:lnTo>
                  <a:lnTo>
                    <a:pt x="2405" y="7310"/>
                  </a:lnTo>
                  <a:lnTo>
                    <a:pt x="3019" y="8631"/>
                  </a:lnTo>
                  <a:lnTo>
                    <a:pt x="3160" y="8867"/>
                  </a:lnTo>
                  <a:lnTo>
                    <a:pt x="3396" y="9291"/>
                  </a:lnTo>
                  <a:lnTo>
                    <a:pt x="3537" y="9527"/>
                  </a:lnTo>
                  <a:lnTo>
                    <a:pt x="3773" y="9716"/>
                  </a:lnTo>
                  <a:lnTo>
                    <a:pt x="3962" y="9857"/>
                  </a:lnTo>
                  <a:lnTo>
                    <a:pt x="4103" y="9999"/>
                  </a:lnTo>
                  <a:lnTo>
                    <a:pt x="4198" y="10187"/>
                  </a:lnTo>
                  <a:lnTo>
                    <a:pt x="4198" y="10376"/>
                  </a:lnTo>
                  <a:lnTo>
                    <a:pt x="4245" y="10517"/>
                  </a:lnTo>
                  <a:lnTo>
                    <a:pt x="4292" y="10659"/>
                  </a:lnTo>
                  <a:lnTo>
                    <a:pt x="4339" y="10659"/>
                  </a:lnTo>
                  <a:lnTo>
                    <a:pt x="4386" y="10800"/>
                  </a:lnTo>
                  <a:lnTo>
                    <a:pt x="4433" y="10942"/>
                  </a:lnTo>
                  <a:lnTo>
                    <a:pt x="4433" y="11036"/>
                  </a:lnTo>
                  <a:lnTo>
                    <a:pt x="4386" y="11131"/>
                  </a:lnTo>
                  <a:lnTo>
                    <a:pt x="4245" y="11225"/>
                  </a:lnTo>
                  <a:lnTo>
                    <a:pt x="4198" y="11319"/>
                  </a:lnTo>
                  <a:lnTo>
                    <a:pt x="4198" y="11461"/>
                  </a:lnTo>
                  <a:lnTo>
                    <a:pt x="4245" y="11696"/>
                  </a:lnTo>
                  <a:lnTo>
                    <a:pt x="4245" y="11885"/>
                  </a:lnTo>
                  <a:lnTo>
                    <a:pt x="4150" y="12027"/>
                  </a:lnTo>
                  <a:lnTo>
                    <a:pt x="4056" y="12215"/>
                  </a:lnTo>
                  <a:lnTo>
                    <a:pt x="4009" y="12262"/>
                  </a:lnTo>
                  <a:lnTo>
                    <a:pt x="4009" y="12310"/>
                  </a:lnTo>
                  <a:lnTo>
                    <a:pt x="4056" y="12734"/>
                  </a:lnTo>
                  <a:lnTo>
                    <a:pt x="4056" y="12781"/>
                  </a:lnTo>
                  <a:lnTo>
                    <a:pt x="4198" y="12923"/>
                  </a:lnTo>
                  <a:lnTo>
                    <a:pt x="4481" y="13206"/>
                  </a:lnTo>
                  <a:lnTo>
                    <a:pt x="4622" y="13347"/>
                  </a:lnTo>
                  <a:lnTo>
                    <a:pt x="4716" y="13489"/>
                  </a:lnTo>
                  <a:lnTo>
                    <a:pt x="4811" y="13724"/>
                  </a:lnTo>
                  <a:lnTo>
                    <a:pt x="4811" y="13960"/>
                  </a:lnTo>
                  <a:lnTo>
                    <a:pt x="4764" y="14102"/>
                  </a:lnTo>
                  <a:lnTo>
                    <a:pt x="4716" y="14243"/>
                  </a:lnTo>
                  <a:lnTo>
                    <a:pt x="4764" y="14385"/>
                  </a:lnTo>
                  <a:lnTo>
                    <a:pt x="4764" y="14526"/>
                  </a:lnTo>
                  <a:lnTo>
                    <a:pt x="4858" y="14620"/>
                  </a:lnTo>
                  <a:lnTo>
                    <a:pt x="5047" y="14856"/>
                  </a:lnTo>
                  <a:lnTo>
                    <a:pt x="5188" y="14951"/>
                  </a:lnTo>
                  <a:lnTo>
                    <a:pt x="5188" y="14998"/>
                  </a:lnTo>
                  <a:lnTo>
                    <a:pt x="5282" y="15092"/>
                  </a:lnTo>
                  <a:lnTo>
                    <a:pt x="5377" y="15186"/>
                  </a:lnTo>
                  <a:lnTo>
                    <a:pt x="5565" y="15422"/>
                  </a:lnTo>
                  <a:lnTo>
                    <a:pt x="5612" y="15517"/>
                  </a:lnTo>
                  <a:lnTo>
                    <a:pt x="5612" y="15611"/>
                  </a:lnTo>
                  <a:lnTo>
                    <a:pt x="5660" y="15705"/>
                  </a:lnTo>
                  <a:lnTo>
                    <a:pt x="5660" y="15847"/>
                  </a:lnTo>
                  <a:lnTo>
                    <a:pt x="5707" y="15941"/>
                  </a:lnTo>
                  <a:lnTo>
                    <a:pt x="5754" y="15988"/>
                  </a:lnTo>
                  <a:lnTo>
                    <a:pt x="5895" y="15941"/>
                  </a:lnTo>
                  <a:lnTo>
                    <a:pt x="6037" y="15847"/>
                  </a:lnTo>
                  <a:lnTo>
                    <a:pt x="6131" y="15799"/>
                  </a:lnTo>
                  <a:lnTo>
                    <a:pt x="6226" y="15752"/>
                  </a:lnTo>
                  <a:lnTo>
                    <a:pt x="8065" y="15611"/>
                  </a:lnTo>
                  <a:lnTo>
                    <a:pt x="8442" y="15517"/>
                  </a:lnTo>
                  <a:lnTo>
                    <a:pt x="8867" y="15469"/>
                  </a:lnTo>
                  <a:lnTo>
                    <a:pt x="9527" y="15281"/>
                  </a:lnTo>
                  <a:lnTo>
                    <a:pt x="9857" y="15234"/>
                  </a:lnTo>
                  <a:lnTo>
                    <a:pt x="10376" y="15092"/>
                  </a:lnTo>
                  <a:lnTo>
                    <a:pt x="10895" y="14951"/>
                  </a:lnTo>
                  <a:lnTo>
                    <a:pt x="12970" y="14668"/>
                  </a:lnTo>
                  <a:lnTo>
                    <a:pt x="13205" y="14620"/>
                  </a:lnTo>
                  <a:lnTo>
                    <a:pt x="13488" y="14479"/>
                  </a:lnTo>
                  <a:lnTo>
                    <a:pt x="13630" y="14432"/>
                  </a:lnTo>
                  <a:lnTo>
                    <a:pt x="13771" y="14385"/>
                  </a:lnTo>
                  <a:lnTo>
                    <a:pt x="13866" y="14432"/>
                  </a:lnTo>
                  <a:lnTo>
                    <a:pt x="13960" y="14479"/>
                  </a:lnTo>
                  <a:lnTo>
                    <a:pt x="14101" y="14620"/>
                  </a:lnTo>
                  <a:lnTo>
                    <a:pt x="14149" y="14762"/>
                  </a:lnTo>
                  <a:lnTo>
                    <a:pt x="14243" y="14903"/>
                  </a:lnTo>
                  <a:lnTo>
                    <a:pt x="14432" y="14951"/>
                  </a:lnTo>
                  <a:lnTo>
                    <a:pt x="14479" y="14856"/>
                  </a:lnTo>
                  <a:lnTo>
                    <a:pt x="14384" y="14715"/>
                  </a:lnTo>
                  <a:lnTo>
                    <a:pt x="14243" y="14479"/>
                  </a:lnTo>
                  <a:lnTo>
                    <a:pt x="14196" y="14385"/>
                  </a:lnTo>
                  <a:lnTo>
                    <a:pt x="14149" y="13960"/>
                  </a:lnTo>
                  <a:lnTo>
                    <a:pt x="14101" y="13819"/>
                  </a:lnTo>
                  <a:lnTo>
                    <a:pt x="14054" y="13630"/>
                  </a:lnTo>
                  <a:lnTo>
                    <a:pt x="14101" y="13489"/>
                  </a:lnTo>
                  <a:lnTo>
                    <a:pt x="14196" y="13394"/>
                  </a:lnTo>
                  <a:lnTo>
                    <a:pt x="14243" y="13347"/>
                  </a:lnTo>
                  <a:lnTo>
                    <a:pt x="14290" y="13347"/>
                  </a:lnTo>
                  <a:lnTo>
                    <a:pt x="14337" y="13300"/>
                  </a:lnTo>
                  <a:lnTo>
                    <a:pt x="14479" y="13206"/>
                  </a:lnTo>
                  <a:lnTo>
                    <a:pt x="14667" y="13158"/>
                  </a:lnTo>
                  <a:lnTo>
                    <a:pt x="14762" y="13206"/>
                  </a:lnTo>
                  <a:lnTo>
                    <a:pt x="14950" y="13253"/>
                  </a:lnTo>
                  <a:lnTo>
                    <a:pt x="15233" y="13347"/>
                  </a:lnTo>
                  <a:lnTo>
                    <a:pt x="15375" y="13300"/>
                  </a:lnTo>
                  <a:lnTo>
                    <a:pt x="15658" y="13253"/>
                  </a:lnTo>
                  <a:lnTo>
                    <a:pt x="15611" y="13158"/>
                  </a:lnTo>
                  <a:lnTo>
                    <a:pt x="15611" y="13111"/>
                  </a:lnTo>
                  <a:lnTo>
                    <a:pt x="15469" y="12498"/>
                  </a:lnTo>
                  <a:lnTo>
                    <a:pt x="15422" y="12074"/>
                  </a:lnTo>
                  <a:lnTo>
                    <a:pt x="15422" y="11744"/>
                  </a:lnTo>
                  <a:lnTo>
                    <a:pt x="15422" y="11319"/>
                  </a:lnTo>
                  <a:lnTo>
                    <a:pt x="15469" y="11036"/>
                  </a:lnTo>
                  <a:lnTo>
                    <a:pt x="15563" y="10659"/>
                  </a:lnTo>
                  <a:lnTo>
                    <a:pt x="15752" y="9763"/>
                  </a:lnTo>
                  <a:lnTo>
                    <a:pt x="15941" y="9103"/>
                  </a:lnTo>
                  <a:lnTo>
                    <a:pt x="16129" y="8631"/>
                  </a:lnTo>
                  <a:lnTo>
                    <a:pt x="16177" y="8489"/>
                  </a:lnTo>
                  <a:lnTo>
                    <a:pt x="16271" y="8395"/>
                  </a:lnTo>
                  <a:lnTo>
                    <a:pt x="16224" y="8395"/>
                  </a:lnTo>
                  <a:lnTo>
                    <a:pt x="16082" y="8442"/>
                  </a:lnTo>
                  <a:lnTo>
                    <a:pt x="15988" y="8442"/>
                  </a:lnTo>
                  <a:lnTo>
                    <a:pt x="15894" y="8395"/>
                  </a:lnTo>
                  <a:lnTo>
                    <a:pt x="15516" y="8254"/>
                  </a:lnTo>
                  <a:lnTo>
                    <a:pt x="15469" y="8207"/>
                  </a:lnTo>
                  <a:lnTo>
                    <a:pt x="15422" y="8112"/>
                  </a:lnTo>
                  <a:lnTo>
                    <a:pt x="15422" y="7971"/>
                  </a:lnTo>
                  <a:lnTo>
                    <a:pt x="15375" y="7924"/>
                  </a:lnTo>
                  <a:lnTo>
                    <a:pt x="15328" y="7735"/>
                  </a:lnTo>
                  <a:lnTo>
                    <a:pt x="15139" y="7310"/>
                  </a:lnTo>
                  <a:lnTo>
                    <a:pt x="14950" y="7216"/>
                  </a:lnTo>
                  <a:lnTo>
                    <a:pt x="14667" y="7122"/>
                  </a:lnTo>
                  <a:lnTo>
                    <a:pt x="14526" y="7075"/>
                  </a:lnTo>
                  <a:lnTo>
                    <a:pt x="14290" y="6980"/>
                  </a:lnTo>
                  <a:lnTo>
                    <a:pt x="14196" y="6886"/>
                  </a:lnTo>
                  <a:lnTo>
                    <a:pt x="14149" y="6745"/>
                  </a:lnTo>
                  <a:lnTo>
                    <a:pt x="13866" y="6273"/>
                  </a:lnTo>
                  <a:lnTo>
                    <a:pt x="13819" y="6226"/>
                  </a:lnTo>
                  <a:lnTo>
                    <a:pt x="13630" y="5943"/>
                  </a:lnTo>
                  <a:lnTo>
                    <a:pt x="13441" y="5613"/>
                  </a:lnTo>
                  <a:lnTo>
                    <a:pt x="13347" y="5471"/>
                  </a:lnTo>
                  <a:lnTo>
                    <a:pt x="13111" y="5471"/>
                  </a:lnTo>
                  <a:lnTo>
                    <a:pt x="12970" y="5424"/>
                  </a:lnTo>
                  <a:lnTo>
                    <a:pt x="12734" y="5283"/>
                  </a:lnTo>
                  <a:lnTo>
                    <a:pt x="12639" y="5188"/>
                  </a:lnTo>
                  <a:lnTo>
                    <a:pt x="12592" y="5094"/>
                  </a:lnTo>
                  <a:lnTo>
                    <a:pt x="12451" y="5047"/>
                  </a:lnTo>
                  <a:lnTo>
                    <a:pt x="12168" y="4905"/>
                  </a:lnTo>
                  <a:lnTo>
                    <a:pt x="12026" y="4811"/>
                  </a:lnTo>
                  <a:lnTo>
                    <a:pt x="11885" y="4717"/>
                  </a:lnTo>
                  <a:lnTo>
                    <a:pt x="11649" y="4292"/>
                  </a:lnTo>
                  <a:lnTo>
                    <a:pt x="11508" y="4056"/>
                  </a:lnTo>
                  <a:lnTo>
                    <a:pt x="11366" y="4056"/>
                  </a:lnTo>
                  <a:lnTo>
                    <a:pt x="11177" y="4009"/>
                  </a:lnTo>
                  <a:lnTo>
                    <a:pt x="10659" y="3726"/>
                  </a:lnTo>
                  <a:lnTo>
                    <a:pt x="10093" y="3302"/>
                  </a:lnTo>
                  <a:lnTo>
                    <a:pt x="9857" y="3160"/>
                  </a:lnTo>
                  <a:lnTo>
                    <a:pt x="9668" y="3066"/>
                  </a:lnTo>
                  <a:lnTo>
                    <a:pt x="9291" y="2877"/>
                  </a:lnTo>
                  <a:lnTo>
                    <a:pt x="9102" y="2689"/>
                  </a:lnTo>
                  <a:lnTo>
                    <a:pt x="8914" y="2500"/>
                  </a:lnTo>
                  <a:lnTo>
                    <a:pt x="8584" y="2076"/>
                  </a:lnTo>
                  <a:lnTo>
                    <a:pt x="8442" y="1934"/>
                  </a:lnTo>
                  <a:lnTo>
                    <a:pt x="8206" y="1698"/>
                  </a:lnTo>
                  <a:lnTo>
                    <a:pt x="7876" y="1604"/>
                  </a:lnTo>
                  <a:lnTo>
                    <a:pt x="7640" y="1557"/>
                  </a:lnTo>
                  <a:lnTo>
                    <a:pt x="7452" y="1510"/>
                  </a:lnTo>
                  <a:lnTo>
                    <a:pt x="7122" y="1415"/>
                  </a:lnTo>
                  <a:lnTo>
                    <a:pt x="6839" y="1321"/>
                  </a:lnTo>
                  <a:lnTo>
                    <a:pt x="6603" y="1227"/>
                  </a:lnTo>
                  <a:lnTo>
                    <a:pt x="6509" y="1179"/>
                  </a:lnTo>
                  <a:lnTo>
                    <a:pt x="6414" y="1085"/>
                  </a:lnTo>
                  <a:lnTo>
                    <a:pt x="6320" y="897"/>
                  </a:lnTo>
                  <a:lnTo>
                    <a:pt x="6320" y="708"/>
                  </a:lnTo>
                  <a:lnTo>
                    <a:pt x="6320" y="519"/>
                  </a:lnTo>
                  <a:lnTo>
                    <a:pt x="6320" y="472"/>
                  </a:lnTo>
                  <a:lnTo>
                    <a:pt x="6367" y="378"/>
                  </a:lnTo>
                  <a:lnTo>
                    <a:pt x="6414" y="236"/>
                  </a:lnTo>
                  <a:lnTo>
                    <a:pt x="669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89" name="Google Shape;2689;p47"/>
            <p:cNvSpPr/>
            <p:nvPr/>
          </p:nvSpPr>
          <p:spPr>
            <a:xfrm>
              <a:off x="3413250" y="3113325"/>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0" name="Google Shape;2690;p47"/>
            <p:cNvSpPr/>
            <p:nvPr/>
          </p:nvSpPr>
          <p:spPr>
            <a:xfrm>
              <a:off x="2677525" y="2740775"/>
              <a:ext cx="548275" cy="267650"/>
            </a:xfrm>
            <a:custGeom>
              <a:avLst/>
              <a:gdLst/>
              <a:ahLst/>
              <a:cxnLst/>
              <a:rect l="l" t="t" r="r" b="b"/>
              <a:pathLst>
                <a:path w="21931" h="10706" extrusionOk="0">
                  <a:moveTo>
                    <a:pt x="21789" y="0"/>
                  </a:moveTo>
                  <a:lnTo>
                    <a:pt x="21318" y="94"/>
                  </a:lnTo>
                  <a:lnTo>
                    <a:pt x="17403" y="1179"/>
                  </a:lnTo>
                  <a:lnTo>
                    <a:pt x="17309" y="1179"/>
                  </a:lnTo>
                  <a:lnTo>
                    <a:pt x="17262" y="1226"/>
                  </a:lnTo>
                  <a:lnTo>
                    <a:pt x="16318" y="1415"/>
                  </a:lnTo>
                  <a:lnTo>
                    <a:pt x="10093" y="2830"/>
                  </a:lnTo>
                  <a:lnTo>
                    <a:pt x="9999" y="2830"/>
                  </a:lnTo>
                  <a:lnTo>
                    <a:pt x="5188" y="3914"/>
                  </a:lnTo>
                  <a:lnTo>
                    <a:pt x="5094" y="3914"/>
                  </a:lnTo>
                  <a:lnTo>
                    <a:pt x="5094" y="4245"/>
                  </a:lnTo>
                  <a:lnTo>
                    <a:pt x="5047" y="4386"/>
                  </a:lnTo>
                  <a:lnTo>
                    <a:pt x="4905" y="4480"/>
                  </a:lnTo>
                  <a:lnTo>
                    <a:pt x="3302" y="4905"/>
                  </a:lnTo>
                  <a:lnTo>
                    <a:pt x="2877" y="4952"/>
                  </a:lnTo>
                  <a:lnTo>
                    <a:pt x="2642" y="4999"/>
                  </a:lnTo>
                  <a:lnTo>
                    <a:pt x="1557" y="5046"/>
                  </a:lnTo>
                  <a:lnTo>
                    <a:pt x="897" y="5188"/>
                  </a:lnTo>
                  <a:lnTo>
                    <a:pt x="850" y="6084"/>
                  </a:lnTo>
                  <a:lnTo>
                    <a:pt x="850" y="6791"/>
                  </a:lnTo>
                  <a:lnTo>
                    <a:pt x="755" y="7074"/>
                  </a:lnTo>
                  <a:lnTo>
                    <a:pt x="802" y="7452"/>
                  </a:lnTo>
                  <a:lnTo>
                    <a:pt x="755" y="7546"/>
                  </a:lnTo>
                  <a:lnTo>
                    <a:pt x="567" y="7970"/>
                  </a:lnTo>
                  <a:lnTo>
                    <a:pt x="331" y="8206"/>
                  </a:lnTo>
                  <a:lnTo>
                    <a:pt x="378" y="8489"/>
                  </a:lnTo>
                  <a:lnTo>
                    <a:pt x="284" y="9008"/>
                  </a:lnTo>
                  <a:lnTo>
                    <a:pt x="189" y="9291"/>
                  </a:lnTo>
                  <a:lnTo>
                    <a:pt x="48" y="9479"/>
                  </a:lnTo>
                  <a:lnTo>
                    <a:pt x="48" y="9527"/>
                  </a:lnTo>
                  <a:lnTo>
                    <a:pt x="95" y="9715"/>
                  </a:lnTo>
                  <a:lnTo>
                    <a:pt x="95" y="9810"/>
                  </a:lnTo>
                  <a:lnTo>
                    <a:pt x="95" y="10234"/>
                  </a:lnTo>
                  <a:lnTo>
                    <a:pt x="95" y="10470"/>
                  </a:lnTo>
                  <a:lnTo>
                    <a:pt x="95" y="10564"/>
                  </a:lnTo>
                  <a:lnTo>
                    <a:pt x="48" y="10611"/>
                  </a:lnTo>
                  <a:lnTo>
                    <a:pt x="1" y="10706"/>
                  </a:lnTo>
                  <a:lnTo>
                    <a:pt x="95" y="10658"/>
                  </a:lnTo>
                  <a:lnTo>
                    <a:pt x="1415" y="10376"/>
                  </a:lnTo>
                  <a:lnTo>
                    <a:pt x="1510" y="10376"/>
                  </a:lnTo>
                  <a:lnTo>
                    <a:pt x="1840" y="10187"/>
                  </a:lnTo>
                  <a:lnTo>
                    <a:pt x="2029" y="10140"/>
                  </a:lnTo>
                  <a:lnTo>
                    <a:pt x="2217" y="10093"/>
                  </a:lnTo>
                  <a:lnTo>
                    <a:pt x="2642" y="10093"/>
                  </a:lnTo>
                  <a:lnTo>
                    <a:pt x="3019" y="10045"/>
                  </a:lnTo>
                  <a:lnTo>
                    <a:pt x="3726" y="9904"/>
                  </a:lnTo>
                  <a:lnTo>
                    <a:pt x="4434" y="9762"/>
                  </a:lnTo>
                  <a:lnTo>
                    <a:pt x="4811" y="9668"/>
                  </a:lnTo>
                  <a:lnTo>
                    <a:pt x="5330" y="9479"/>
                  </a:lnTo>
                  <a:lnTo>
                    <a:pt x="5377" y="9479"/>
                  </a:lnTo>
                  <a:lnTo>
                    <a:pt x="12970" y="7876"/>
                  </a:lnTo>
                  <a:lnTo>
                    <a:pt x="15705" y="7216"/>
                  </a:lnTo>
                  <a:lnTo>
                    <a:pt x="15705" y="7074"/>
                  </a:lnTo>
                  <a:lnTo>
                    <a:pt x="15752" y="6744"/>
                  </a:lnTo>
                  <a:lnTo>
                    <a:pt x="15752" y="6603"/>
                  </a:lnTo>
                  <a:lnTo>
                    <a:pt x="15894" y="6461"/>
                  </a:lnTo>
                  <a:lnTo>
                    <a:pt x="16224" y="6225"/>
                  </a:lnTo>
                  <a:lnTo>
                    <a:pt x="16271" y="6178"/>
                  </a:lnTo>
                  <a:lnTo>
                    <a:pt x="16271" y="6131"/>
                  </a:lnTo>
                  <a:lnTo>
                    <a:pt x="16271" y="5942"/>
                  </a:lnTo>
                  <a:lnTo>
                    <a:pt x="16318" y="5707"/>
                  </a:lnTo>
                  <a:lnTo>
                    <a:pt x="16413" y="5471"/>
                  </a:lnTo>
                  <a:lnTo>
                    <a:pt x="16554" y="5282"/>
                  </a:lnTo>
                  <a:lnTo>
                    <a:pt x="16554" y="5235"/>
                  </a:lnTo>
                  <a:lnTo>
                    <a:pt x="16696" y="5093"/>
                  </a:lnTo>
                  <a:lnTo>
                    <a:pt x="16932" y="4858"/>
                  </a:lnTo>
                  <a:lnTo>
                    <a:pt x="17073" y="4810"/>
                  </a:lnTo>
                  <a:lnTo>
                    <a:pt x="17214" y="4763"/>
                  </a:lnTo>
                  <a:lnTo>
                    <a:pt x="17403" y="4716"/>
                  </a:lnTo>
                  <a:lnTo>
                    <a:pt x="17733" y="4669"/>
                  </a:lnTo>
                  <a:lnTo>
                    <a:pt x="18063" y="4528"/>
                  </a:lnTo>
                  <a:lnTo>
                    <a:pt x="18158" y="4433"/>
                  </a:lnTo>
                  <a:lnTo>
                    <a:pt x="18205" y="4292"/>
                  </a:lnTo>
                  <a:lnTo>
                    <a:pt x="18346" y="4103"/>
                  </a:lnTo>
                  <a:lnTo>
                    <a:pt x="18488" y="3867"/>
                  </a:lnTo>
                  <a:lnTo>
                    <a:pt x="18865" y="3490"/>
                  </a:lnTo>
                  <a:lnTo>
                    <a:pt x="19054" y="3301"/>
                  </a:lnTo>
                  <a:lnTo>
                    <a:pt x="19007" y="3207"/>
                  </a:lnTo>
                  <a:lnTo>
                    <a:pt x="19007" y="3113"/>
                  </a:lnTo>
                  <a:lnTo>
                    <a:pt x="19007" y="2971"/>
                  </a:lnTo>
                  <a:lnTo>
                    <a:pt x="19101" y="2877"/>
                  </a:lnTo>
                  <a:lnTo>
                    <a:pt x="19242" y="2783"/>
                  </a:lnTo>
                  <a:lnTo>
                    <a:pt x="19384" y="2735"/>
                  </a:lnTo>
                  <a:lnTo>
                    <a:pt x="19478" y="2594"/>
                  </a:lnTo>
                  <a:lnTo>
                    <a:pt x="19667" y="2358"/>
                  </a:lnTo>
                  <a:lnTo>
                    <a:pt x="19761" y="2311"/>
                  </a:lnTo>
                  <a:lnTo>
                    <a:pt x="19856" y="2264"/>
                  </a:lnTo>
                  <a:lnTo>
                    <a:pt x="19997" y="2264"/>
                  </a:lnTo>
                  <a:lnTo>
                    <a:pt x="20091" y="2311"/>
                  </a:lnTo>
                  <a:lnTo>
                    <a:pt x="20138" y="2358"/>
                  </a:lnTo>
                  <a:lnTo>
                    <a:pt x="20186" y="2358"/>
                  </a:lnTo>
                  <a:lnTo>
                    <a:pt x="20233" y="2264"/>
                  </a:lnTo>
                  <a:lnTo>
                    <a:pt x="20327" y="2075"/>
                  </a:lnTo>
                  <a:lnTo>
                    <a:pt x="20469" y="1934"/>
                  </a:lnTo>
                  <a:lnTo>
                    <a:pt x="20563" y="1792"/>
                  </a:lnTo>
                  <a:lnTo>
                    <a:pt x="20752" y="1698"/>
                  </a:lnTo>
                  <a:lnTo>
                    <a:pt x="20940" y="1698"/>
                  </a:lnTo>
                  <a:lnTo>
                    <a:pt x="20940" y="1651"/>
                  </a:lnTo>
                  <a:lnTo>
                    <a:pt x="21082" y="1604"/>
                  </a:lnTo>
                  <a:lnTo>
                    <a:pt x="21129" y="1556"/>
                  </a:lnTo>
                  <a:lnTo>
                    <a:pt x="21459" y="990"/>
                  </a:lnTo>
                  <a:lnTo>
                    <a:pt x="21506" y="849"/>
                  </a:lnTo>
                  <a:lnTo>
                    <a:pt x="21648" y="755"/>
                  </a:lnTo>
                  <a:lnTo>
                    <a:pt x="21789" y="613"/>
                  </a:lnTo>
                  <a:lnTo>
                    <a:pt x="21931" y="519"/>
                  </a:lnTo>
                  <a:lnTo>
                    <a:pt x="21883" y="519"/>
                  </a:lnTo>
                  <a:lnTo>
                    <a:pt x="21883" y="472"/>
                  </a:lnTo>
                  <a:lnTo>
                    <a:pt x="21836" y="424"/>
                  </a:lnTo>
                  <a:lnTo>
                    <a:pt x="21836" y="377"/>
                  </a:lnTo>
                  <a:lnTo>
                    <a:pt x="21789" y="94"/>
                  </a:lnTo>
                  <a:lnTo>
                    <a:pt x="217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1" name="Google Shape;2691;p47"/>
            <p:cNvSpPr/>
            <p:nvPr/>
          </p:nvSpPr>
          <p:spPr>
            <a:xfrm>
              <a:off x="3225775" y="2751375"/>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2" name="Google Shape;2692;p47"/>
            <p:cNvSpPr/>
            <p:nvPr/>
          </p:nvSpPr>
          <p:spPr>
            <a:xfrm>
              <a:off x="2716425" y="2563900"/>
              <a:ext cx="481075" cy="291250"/>
            </a:xfrm>
            <a:custGeom>
              <a:avLst/>
              <a:gdLst/>
              <a:ahLst/>
              <a:cxnLst/>
              <a:rect l="l" t="t" r="r" b="b"/>
              <a:pathLst>
                <a:path w="19243" h="11650" extrusionOk="0">
                  <a:moveTo>
                    <a:pt x="11320" y="1"/>
                  </a:moveTo>
                  <a:lnTo>
                    <a:pt x="11178" y="95"/>
                  </a:lnTo>
                  <a:lnTo>
                    <a:pt x="11131" y="142"/>
                  </a:lnTo>
                  <a:lnTo>
                    <a:pt x="11037" y="237"/>
                  </a:lnTo>
                  <a:lnTo>
                    <a:pt x="10895" y="284"/>
                  </a:lnTo>
                  <a:lnTo>
                    <a:pt x="10848" y="331"/>
                  </a:lnTo>
                  <a:lnTo>
                    <a:pt x="10848" y="284"/>
                  </a:lnTo>
                  <a:lnTo>
                    <a:pt x="10707" y="284"/>
                  </a:lnTo>
                  <a:lnTo>
                    <a:pt x="10565" y="142"/>
                  </a:lnTo>
                  <a:lnTo>
                    <a:pt x="10518" y="142"/>
                  </a:lnTo>
                  <a:lnTo>
                    <a:pt x="10565" y="284"/>
                  </a:lnTo>
                  <a:lnTo>
                    <a:pt x="10754" y="708"/>
                  </a:lnTo>
                  <a:lnTo>
                    <a:pt x="10801" y="897"/>
                  </a:lnTo>
                  <a:lnTo>
                    <a:pt x="10707" y="991"/>
                  </a:lnTo>
                  <a:lnTo>
                    <a:pt x="10282" y="1369"/>
                  </a:lnTo>
                  <a:lnTo>
                    <a:pt x="9999" y="1557"/>
                  </a:lnTo>
                  <a:lnTo>
                    <a:pt x="9858" y="1746"/>
                  </a:lnTo>
                  <a:lnTo>
                    <a:pt x="9810" y="1793"/>
                  </a:lnTo>
                  <a:lnTo>
                    <a:pt x="9716" y="1840"/>
                  </a:lnTo>
                  <a:lnTo>
                    <a:pt x="9433" y="1887"/>
                  </a:lnTo>
                  <a:lnTo>
                    <a:pt x="9150" y="1982"/>
                  </a:lnTo>
                  <a:lnTo>
                    <a:pt x="9197" y="2170"/>
                  </a:lnTo>
                  <a:lnTo>
                    <a:pt x="9150" y="2312"/>
                  </a:lnTo>
                  <a:lnTo>
                    <a:pt x="8914" y="2878"/>
                  </a:lnTo>
                  <a:lnTo>
                    <a:pt x="8726" y="3349"/>
                  </a:lnTo>
                  <a:lnTo>
                    <a:pt x="8490" y="3727"/>
                  </a:lnTo>
                  <a:lnTo>
                    <a:pt x="8396" y="4010"/>
                  </a:lnTo>
                  <a:lnTo>
                    <a:pt x="8348" y="4198"/>
                  </a:lnTo>
                  <a:lnTo>
                    <a:pt x="8254" y="4481"/>
                  </a:lnTo>
                  <a:lnTo>
                    <a:pt x="8160" y="4717"/>
                  </a:lnTo>
                  <a:lnTo>
                    <a:pt x="7971" y="4906"/>
                  </a:lnTo>
                  <a:lnTo>
                    <a:pt x="7830" y="4953"/>
                  </a:lnTo>
                  <a:lnTo>
                    <a:pt x="7641" y="5000"/>
                  </a:lnTo>
                  <a:lnTo>
                    <a:pt x="7405" y="4953"/>
                  </a:lnTo>
                  <a:lnTo>
                    <a:pt x="7217" y="4906"/>
                  </a:lnTo>
                  <a:lnTo>
                    <a:pt x="7075" y="4811"/>
                  </a:lnTo>
                  <a:lnTo>
                    <a:pt x="6934" y="4717"/>
                  </a:lnTo>
                  <a:lnTo>
                    <a:pt x="6792" y="4670"/>
                  </a:lnTo>
                  <a:lnTo>
                    <a:pt x="6886" y="5000"/>
                  </a:lnTo>
                  <a:lnTo>
                    <a:pt x="6839" y="5330"/>
                  </a:lnTo>
                  <a:lnTo>
                    <a:pt x="6745" y="5613"/>
                  </a:lnTo>
                  <a:lnTo>
                    <a:pt x="6556" y="5802"/>
                  </a:lnTo>
                  <a:lnTo>
                    <a:pt x="6462" y="5896"/>
                  </a:lnTo>
                  <a:lnTo>
                    <a:pt x="6321" y="5943"/>
                  </a:lnTo>
                  <a:lnTo>
                    <a:pt x="6132" y="5943"/>
                  </a:lnTo>
                  <a:lnTo>
                    <a:pt x="5896" y="5802"/>
                  </a:lnTo>
                  <a:lnTo>
                    <a:pt x="5660" y="5566"/>
                  </a:lnTo>
                  <a:lnTo>
                    <a:pt x="5424" y="5755"/>
                  </a:lnTo>
                  <a:lnTo>
                    <a:pt x="5330" y="6037"/>
                  </a:lnTo>
                  <a:lnTo>
                    <a:pt x="5330" y="6132"/>
                  </a:lnTo>
                  <a:lnTo>
                    <a:pt x="5330" y="6226"/>
                  </a:lnTo>
                  <a:lnTo>
                    <a:pt x="5283" y="6273"/>
                  </a:lnTo>
                  <a:lnTo>
                    <a:pt x="5142" y="6368"/>
                  </a:lnTo>
                  <a:lnTo>
                    <a:pt x="5000" y="6415"/>
                  </a:lnTo>
                  <a:lnTo>
                    <a:pt x="4670" y="6368"/>
                  </a:lnTo>
                  <a:lnTo>
                    <a:pt x="4528" y="6320"/>
                  </a:lnTo>
                  <a:lnTo>
                    <a:pt x="4434" y="6320"/>
                  </a:lnTo>
                  <a:lnTo>
                    <a:pt x="3868" y="6037"/>
                  </a:lnTo>
                  <a:lnTo>
                    <a:pt x="3680" y="6085"/>
                  </a:lnTo>
                  <a:lnTo>
                    <a:pt x="3444" y="6179"/>
                  </a:lnTo>
                  <a:lnTo>
                    <a:pt x="3019" y="6226"/>
                  </a:lnTo>
                  <a:lnTo>
                    <a:pt x="2925" y="6745"/>
                  </a:lnTo>
                  <a:lnTo>
                    <a:pt x="2831" y="6886"/>
                  </a:lnTo>
                  <a:lnTo>
                    <a:pt x="2783" y="6886"/>
                  </a:lnTo>
                  <a:lnTo>
                    <a:pt x="2689" y="6934"/>
                  </a:lnTo>
                  <a:lnTo>
                    <a:pt x="2595" y="6934"/>
                  </a:lnTo>
                  <a:lnTo>
                    <a:pt x="2689" y="7782"/>
                  </a:lnTo>
                  <a:lnTo>
                    <a:pt x="2689" y="7924"/>
                  </a:lnTo>
                  <a:lnTo>
                    <a:pt x="2595" y="8018"/>
                  </a:lnTo>
                  <a:lnTo>
                    <a:pt x="2548" y="8018"/>
                  </a:lnTo>
                  <a:lnTo>
                    <a:pt x="1840" y="8443"/>
                  </a:lnTo>
                  <a:lnTo>
                    <a:pt x="1746" y="8537"/>
                  </a:lnTo>
                  <a:lnTo>
                    <a:pt x="1840" y="8726"/>
                  </a:lnTo>
                  <a:lnTo>
                    <a:pt x="1982" y="9009"/>
                  </a:lnTo>
                  <a:lnTo>
                    <a:pt x="2076" y="9150"/>
                  </a:lnTo>
                  <a:lnTo>
                    <a:pt x="2123" y="9244"/>
                  </a:lnTo>
                  <a:lnTo>
                    <a:pt x="2076" y="9339"/>
                  </a:lnTo>
                  <a:lnTo>
                    <a:pt x="2076" y="9433"/>
                  </a:lnTo>
                  <a:lnTo>
                    <a:pt x="1935" y="9575"/>
                  </a:lnTo>
                  <a:lnTo>
                    <a:pt x="1793" y="9669"/>
                  </a:lnTo>
                  <a:lnTo>
                    <a:pt x="1557" y="9716"/>
                  </a:lnTo>
                  <a:lnTo>
                    <a:pt x="1416" y="9716"/>
                  </a:lnTo>
                  <a:lnTo>
                    <a:pt x="756" y="9669"/>
                  </a:lnTo>
                  <a:lnTo>
                    <a:pt x="378" y="9527"/>
                  </a:lnTo>
                  <a:lnTo>
                    <a:pt x="48" y="9858"/>
                  </a:lnTo>
                  <a:lnTo>
                    <a:pt x="48" y="9905"/>
                  </a:lnTo>
                  <a:lnTo>
                    <a:pt x="1" y="9952"/>
                  </a:lnTo>
                  <a:lnTo>
                    <a:pt x="1" y="9999"/>
                  </a:lnTo>
                  <a:lnTo>
                    <a:pt x="1" y="10046"/>
                  </a:lnTo>
                  <a:lnTo>
                    <a:pt x="142" y="10141"/>
                  </a:lnTo>
                  <a:lnTo>
                    <a:pt x="237" y="10235"/>
                  </a:lnTo>
                  <a:lnTo>
                    <a:pt x="331" y="10376"/>
                  </a:lnTo>
                  <a:lnTo>
                    <a:pt x="378" y="10565"/>
                  </a:lnTo>
                  <a:lnTo>
                    <a:pt x="331" y="10754"/>
                  </a:lnTo>
                  <a:lnTo>
                    <a:pt x="284" y="10895"/>
                  </a:lnTo>
                  <a:lnTo>
                    <a:pt x="284" y="11037"/>
                  </a:lnTo>
                  <a:lnTo>
                    <a:pt x="190" y="11461"/>
                  </a:lnTo>
                  <a:lnTo>
                    <a:pt x="190" y="11508"/>
                  </a:lnTo>
                  <a:lnTo>
                    <a:pt x="142" y="11650"/>
                  </a:lnTo>
                  <a:lnTo>
                    <a:pt x="1086" y="11603"/>
                  </a:lnTo>
                  <a:lnTo>
                    <a:pt x="1652" y="11508"/>
                  </a:lnTo>
                  <a:lnTo>
                    <a:pt x="3066" y="11131"/>
                  </a:lnTo>
                  <a:lnTo>
                    <a:pt x="3066" y="10754"/>
                  </a:lnTo>
                  <a:lnTo>
                    <a:pt x="3114" y="10706"/>
                  </a:lnTo>
                  <a:lnTo>
                    <a:pt x="3161" y="10612"/>
                  </a:lnTo>
                  <a:lnTo>
                    <a:pt x="3208" y="10565"/>
                  </a:lnTo>
                  <a:lnTo>
                    <a:pt x="3302" y="10565"/>
                  </a:lnTo>
                  <a:lnTo>
                    <a:pt x="3585" y="10518"/>
                  </a:lnTo>
                  <a:lnTo>
                    <a:pt x="8348" y="9480"/>
                  </a:lnTo>
                  <a:lnTo>
                    <a:pt x="11272" y="8820"/>
                  </a:lnTo>
                  <a:lnTo>
                    <a:pt x="14668" y="8065"/>
                  </a:lnTo>
                  <a:lnTo>
                    <a:pt x="15658" y="7830"/>
                  </a:lnTo>
                  <a:lnTo>
                    <a:pt x="15894" y="7499"/>
                  </a:lnTo>
                  <a:lnTo>
                    <a:pt x="15941" y="7452"/>
                  </a:lnTo>
                  <a:lnTo>
                    <a:pt x="16696" y="7028"/>
                  </a:lnTo>
                  <a:lnTo>
                    <a:pt x="16838" y="6886"/>
                  </a:lnTo>
                  <a:lnTo>
                    <a:pt x="16932" y="6698"/>
                  </a:lnTo>
                  <a:lnTo>
                    <a:pt x="17026" y="6603"/>
                  </a:lnTo>
                  <a:lnTo>
                    <a:pt x="17073" y="6509"/>
                  </a:lnTo>
                  <a:lnTo>
                    <a:pt x="17262" y="6415"/>
                  </a:lnTo>
                  <a:lnTo>
                    <a:pt x="17309" y="6368"/>
                  </a:lnTo>
                  <a:lnTo>
                    <a:pt x="17262" y="6226"/>
                  </a:lnTo>
                  <a:lnTo>
                    <a:pt x="17309" y="6085"/>
                  </a:lnTo>
                  <a:lnTo>
                    <a:pt x="17356" y="5943"/>
                  </a:lnTo>
                  <a:lnTo>
                    <a:pt x="17498" y="5755"/>
                  </a:lnTo>
                  <a:lnTo>
                    <a:pt x="17592" y="5707"/>
                  </a:lnTo>
                  <a:lnTo>
                    <a:pt x="17639" y="5660"/>
                  </a:lnTo>
                  <a:lnTo>
                    <a:pt x="17686" y="5519"/>
                  </a:lnTo>
                  <a:lnTo>
                    <a:pt x="17686" y="5330"/>
                  </a:lnTo>
                  <a:lnTo>
                    <a:pt x="17734" y="5330"/>
                  </a:lnTo>
                  <a:lnTo>
                    <a:pt x="17781" y="5236"/>
                  </a:lnTo>
                  <a:lnTo>
                    <a:pt x="19243" y="3585"/>
                  </a:lnTo>
                  <a:lnTo>
                    <a:pt x="19148" y="3538"/>
                  </a:lnTo>
                  <a:lnTo>
                    <a:pt x="18724" y="3444"/>
                  </a:lnTo>
                  <a:lnTo>
                    <a:pt x="18582" y="3396"/>
                  </a:lnTo>
                  <a:lnTo>
                    <a:pt x="18535" y="3349"/>
                  </a:lnTo>
                  <a:lnTo>
                    <a:pt x="18347" y="3302"/>
                  </a:lnTo>
                  <a:lnTo>
                    <a:pt x="18111" y="3161"/>
                  </a:lnTo>
                  <a:lnTo>
                    <a:pt x="17969" y="3066"/>
                  </a:lnTo>
                  <a:lnTo>
                    <a:pt x="17875" y="2972"/>
                  </a:lnTo>
                  <a:lnTo>
                    <a:pt x="17734" y="2736"/>
                  </a:lnTo>
                  <a:lnTo>
                    <a:pt x="17639" y="2642"/>
                  </a:lnTo>
                  <a:lnTo>
                    <a:pt x="17545" y="2500"/>
                  </a:lnTo>
                  <a:lnTo>
                    <a:pt x="17403" y="2406"/>
                  </a:lnTo>
                  <a:lnTo>
                    <a:pt x="17215" y="2217"/>
                  </a:lnTo>
                  <a:lnTo>
                    <a:pt x="17026" y="1934"/>
                  </a:lnTo>
                  <a:lnTo>
                    <a:pt x="16932" y="1604"/>
                  </a:lnTo>
                  <a:lnTo>
                    <a:pt x="16932" y="1227"/>
                  </a:lnTo>
                  <a:lnTo>
                    <a:pt x="16885" y="1086"/>
                  </a:lnTo>
                  <a:lnTo>
                    <a:pt x="16885" y="1038"/>
                  </a:lnTo>
                  <a:lnTo>
                    <a:pt x="16885" y="991"/>
                  </a:lnTo>
                  <a:lnTo>
                    <a:pt x="16743" y="850"/>
                  </a:lnTo>
                  <a:lnTo>
                    <a:pt x="16602" y="708"/>
                  </a:lnTo>
                  <a:lnTo>
                    <a:pt x="16319" y="661"/>
                  </a:lnTo>
                  <a:lnTo>
                    <a:pt x="16224" y="614"/>
                  </a:lnTo>
                  <a:lnTo>
                    <a:pt x="15941" y="425"/>
                  </a:lnTo>
                  <a:lnTo>
                    <a:pt x="15847" y="284"/>
                  </a:lnTo>
                  <a:lnTo>
                    <a:pt x="15753" y="142"/>
                  </a:lnTo>
                  <a:lnTo>
                    <a:pt x="15706" y="142"/>
                  </a:lnTo>
                  <a:lnTo>
                    <a:pt x="15611" y="284"/>
                  </a:lnTo>
                  <a:lnTo>
                    <a:pt x="15517" y="425"/>
                  </a:lnTo>
                  <a:lnTo>
                    <a:pt x="15423" y="520"/>
                  </a:lnTo>
                  <a:lnTo>
                    <a:pt x="15234" y="661"/>
                  </a:lnTo>
                  <a:lnTo>
                    <a:pt x="14998" y="803"/>
                  </a:lnTo>
                  <a:lnTo>
                    <a:pt x="14762" y="850"/>
                  </a:lnTo>
                  <a:lnTo>
                    <a:pt x="14574" y="897"/>
                  </a:lnTo>
                  <a:lnTo>
                    <a:pt x="14338" y="850"/>
                  </a:lnTo>
                  <a:lnTo>
                    <a:pt x="14196" y="755"/>
                  </a:lnTo>
                  <a:lnTo>
                    <a:pt x="14102" y="708"/>
                  </a:lnTo>
                  <a:lnTo>
                    <a:pt x="14149" y="755"/>
                  </a:lnTo>
                  <a:lnTo>
                    <a:pt x="14102" y="897"/>
                  </a:lnTo>
                  <a:lnTo>
                    <a:pt x="14008" y="991"/>
                  </a:lnTo>
                  <a:lnTo>
                    <a:pt x="13866" y="1086"/>
                  </a:lnTo>
                  <a:lnTo>
                    <a:pt x="13536" y="1086"/>
                  </a:lnTo>
                  <a:lnTo>
                    <a:pt x="13395" y="1038"/>
                  </a:lnTo>
                  <a:lnTo>
                    <a:pt x="13253" y="944"/>
                  </a:lnTo>
                  <a:lnTo>
                    <a:pt x="13112" y="803"/>
                  </a:lnTo>
                  <a:lnTo>
                    <a:pt x="13017" y="708"/>
                  </a:lnTo>
                  <a:lnTo>
                    <a:pt x="12923" y="708"/>
                  </a:lnTo>
                  <a:lnTo>
                    <a:pt x="12876" y="850"/>
                  </a:lnTo>
                  <a:lnTo>
                    <a:pt x="12829" y="897"/>
                  </a:lnTo>
                  <a:lnTo>
                    <a:pt x="12734" y="944"/>
                  </a:lnTo>
                  <a:lnTo>
                    <a:pt x="12593" y="991"/>
                  </a:lnTo>
                  <a:lnTo>
                    <a:pt x="12452" y="944"/>
                  </a:lnTo>
                  <a:lnTo>
                    <a:pt x="12263" y="944"/>
                  </a:lnTo>
                  <a:lnTo>
                    <a:pt x="12074" y="850"/>
                  </a:lnTo>
                  <a:lnTo>
                    <a:pt x="11933" y="755"/>
                  </a:lnTo>
                  <a:lnTo>
                    <a:pt x="11838" y="661"/>
                  </a:lnTo>
                  <a:lnTo>
                    <a:pt x="11744" y="378"/>
                  </a:lnTo>
                  <a:lnTo>
                    <a:pt x="11650" y="284"/>
                  </a:lnTo>
                  <a:lnTo>
                    <a:pt x="11414" y="95"/>
                  </a:lnTo>
                  <a:lnTo>
                    <a:pt x="1132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3" name="Google Shape;2693;p47"/>
            <p:cNvSpPr/>
            <p:nvPr/>
          </p:nvSpPr>
          <p:spPr>
            <a:xfrm>
              <a:off x="3162100" y="269715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4" name="Google Shape;2694;p47"/>
            <p:cNvSpPr/>
            <p:nvPr/>
          </p:nvSpPr>
          <p:spPr>
            <a:xfrm>
              <a:off x="1286275" y="2582775"/>
              <a:ext cx="495225" cy="366700"/>
            </a:xfrm>
            <a:custGeom>
              <a:avLst/>
              <a:gdLst/>
              <a:ahLst/>
              <a:cxnLst/>
              <a:rect l="l" t="t" r="r" b="b"/>
              <a:pathLst>
                <a:path w="19809" h="14668" extrusionOk="0">
                  <a:moveTo>
                    <a:pt x="18959" y="0"/>
                  </a:moveTo>
                  <a:lnTo>
                    <a:pt x="13583" y="189"/>
                  </a:lnTo>
                  <a:lnTo>
                    <a:pt x="95" y="189"/>
                  </a:lnTo>
                  <a:lnTo>
                    <a:pt x="0" y="13913"/>
                  </a:lnTo>
                  <a:lnTo>
                    <a:pt x="0" y="14668"/>
                  </a:lnTo>
                  <a:lnTo>
                    <a:pt x="17261" y="14337"/>
                  </a:lnTo>
                  <a:lnTo>
                    <a:pt x="19808" y="14007"/>
                  </a:lnTo>
                  <a:lnTo>
                    <a:pt x="19148" y="3443"/>
                  </a:lnTo>
                  <a:lnTo>
                    <a:pt x="1895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5" name="Google Shape;2695;p47"/>
            <p:cNvSpPr/>
            <p:nvPr/>
          </p:nvSpPr>
          <p:spPr>
            <a:xfrm>
              <a:off x="840600" y="2950625"/>
              <a:ext cx="433900" cy="519975"/>
            </a:xfrm>
            <a:custGeom>
              <a:avLst/>
              <a:gdLst/>
              <a:ahLst/>
              <a:cxnLst/>
              <a:rect l="l" t="t" r="r" b="b"/>
              <a:pathLst>
                <a:path w="17356" h="20799" extrusionOk="0">
                  <a:moveTo>
                    <a:pt x="3349" y="1"/>
                  </a:moveTo>
                  <a:lnTo>
                    <a:pt x="3349" y="189"/>
                  </a:lnTo>
                  <a:lnTo>
                    <a:pt x="3302" y="1227"/>
                  </a:lnTo>
                  <a:lnTo>
                    <a:pt x="3255" y="1463"/>
                  </a:lnTo>
                  <a:lnTo>
                    <a:pt x="3255" y="1510"/>
                  </a:lnTo>
                  <a:lnTo>
                    <a:pt x="3255" y="1699"/>
                  </a:lnTo>
                  <a:lnTo>
                    <a:pt x="3255" y="1746"/>
                  </a:lnTo>
                  <a:lnTo>
                    <a:pt x="3207" y="1934"/>
                  </a:lnTo>
                  <a:lnTo>
                    <a:pt x="3160" y="2312"/>
                  </a:lnTo>
                  <a:lnTo>
                    <a:pt x="3113" y="2689"/>
                  </a:lnTo>
                  <a:lnTo>
                    <a:pt x="3019" y="2972"/>
                  </a:lnTo>
                  <a:lnTo>
                    <a:pt x="2972" y="3113"/>
                  </a:lnTo>
                  <a:lnTo>
                    <a:pt x="2877" y="3208"/>
                  </a:lnTo>
                  <a:lnTo>
                    <a:pt x="2783" y="3255"/>
                  </a:lnTo>
                  <a:lnTo>
                    <a:pt x="2641" y="3302"/>
                  </a:lnTo>
                  <a:lnTo>
                    <a:pt x="2500" y="3255"/>
                  </a:lnTo>
                  <a:lnTo>
                    <a:pt x="2311" y="3208"/>
                  </a:lnTo>
                  <a:lnTo>
                    <a:pt x="2028" y="3066"/>
                  </a:lnTo>
                  <a:lnTo>
                    <a:pt x="1840" y="2972"/>
                  </a:lnTo>
                  <a:lnTo>
                    <a:pt x="1510" y="2878"/>
                  </a:lnTo>
                  <a:lnTo>
                    <a:pt x="1132" y="2830"/>
                  </a:lnTo>
                  <a:lnTo>
                    <a:pt x="1038" y="3066"/>
                  </a:lnTo>
                  <a:lnTo>
                    <a:pt x="1038" y="3255"/>
                  </a:lnTo>
                  <a:lnTo>
                    <a:pt x="1038" y="3396"/>
                  </a:lnTo>
                  <a:lnTo>
                    <a:pt x="1038" y="3538"/>
                  </a:lnTo>
                  <a:lnTo>
                    <a:pt x="1085" y="3679"/>
                  </a:lnTo>
                  <a:lnTo>
                    <a:pt x="1132" y="3962"/>
                  </a:lnTo>
                  <a:lnTo>
                    <a:pt x="1132" y="4245"/>
                  </a:lnTo>
                  <a:lnTo>
                    <a:pt x="1179" y="4528"/>
                  </a:lnTo>
                  <a:lnTo>
                    <a:pt x="1227" y="4764"/>
                  </a:lnTo>
                  <a:lnTo>
                    <a:pt x="1321" y="5377"/>
                  </a:lnTo>
                  <a:lnTo>
                    <a:pt x="1368" y="5849"/>
                  </a:lnTo>
                  <a:lnTo>
                    <a:pt x="1368" y="6179"/>
                  </a:lnTo>
                  <a:lnTo>
                    <a:pt x="1227" y="6650"/>
                  </a:lnTo>
                  <a:lnTo>
                    <a:pt x="1227" y="6745"/>
                  </a:lnTo>
                  <a:lnTo>
                    <a:pt x="1274" y="7358"/>
                  </a:lnTo>
                  <a:lnTo>
                    <a:pt x="1321" y="7641"/>
                  </a:lnTo>
                  <a:lnTo>
                    <a:pt x="1462" y="7971"/>
                  </a:lnTo>
                  <a:lnTo>
                    <a:pt x="1651" y="8348"/>
                  </a:lnTo>
                  <a:lnTo>
                    <a:pt x="1698" y="8537"/>
                  </a:lnTo>
                  <a:lnTo>
                    <a:pt x="1793" y="8773"/>
                  </a:lnTo>
                  <a:lnTo>
                    <a:pt x="1934" y="8961"/>
                  </a:lnTo>
                  <a:lnTo>
                    <a:pt x="1981" y="9009"/>
                  </a:lnTo>
                  <a:lnTo>
                    <a:pt x="2170" y="9103"/>
                  </a:lnTo>
                  <a:lnTo>
                    <a:pt x="2311" y="9244"/>
                  </a:lnTo>
                  <a:lnTo>
                    <a:pt x="2358" y="9339"/>
                  </a:lnTo>
                  <a:lnTo>
                    <a:pt x="2406" y="9433"/>
                  </a:lnTo>
                  <a:lnTo>
                    <a:pt x="2453" y="9574"/>
                  </a:lnTo>
                  <a:lnTo>
                    <a:pt x="2406" y="9669"/>
                  </a:lnTo>
                  <a:lnTo>
                    <a:pt x="2311" y="9857"/>
                  </a:lnTo>
                  <a:lnTo>
                    <a:pt x="2123" y="9999"/>
                  </a:lnTo>
                  <a:lnTo>
                    <a:pt x="1840" y="10188"/>
                  </a:lnTo>
                  <a:lnTo>
                    <a:pt x="1793" y="10188"/>
                  </a:lnTo>
                  <a:lnTo>
                    <a:pt x="1462" y="10659"/>
                  </a:lnTo>
                  <a:lnTo>
                    <a:pt x="1227" y="11131"/>
                  </a:lnTo>
                  <a:lnTo>
                    <a:pt x="1179" y="11367"/>
                  </a:lnTo>
                  <a:lnTo>
                    <a:pt x="1085" y="11838"/>
                  </a:lnTo>
                  <a:lnTo>
                    <a:pt x="991" y="12027"/>
                  </a:lnTo>
                  <a:lnTo>
                    <a:pt x="944" y="12168"/>
                  </a:lnTo>
                  <a:lnTo>
                    <a:pt x="708" y="12498"/>
                  </a:lnTo>
                  <a:lnTo>
                    <a:pt x="566" y="12687"/>
                  </a:lnTo>
                  <a:lnTo>
                    <a:pt x="472" y="12734"/>
                  </a:lnTo>
                  <a:lnTo>
                    <a:pt x="378" y="12781"/>
                  </a:lnTo>
                  <a:lnTo>
                    <a:pt x="378" y="12829"/>
                  </a:lnTo>
                  <a:lnTo>
                    <a:pt x="378" y="12876"/>
                  </a:lnTo>
                  <a:lnTo>
                    <a:pt x="378" y="12970"/>
                  </a:lnTo>
                  <a:lnTo>
                    <a:pt x="472" y="13395"/>
                  </a:lnTo>
                  <a:lnTo>
                    <a:pt x="472" y="13583"/>
                  </a:lnTo>
                  <a:lnTo>
                    <a:pt x="472" y="13725"/>
                  </a:lnTo>
                  <a:lnTo>
                    <a:pt x="613" y="13866"/>
                  </a:lnTo>
                  <a:lnTo>
                    <a:pt x="849" y="14008"/>
                  </a:lnTo>
                  <a:lnTo>
                    <a:pt x="991" y="14196"/>
                  </a:lnTo>
                  <a:lnTo>
                    <a:pt x="1085" y="14432"/>
                  </a:lnTo>
                  <a:lnTo>
                    <a:pt x="1085" y="14526"/>
                  </a:lnTo>
                  <a:lnTo>
                    <a:pt x="1085" y="14621"/>
                  </a:lnTo>
                  <a:lnTo>
                    <a:pt x="896" y="15092"/>
                  </a:lnTo>
                  <a:lnTo>
                    <a:pt x="849" y="15140"/>
                  </a:lnTo>
                  <a:lnTo>
                    <a:pt x="755" y="15187"/>
                  </a:lnTo>
                  <a:lnTo>
                    <a:pt x="142" y="15375"/>
                  </a:lnTo>
                  <a:lnTo>
                    <a:pt x="0" y="15800"/>
                  </a:lnTo>
                  <a:lnTo>
                    <a:pt x="95" y="15988"/>
                  </a:lnTo>
                  <a:lnTo>
                    <a:pt x="2123" y="16837"/>
                  </a:lnTo>
                  <a:lnTo>
                    <a:pt x="11366" y="20610"/>
                  </a:lnTo>
                  <a:lnTo>
                    <a:pt x="11744" y="20563"/>
                  </a:lnTo>
                  <a:lnTo>
                    <a:pt x="12309" y="20516"/>
                  </a:lnTo>
                  <a:lnTo>
                    <a:pt x="12781" y="20563"/>
                  </a:lnTo>
                  <a:lnTo>
                    <a:pt x="13724" y="20657"/>
                  </a:lnTo>
                  <a:lnTo>
                    <a:pt x="14479" y="20705"/>
                  </a:lnTo>
                  <a:lnTo>
                    <a:pt x="15045" y="20705"/>
                  </a:lnTo>
                  <a:lnTo>
                    <a:pt x="16082" y="20752"/>
                  </a:lnTo>
                  <a:lnTo>
                    <a:pt x="16177" y="20752"/>
                  </a:lnTo>
                  <a:lnTo>
                    <a:pt x="17120" y="20799"/>
                  </a:lnTo>
                  <a:lnTo>
                    <a:pt x="17356" y="425"/>
                  </a:lnTo>
                  <a:lnTo>
                    <a:pt x="33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6" name="Google Shape;2696;p47"/>
            <p:cNvSpPr/>
            <p:nvPr/>
          </p:nvSpPr>
          <p:spPr>
            <a:xfrm>
              <a:off x="1345225" y="3719350"/>
              <a:ext cx="29500" cy="22425"/>
            </a:xfrm>
            <a:custGeom>
              <a:avLst/>
              <a:gdLst/>
              <a:ahLst/>
              <a:cxnLst/>
              <a:rect l="l" t="t" r="r" b="b"/>
              <a:pathLst>
                <a:path w="1180" h="897" extrusionOk="0">
                  <a:moveTo>
                    <a:pt x="755" y="1"/>
                  </a:moveTo>
                  <a:lnTo>
                    <a:pt x="566" y="95"/>
                  </a:lnTo>
                  <a:lnTo>
                    <a:pt x="425" y="142"/>
                  </a:lnTo>
                  <a:lnTo>
                    <a:pt x="189" y="331"/>
                  </a:lnTo>
                  <a:lnTo>
                    <a:pt x="0" y="520"/>
                  </a:lnTo>
                  <a:lnTo>
                    <a:pt x="0" y="661"/>
                  </a:lnTo>
                  <a:lnTo>
                    <a:pt x="142" y="755"/>
                  </a:lnTo>
                  <a:lnTo>
                    <a:pt x="378" y="850"/>
                  </a:lnTo>
                  <a:lnTo>
                    <a:pt x="566" y="897"/>
                  </a:lnTo>
                  <a:lnTo>
                    <a:pt x="708" y="850"/>
                  </a:lnTo>
                  <a:lnTo>
                    <a:pt x="849" y="755"/>
                  </a:lnTo>
                  <a:lnTo>
                    <a:pt x="944" y="708"/>
                  </a:lnTo>
                  <a:lnTo>
                    <a:pt x="1179" y="520"/>
                  </a:lnTo>
                  <a:lnTo>
                    <a:pt x="1179" y="472"/>
                  </a:lnTo>
                  <a:lnTo>
                    <a:pt x="1085" y="190"/>
                  </a:lnTo>
                  <a:lnTo>
                    <a:pt x="1038" y="48"/>
                  </a:lnTo>
                  <a:lnTo>
                    <a:pt x="75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7" name="Google Shape;2697;p47"/>
            <p:cNvSpPr/>
            <p:nvPr/>
          </p:nvSpPr>
          <p:spPr>
            <a:xfrm>
              <a:off x="1487875" y="3732325"/>
              <a:ext cx="36575" cy="24800"/>
            </a:xfrm>
            <a:custGeom>
              <a:avLst/>
              <a:gdLst/>
              <a:ahLst/>
              <a:cxnLst/>
              <a:rect l="l" t="t" r="r" b="b"/>
              <a:pathLst>
                <a:path w="1463" h="992" extrusionOk="0">
                  <a:moveTo>
                    <a:pt x="520" y="1"/>
                  </a:moveTo>
                  <a:lnTo>
                    <a:pt x="473" y="48"/>
                  </a:lnTo>
                  <a:lnTo>
                    <a:pt x="473" y="142"/>
                  </a:lnTo>
                  <a:lnTo>
                    <a:pt x="425" y="236"/>
                  </a:lnTo>
                  <a:lnTo>
                    <a:pt x="331" y="331"/>
                  </a:lnTo>
                  <a:lnTo>
                    <a:pt x="142" y="378"/>
                  </a:lnTo>
                  <a:lnTo>
                    <a:pt x="1" y="425"/>
                  </a:lnTo>
                  <a:lnTo>
                    <a:pt x="331" y="850"/>
                  </a:lnTo>
                  <a:lnTo>
                    <a:pt x="378" y="897"/>
                  </a:lnTo>
                  <a:lnTo>
                    <a:pt x="473" y="991"/>
                  </a:lnTo>
                  <a:lnTo>
                    <a:pt x="567" y="944"/>
                  </a:lnTo>
                  <a:lnTo>
                    <a:pt x="661" y="897"/>
                  </a:lnTo>
                  <a:lnTo>
                    <a:pt x="708" y="802"/>
                  </a:lnTo>
                  <a:lnTo>
                    <a:pt x="803" y="708"/>
                  </a:lnTo>
                  <a:lnTo>
                    <a:pt x="1038" y="661"/>
                  </a:lnTo>
                  <a:lnTo>
                    <a:pt x="1180" y="708"/>
                  </a:lnTo>
                  <a:lnTo>
                    <a:pt x="1274" y="755"/>
                  </a:lnTo>
                  <a:lnTo>
                    <a:pt x="1463" y="661"/>
                  </a:lnTo>
                  <a:lnTo>
                    <a:pt x="1227" y="519"/>
                  </a:lnTo>
                  <a:lnTo>
                    <a:pt x="991" y="425"/>
                  </a:lnTo>
                  <a:lnTo>
                    <a:pt x="756" y="189"/>
                  </a:lnTo>
                  <a:lnTo>
                    <a:pt x="708" y="189"/>
                  </a:lnTo>
                  <a:lnTo>
                    <a:pt x="661" y="95"/>
                  </a:lnTo>
                  <a:lnTo>
                    <a:pt x="52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8" name="Google Shape;2698;p47"/>
            <p:cNvSpPr/>
            <p:nvPr/>
          </p:nvSpPr>
          <p:spPr>
            <a:xfrm>
              <a:off x="1571600" y="3751200"/>
              <a:ext cx="8275" cy="3550"/>
            </a:xfrm>
            <a:custGeom>
              <a:avLst/>
              <a:gdLst/>
              <a:ahLst/>
              <a:cxnLst/>
              <a:rect l="l" t="t" r="r" b="b"/>
              <a:pathLst>
                <a:path w="331" h="142" extrusionOk="0">
                  <a:moveTo>
                    <a:pt x="331" y="0"/>
                  </a:moveTo>
                  <a:lnTo>
                    <a:pt x="142" y="47"/>
                  </a:lnTo>
                  <a:lnTo>
                    <a:pt x="0" y="142"/>
                  </a:lnTo>
                  <a:lnTo>
                    <a:pt x="95" y="142"/>
                  </a:lnTo>
                  <a:lnTo>
                    <a:pt x="236" y="95"/>
                  </a:lnTo>
                  <a:lnTo>
                    <a:pt x="283" y="47"/>
                  </a:lnTo>
                  <a:lnTo>
                    <a:pt x="33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699" name="Google Shape;2699;p47"/>
            <p:cNvSpPr/>
            <p:nvPr/>
          </p:nvSpPr>
          <p:spPr>
            <a:xfrm>
              <a:off x="1594000" y="3746475"/>
              <a:ext cx="17700" cy="3575"/>
            </a:xfrm>
            <a:custGeom>
              <a:avLst/>
              <a:gdLst/>
              <a:ahLst/>
              <a:cxnLst/>
              <a:rect l="l" t="t" r="r" b="b"/>
              <a:pathLst>
                <a:path w="708" h="143" extrusionOk="0">
                  <a:moveTo>
                    <a:pt x="708" y="1"/>
                  </a:moveTo>
                  <a:lnTo>
                    <a:pt x="661" y="48"/>
                  </a:lnTo>
                  <a:lnTo>
                    <a:pt x="708" y="48"/>
                  </a:lnTo>
                  <a:lnTo>
                    <a:pt x="708" y="1"/>
                  </a:lnTo>
                  <a:close/>
                  <a:moveTo>
                    <a:pt x="378" y="48"/>
                  </a:moveTo>
                  <a:lnTo>
                    <a:pt x="236" y="95"/>
                  </a:lnTo>
                  <a:lnTo>
                    <a:pt x="0" y="95"/>
                  </a:lnTo>
                  <a:lnTo>
                    <a:pt x="236" y="142"/>
                  </a:lnTo>
                  <a:lnTo>
                    <a:pt x="331" y="142"/>
                  </a:lnTo>
                  <a:lnTo>
                    <a:pt x="472" y="95"/>
                  </a:lnTo>
                  <a:lnTo>
                    <a:pt x="614" y="48"/>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0" name="Google Shape;2700;p47"/>
            <p:cNvSpPr/>
            <p:nvPr/>
          </p:nvSpPr>
          <p:spPr>
            <a:xfrm>
              <a:off x="1644700" y="3754725"/>
              <a:ext cx="38925" cy="21250"/>
            </a:xfrm>
            <a:custGeom>
              <a:avLst/>
              <a:gdLst/>
              <a:ahLst/>
              <a:cxnLst/>
              <a:rect l="l" t="t" r="r" b="b"/>
              <a:pathLst>
                <a:path w="1557" h="850" extrusionOk="0">
                  <a:moveTo>
                    <a:pt x="472" y="1"/>
                  </a:moveTo>
                  <a:lnTo>
                    <a:pt x="331" y="95"/>
                  </a:lnTo>
                  <a:lnTo>
                    <a:pt x="236" y="95"/>
                  </a:lnTo>
                  <a:lnTo>
                    <a:pt x="0" y="237"/>
                  </a:lnTo>
                  <a:lnTo>
                    <a:pt x="95" y="284"/>
                  </a:lnTo>
                  <a:lnTo>
                    <a:pt x="95" y="331"/>
                  </a:lnTo>
                  <a:lnTo>
                    <a:pt x="236" y="472"/>
                  </a:lnTo>
                  <a:lnTo>
                    <a:pt x="331" y="614"/>
                  </a:lnTo>
                  <a:lnTo>
                    <a:pt x="425" y="802"/>
                  </a:lnTo>
                  <a:lnTo>
                    <a:pt x="472" y="850"/>
                  </a:lnTo>
                  <a:lnTo>
                    <a:pt x="896" y="755"/>
                  </a:lnTo>
                  <a:lnTo>
                    <a:pt x="1085" y="567"/>
                  </a:lnTo>
                  <a:lnTo>
                    <a:pt x="1179" y="472"/>
                  </a:lnTo>
                  <a:lnTo>
                    <a:pt x="1557" y="331"/>
                  </a:lnTo>
                  <a:lnTo>
                    <a:pt x="1557" y="237"/>
                  </a:lnTo>
                  <a:lnTo>
                    <a:pt x="1227" y="95"/>
                  </a:lnTo>
                  <a:lnTo>
                    <a:pt x="991" y="1"/>
                  </a:lnTo>
                  <a:lnTo>
                    <a:pt x="661" y="48"/>
                  </a:lnTo>
                  <a:lnTo>
                    <a:pt x="47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1" name="Google Shape;2701;p47"/>
            <p:cNvSpPr/>
            <p:nvPr/>
          </p:nvSpPr>
          <p:spPr>
            <a:xfrm>
              <a:off x="1627000" y="3754725"/>
              <a:ext cx="11825" cy="8275"/>
            </a:xfrm>
            <a:custGeom>
              <a:avLst/>
              <a:gdLst/>
              <a:ahLst/>
              <a:cxnLst/>
              <a:rect l="l" t="t" r="r" b="b"/>
              <a:pathLst>
                <a:path w="473" h="331" extrusionOk="0">
                  <a:moveTo>
                    <a:pt x="142" y="1"/>
                  </a:moveTo>
                  <a:lnTo>
                    <a:pt x="1" y="142"/>
                  </a:lnTo>
                  <a:lnTo>
                    <a:pt x="1" y="237"/>
                  </a:lnTo>
                  <a:lnTo>
                    <a:pt x="95" y="237"/>
                  </a:lnTo>
                  <a:lnTo>
                    <a:pt x="331" y="331"/>
                  </a:lnTo>
                  <a:lnTo>
                    <a:pt x="473" y="237"/>
                  </a:lnTo>
                  <a:lnTo>
                    <a:pt x="378" y="142"/>
                  </a:lnTo>
                  <a:lnTo>
                    <a:pt x="1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2" name="Google Shape;2702;p47"/>
            <p:cNvSpPr/>
            <p:nvPr/>
          </p:nvSpPr>
          <p:spPr>
            <a:xfrm>
              <a:off x="1604600" y="3768875"/>
              <a:ext cx="7100" cy="5925"/>
            </a:xfrm>
            <a:custGeom>
              <a:avLst/>
              <a:gdLst/>
              <a:ahLst/>
              <a:cxnLst/>
              <a:rect l="l" t="t" r="r" b="b"/>
              <a:pathLst>
                <a:path w="284" h="237" extrusionOk="0">
                  <a:moveTo>
                    <a:pt x="142" y="1"/>
                  </a:moveTo>
                  <a:lnTo>
                    <a:pt x="95" y="48"/>
                  </a:lnTo>
                  <a:lnTo>
                    <a:pt x="1" y="95"/>
                  </a:lnTo>
                  <a:lnTo>
                    <a:pt x="95" y="142"/>
                  </a:lnTo>
                  <a:lnTo>
                    <a:pt x="142" y="236"/>
                  </a:lnTo>
                  <a:lnTo>
                    <a:pt x="237" y="189"/>
                  </a:lnTo>
                  <a:lnTo>
                    <a:pt x="284" y="142"/>
                  </a:lnTo>
                  <a:lnTo>
                    <a:pt x="142" y="95"/>
                  </a:lnTo>
                  <a:lnTo>
                    <a:pt x="95" y="95"/>
                  </a:lnTo>
                  <a:lnTo>
                    <a:pt x="1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3" name="Google Shape;2703;p47"/>
            <p:cNvSpPr/>
            <p:nvPr/>
          </p:nvSpPr>
          <p:spPr>
            <a:xfrm>
              <a:off x="1710725" y="3799525"/>
              <a:ext cx="100250" cy="94350"/>
            </a:xfrm>
            <a:custGeom>
              <a:avLst/>
              <a:gdLst/>
              <a:ahLst/>
              <a:cxnLst/>
              <a:rect l="l" t="t" r="r" b="b"/>
              <a:pathLst>
                <a:path w="4010" h="3774" extrusionOk="0">
                  <a:moveTo>
                    <a:pt x="236" y="1"/>
                  </a:moveTo>
                  <a:lnTo>
                    <a:pt x="189" y="95"/>
                  </a:lnTo>
                  <a:lnTo>
                    <a:pt x="142" y="142"/>
                  </a:lnTo>
                  <a:lnTo>
                    <a:pt x="189" y="189"/>
                  </a:lnTo>
                  <a:lnTo>
                    <a:pt x="378" y="378"/>
                  </a:lnTo>
                  <a:lnTo>
                    <a:pt x="519" y="472"/>
                  </a:lnTo>
                  <a:lnTo>
                    <a:pt x="566" y="567"/>
                  </a:lnTo>
                  <a:lnTo>
                    <a:pt x="613" y="708"/>
                  </a:lnTo>
                  <a:lnTo>
                    <a:pt x="566" y="850"/>
                  </a:lnTo>
                  <a:lnTo>
                    <a:pt x="425" y="1038"/>
                  </a:lnTo>
                  <a:lnTo>
                    <a:pt x="378" y="1133"/>
                  </a:lnTo>
                  <a:lnTo>
                    <a:pt x="331" y="1227"/>
                  </a:lnTo>
                  <a:lnTo>
                    <a:pt x="95" y="1510"/>
                  </a:lnTo>
                  <a:lnTo>
                    <a:pt x="0" y="1651"/>
                  </a:lnTo>
                  <a:lnTo>
                    <a:pt x="189" y="1840"/>
                  </a:lnTo>
                  <a:lnTo>
                    <a:pt x="331" y="2029"/>
                  </a:lnTo>
                  <a:lnTo>
                    <a:pt x="519" y="2123"/>
                  </a:lnTo>
                  <a:lnTo>
                    <a:pt x="708" y="2359"/>
                  </a:lnTo>
                  <a:lnTo>
                    <a:pt x="849" y="2548"/>
                  </a:lnTo>
                  <a:lnTo>
                    <a:pt x="944" y="2736"/>
                  </a:lnTo>
                  <a:lnTo>
                    <a:pt x="991" y="2925"/>
                  </a:lnTo>
                  <a:lnTo>
                    <a:pt x="1038" y="2925"/>
                  </a:lnTo>
                  <a:lnTo>
                    <a:pt x="1132" y="3302"/>
                  </a:lnTo>
                  <a:lnTo>
                    <a:pt x="1179" y="3491"/>
                  </a:lnTo>
                  <a:lnTo>
                    <a:pt x="1274" y="3727"/>
                  </a:lnTo>
                  <a:lnTo>
                    <a:pt x="1698" y="3774"/>
                  </a:lnTo>
                  <a:lnTo>
                    <a:pt x="1887" y="3774"/>
                  </a:lnTo>
                  <a:lnTo>
                    <a:pt x="1981" y="3444"/>
                  </a:lnTo>
                  <a:lnTo>
                    <a:pt x="2123" y="3113"/>
                  </a:lnTo>
                  <a:lnTo>
                    <a:pt x="2311" y="2925"/>
                  </a:lnTo>
                  <a:lnTo>
                    <a:pt x="2594" y="2595"/>
                  </a:lnTo>
                  <a:lnTo>
                    <a:pt x="2924" y="2265"/>
                  </a:lnTo>
                  <a:lnTo>
                    <a:pt x="3255" y="2029"/>
                  </a:lnTo>
                  <a:lnTo>
                    <a:pt x="3726" y="1793"/>
                  </a:lnTo>
                  <a:lnTo>
                    <a:pt x="4009" y="1604"/>
                  </a:lnTo>
                  <a:lnTo>
                    <a:pt x="4009" y="1463"/>
                  </a:lnTo>
                  <a:lnTo>
                    <a:pt x="3443" y="1227"/>
                  </a:lnTo>
                  <a:lnTo>
                    <a:pt x="3396" y="1180"/>
                  </a:lnTo>
                  <a:lnTo>
                    <a:pt x="2972" y="1038"/>
                  </a:lnTo>
                  <a:lnTo>
                    <a:pt x="2877" y="991"/>
                  </a:lnTo>
                  <a:lnTo>
                    <a:pt x="2830" y="897"/>
                  </a:lnTo>
                  <a:lnTo>
                    <a:pt x="2736" y="755"/>
                  </a:lnTo>
                  <a:lnTo>
                    <a:pt x="2736" y="708"/>
                  </a:lnTo>
                  <a:lnTo>
                    <a:pt x="2641" y="520"/>
                  </a:lnTo>
                  <a:lnTo>
                    <a:pt x="2264" y="425"/>
                  </a:lnTo>
                  <a:lnTo>
                    <a:pt x="1840" y="331"/>
                  </a:lnTo>
                  <a:lnTo>
                    <a:pt x="1368" y="189"/>
                  </a:lnTo>
                  <a:lnTo>
                    <a:pt x="755" y="95"/>
                  </a:lnTo>
                  <a:lnTo>
                    <a:pt x="2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4" name="Google Shape;2704;p47"/>
            <p:cNvSpPr/>
            <p:nvPr/>
          </p:nvSpPr>
          <p:spPr>
            <a:xfrm>
              <a:off x="785175" y="209465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5" name="Google Shape;2705;p47"/>
            <p:cNvSpPr/>
            <p:nvPr/>
          </p:nvSpPr>
          <p:spPr>
            <a:xfrm>
              <a:off x="337150" y="1796350"/>
              <a:ext cx="464575" cy="310125"/>
            </a:xfrm>
            <a:custGeom>
              <a:avLst/>
              <a:gdLst/>
              <a:ahLst/>
              <a:cxnLst/>
              <a:rect l="l" t="t" r="r" b="b"/>
              <a:pathLst>
                <a:path w="18583" h="12405" extrusionOk="0">
                  <a:moveTo>
                    <a:pt x="5283" y="1"/>
                  </a:moveTo>
                  <a:lnTo>
                    <a:pt x="5235" y="95"/>
                  </a:lnTo>
                  <a:lnTo>
                    <a:pt x="5283" y="614"/>
                  </a:lnTo>
                  <a:lnTo>
                    <a:pt x="5424" y="567"/>
                  </a:lnTo>
                  <a:lnTo>
                    <a:pt x="5518" y="567"/>
                  </a:lnTo>
                  <a:lnTo>
                    <a:pt x="5613" y="614"/>
                  </a:lnTo>
                  <a:lnTo>
                    <a:pt x="5660" y="708"/>
                  </a:lnTo>
                  <a:lnTo>
                    <a:pt x="5707" y="755"/>
                  </a:lnTo>
                  <a:lnTo>
                    <a:pt x="5754" y="1180"/>
                  </a:lnTo>
                  <a:lnTo>
                    <a:pt x="5754" y="1463"/>
                  </a:lnTo>
                  <a:lnTo>
                    <a:pt x="5707" y="1652"/>
                  </a:lnTo>
                  <a:lnTo>
                    <a:pt x="5613" y="1699"/>
                  </a:lnTo>
                  <a:lnTo>
                    <a:pt x="5235" y="1982"/>
                  </a:lnTo>
                  <a:lnTo>
                    <a:pt x="5330" y="2123"/>
                  </a:lnTo>
                  <a:lnTo>
                    <a:pt x="5424" y="2359"/>
                  </a:lnTo>
                  <a:lnTo>
                    <a:pt x="5613" y="2595"/>
                  </a:lnTo>
                  <a:lnTo>
                    <a:pt x="5801" y="2925"/>
                  </a:lnTo>
                  <a:lnTo>
                    <a:pt x="6037" y="3396"/>
                  </a:lnTo>
                  <a:lnTo>
                    <a:pt x="6037" y="3444"/>
                  </a:lnTo>
                  <a:lnTo>
                    <a:pt x="6037" y="3727"/>
                  </a:lnTo>
                  <a:lnTo>
                    <a:pt x="6037" y="3962"/>
                  </a:lnTo>
                  <a:lnTo>
                    <a:pt x="5990" y="4245"/>
                  </a:lnTo>
                  <a:lnTo>
                    <a:pt x="5896" y="4340"/>
                  </a:lnTo>
                  <a:lnTo>
                    <a:pt x="5801" y="4387"/>
                  </a:lnTo>
                  <a:lnTo>
                    <a:pt x="5707" y="4481"/>
                  </a:lnTo>
                  <a:lnTo>
                    <a:pt x="5660" y="4576"/>
                  </a:lnTo>
                  <a:lnTo>
                    <a:pt x="5613" y="4670"/>
                  </a:lnTo>
                  <a:lnTo>
                    <a:pt x="5566" y="4764"/>
                  </a:lnTo>
                  <a:lnTo>
                    <a:pt x="5566" y="5000"/>
                  </a:lnTo>
                  <a:lnTo>
                    <a:pt x="5518" y="5189"/>
                  </a:lnTo>
                  <a:lnTo>
                    <a:pt x="5471" y="5330"/>
                  </a:lnTo>
                  <a:lnTo>
                    <a:pt x="5471" y="5424"/>
                  </a:lnTo>
                  <a:lnTo>
                    <a:pt x="5424" y="5519"/>
                  </a:lnTo>
                  <a:lnTo>
                    <a:pt x="5283" y="5707"/>
                  </a:lnTo>
                  <a:lnTo>
                    <a:pt x="5047" y="5849"/>
                  </a:lnTo>
                  <a:lnTo>
                    <a:pt x="4764" y="5896"/>
                  </a:lnTo>
                  <a:lnTo>
                    <a:pt x="4481" y="5896"/>
                  </a:lnTo>
                  <a:lnTo>
                    <a:pt x="4339" y="5849"/>
                  </a:lnTo>
                  <a:lnTo>
                    <a:pt x="4292" y="5755"/>
                  </a:lnTo>
                  <a:lnTo>
                    <a:pt x="4245" y="5707"/>
                  </a:lnTo>
                  <a:lnTo>
                    <a:pt x="4245" y="5613"/>
                  </a:lnTo>
                  <a:lnTo>
                    <a:pt x="4245" y="5519"/>
                  </a:lnTo>
                  <a:lnTo>
                    <a:pt x="4339" y="5330"/>
                  </a:lnTo>
                  <a:lnTo>
                    <a:pt x="4292" y="4906"/>
                  </a:lnTo>
                  <a:lnTo>
                    <a:pt x="4292" y="4670"/>
                  </a:lnTo>
                  <a:lnTo>
                    <a:pt x="4292" y="4576"/>
                  </a:lnTo>
                  <a:lnTo>
                    <a:pt x="4387" y="4481"/>
                  </a:lnTo>
                  <a:lnTo>
                    <a:pt x="4528" y="4340"/>
                  </a:lnTo>
                  <a:lnTo>
                    <a:pt x="4622" y="4245"/>
                  </a:lnTo>
                  <a:lnTo>
                    <a:pt x="4622" y="4104"/>
                  </a:lnTo>
                  <a:lnTo>
                    <a:pt x="4622" y="3727"/>
                  </a:lnTo>
                  <a:lnTo>
                    <a:pt x="4339" y="3019"/>
                  </a:lnTo>
                  <a:lnTo>
                    <a:pt x="4009" y="3019"/>
                  </a:lnTo>
                  <a:lnTo>
                    <a:pt x="3679" y="2878"/>
                  </a:lnTo>
                  <a:lnTo>
                    <a:pt x="2453" y="2548"/>
                  </a:lnTo>
                  <a:lnTo>
                    <a:pt x="1604" y="2312"/>
                  </a:lnTo>
                  <a:lnTo>
                    <a:pt x="1038" y="2123"/>
                  </a:lnTo>
                  <a:lnTo>
                    <a:pt x="755" y="1982"/>
                  </a:lnTo>
                  <a:lnTo>
                    <a:pt x="472" y="1887"/>
                  </a:lnTo>
                  <a:lnTo>
                    <a:pt x="331" y="1793"/>
                  </a:lnTo>
                  <a:lnTo>
                    <a:pt x="284" y="1699"/>
                  </a:lnTo>
                  <a:lnTo>
                    <a:pt x="142" y="1604"/>
                  </a:lnTo>
                  <a:lnTo>
                    <a:pt x="142" y="1699"/>
                  </a:lnTo>
                  <a:lnTo>
                    <a:pt x="142" y="1840"/>
                  </a:lnTo>
                  <a:lnTo>
                    <a:pt x="95" y="1934"/>
                  </a:lnTo>
                  <a:lnTo>
                    <a:pt x="48" y="2076"/>
                  </a:lnTo>
                  <a:lnTo>
                    <a:pt x="1" y="2265"/>
                  </a:lnTo>
                  <a:lnTo>
                    <a:pt x="1" y="2500"/>
                  </a:lnTo>
                  <a:lnTo>
                    <a:pt x="48" y="2689"/>
                  </a:lnTo>
                  <a:lnTo>
                    <a:pt x="189" y="2925"/>
                  </a:lnTo>
                  <a:lnTo>
                    <a:pt x="425" y="3349"/>
                  </a:lnTo>
                  <a:lnTo>
                    <a:pt x="519" y="3538"/>
                  </a:lnTo>
                  <a:lnTo>
                    <a:pt x="566" y="3774"/>
                  </a:lnTo>
                  <a:lnTo>
                    <a:pt x="566" y="4104"/>
                  </a:lnTo>
                  <a:lnTo>
                    <a:pt x="566" y="4387"/>
                  </a:lnTo>
                  <a:lnTo>
                    <a:pt x="472" y="4576"/>
                  </a:lnTo>
                  <a:lnTo>
                    <a:pt x="472" y="4717"/>
                  </a:lnTo>
                  <a:lnTo>
                    <a:pt x="472" y="4906"/>
                  </a:lnTo>
                  <a:lnTo>
                    <a:pt x="519" y="5000"/>
                  </a:lnTo>
                  <a:lnTo>
                    <a:pt x="614" y="5094"/>
                  </a:lnTo>
                  <a:lnTo>
                    <a:pt x="708" y="5236"/>
                  </a:lnTo>
                  <a:lnTo>
                    <a:pt x="802" y="5330"/>
                  </a:lnTo>
                  <a:lnTo>
                    <a:pt x="849" y="5519"/>
                  </a:lnTo>
                  <a:lnTo>
                    <a:pt x="802" y="5660"/>
                  </a:lnTo>
                  <a:lnTo>
                    <a:pt x="755" y="5802"/>
                  </a:lnTo>
                  <a:lnTo>
                    <a:pt x="708" y="5896"/>
                  </a:lnTo>
                  <a:lnTo>
                    <a:pt x="708" y="6085"/>
                  </a:lnTo>
                  <a:lnTo>
                    <a:pt x="708" y="6320"/>
                  </a:lnTo>
                  <a:lnTo>
                    <a:pt x="849" y="6273"/>
                  </a:lnTo>
                  <a:lnTo>
                    <a:pt x="991" y="6320"/>
                  </a:lnTo>
                  <a:lnTo>
                    <a:pt x="1132" y="6320"/>
                  </a:lnTo>
                  <a:lnTo>
                    <a:pt x="1321" y="6462"/>
                  </a:lnTo>
                  <a:lnTo>
                    <a:pt x="1415" y="6509"/>
                  </a:lnTo>
                  <a:lnTo>
                    <a:pt x="1463" y="6603"/>
                  </a:lnTo>
                  <a:lnTo>
                    <a:pt x="1415" y="6745"/>
                  </a:lnTo>
                  <a:lnTo>
                    <a:pt x="1368" y="6839"/>
                  </a:lnTo>
                  <a:lnTo>
                    <a:pt x="1085" y="7028"/>
                  </a:lnTo>
                  <a:lnTo>
                    <a:pt x="944" y="7075"/>
                  </a:lnTo>
                  <a:lnTo>
                    <a:pt x="661" y="7075"/>
                  </a:lnTo>
                  <a:lnTo>
                    <a:pt x="708" y="7264"/>
                  </a:lnTo>
                  <a:lnTo>
                    <a:pt x="849" y="7311"/>
                  </a:lnTo>
                  <a:lnTo>
                    <a:pt x="944" y="7405"/>
                  </a:lnTo>
                  <a:lnTo>
                    <a:pt x="1038" y="7500"/>
                  </a:lnTo>
                  <a:lnTo>
                    <a:pt x="1132" y="7735"/>
                  </a:lnTo>
                  <a:lnTo>
                    <a:pt x="1085" y="7877"/>
                  </a:lnTo>
                  <a:lnTo>
                    <a:pt x="1085" y="7971"/>
                  </a:lnTo>
                  <a:lnTo>
                    <a:pt x="1038" y="8065"/>
                  </a:lnTo>
                  <a:lnTo>
                    <a:pt x="991" y="8065"/>
                  </a:lnTo>
                  <a:lnTo>
                    <a:pt x="991" y="8113"/>
                  </a:lnTo>
                  <a:lnTo>
                    <a:pt x="1038" y="8207"/>
                  </a:lnTo>
                  <a:lnTo>
                    <a:pt x="1085" y="8348"/>
                  </a:lnTo>
                  <a:lnTo>
                    <a:pt x="1085" y="8443"/>
                  </a:lnTo>
                  <a:lnTo>
                    <a:pt x="1038" y="8537"/>
                  </a:lnTo>
                  <a:lnTo>
                    <a:pt x="944" y="8631"/>
                  </a:lnTo>
                  <a:lnTo>
                    <a:pt x="802" y="8679"/>
                  </a:lnTo>
                  <a:lnTo>
                    <a:pt x="661" y="8631"/>
                  </a:lnTo>
                  <a:lnTo>
                    <a:pt x="519" y="8584"/>
                  </a:lnTo>
                  <a:lnTo>
                    <a:pt x="472" y="8584"/>
                  </a:lnTo>
                  <a:lnTo>
                    <a:pt x="425" y="8820"/>
                  </a:lnTo>
                  <a:lnTo>
                    <a:pt x="566" y="8914"/>
                  </a:lnTo>
                  <a:lnTo>
                    <a:pt x="1132" y="8962"/>
                  </a:lnTo>
                  <a:lnTo>
                    <a:pt x="1274" y="9009"/>
                  </a:lnTo>
                  <a:lnTo>
                    <a:pt x="1368" y="9056"/>
                  </a:lnTo>
                  <a:lnTo>
                    <a:pt x="1934" y="9386"/>
                  </a:lnTo>
                  <a:lnTo>
                    <a:pt x="2217" y="9527"/>
                  </a:lnTo>
                  <a:lnTo>
                    <a:pt x="2264" y="9527"/>
                  </a:lnTo>
                  <a:lnTo>
                    <a:pt x="2547" y="9575"/>
                  </a:lnTo>
                  <a:lnTo>
                    <a:pt x="2736" y="9669"/>
                  </a:lnTo>
                  <a:lnTo>
                    <a:pt x="2925" y="9858"/>
                  </a:lnTo>
                  <a:lnTo>
                    <a:pt x="3019" y="9999"/>
                  </a:lnTo>
                  <a:lnTo>
                    <a:pt x="3255" y="10235"/>
                  </a:lnTo>
                  <a:lnTo>
                    <a:pt x="3349" y="10376"/>
                  </a:lnTo>
                  <a:lnTo>
                    <a:pt x="3396" y="10518"/>
                  </a:lnTo>
                  <a:lnTo>
                    <a:pt x="3396" y="10659"/>
                  </a:lnTo>
                  <a:lnTo>
                    <a:pt x="3349" y="10848"/>
                  </a:lnTo>
                  <a:lnTo>
                    <a:pt x="3255" y="11131"/>
                  </a:lnTo>
                  <a:lnTo>
                    <a:pt x="3113" y="11367"/>
                  </a:lnTo>
                  <a:lnTo>
                    <a:pt x="3160" y="11603"/>
                  </a:lnTo>
                  <a:lnTo>
                    <a:pt x="3208" y="11791"/>
                  </a:lnTo>
                  <a:lnTo>
                    <a:pt x="3396" y="11886"/>
                  </a:lnTo>
                  <a:lnTo>
                    <a:pt x="3490" y="11933"/>
                  </a:lnTo>
                  <a:lnTo>
                    <a:pt x="4151" y="11933"/>
                  </a:lnTo>
                  <a:lnTo>
                    <a:pt x="4339" y="11980"/>
                  </a:lnTo>
                  <a:lnTo>
                    <a:pt x="4434" y="12027"/>
                  </a:lnTo>
                  <a:lnTo>
                    <a:pt x="4764" y="11980"/>
                  </a:lnTo>
                  <a:lnTo>
                    <a:pt x="4858" y="11933"/>
                  </a:lnTo>
                  <a:lnTo>
                    <a:pt x="5330" y="11886"/>
                  </a:lnTo>
                  <a:lnTo>
                    <a:pt x="5518" y="11838"/>
                  </a:lnTo>
                  <a:lnTo>
                    <a:pt x="6650" y="11791"/>
                  </a:lnTo>
                  <a:lnTo>
                    <a:pt x="6839" y="11838"/>
                  </a:lnTo>
                  <a:lnTo>
                    <a:pt x="6980" y="11933"/>
                  </a:lnTo>
                  <a:lnTo>
                    <a:pt x="7122" y="12074"/>
                  </a:lnTo>
                  <a:lnTo>
                    <a:pt x="7216" y="12216"/>
                  </a:lnTo>
                  <a:lnTo>
                    <a:pt x="7216" y="12263"/>
                  </a:lnTo>
                  <a:lnTo>
                    <a:pt x="7311" y="12216"/>
                  </a:lnTo>
                  <a:lnTo>
                    <a:pt x="7405" y="12168"/>
                  </a:lnTo>
                  <a:lnTo>
                    <a:pt x="7735" y="12121"/>
                  </a:lnTo>
                  <a:lnTo>
                    <a:pt x="8301" y="12027"/>
                  </a:lnTo>
                  <a:lnTo>
                    <a:pt x="8584" y="12074"/>
                  </a:lnTo>
                  <a:lnTo>
                    <a:pt x="8961" y="12216"/>
                  </a:lnTo>
                  <a:lnTo>
                    <a:pt x="9480" y="12404"/>
                  </a:lnTo>
                  <a:lnTo>
                    <a:pt x="9621" y="12357"/>
                  </a:lnTo>
                  <a:lnTo>
                    <a:pt x="9857" y="12216"/>
                  </a:lnTo>
                  <a:lnTo>
                    <a:pt x="10093" y="12027"/>
                  </a:lnTo>
                  <a:lnTo>
                    <a:pt x="10282" y="11933"/>
                  </a:lnTo>
                  <a:lnTo>
                    <a:pt x="10518" y="11886"/>
                  </a:lnTo>
                  <a:lnTo>
                    <a:pt x="10848" y="11791"/>
                  </a:lnTo>
                  <a:lnTo>
                    <a:pt x="11131" y="11744"/>
                  </a:lnTo>
                  <a:lnTo>
                    <a:pt x="11319" y="11744"/>
                  </a:lnTo>
                  <a:lnTo>
                    <a:pt x="11414" y="11791"/>
                  </a:lnTo>
                  <a:lnTo>
                    <a:pt x="11980" y="11838"/>
                  </a:lnTo>
                  <a:lnTo>
                    <a:pt x="12640" y="11603"/>
                  </a:lnTo>
                  <a:lnTo>
                    <a:pt x="12781" y="11603"/>
                  </a:lnTo>
                  <a:lnTo>
                    <a:pt x="13347" y="11650"/>
                  </a:lnTo>
                  <a:lnTo>
                    <a:pt x="13772" y="11697"/>
                  </a:lnTo>
                  <a:lnTo>
                    <a:pt x="14149" y="11791"/>
                  </a:lnTo>
                  <a:lnTo>
                    <a:pt x="14762" y="11886"/>
                  </a:lnTo>
                  <a:lnTo>
                    <a:pt x="15800" y="12027"/>
                  </a:lnTo>
                  <a:lnTo>
                    <a:pt x="16884" y="12121"/>
                  </a:lnTo>
                  <a:lnTo>
                    <a:pt x="17733" y="12168"/>
                  </a:lnTo>
                  <a:lnTo>
                    <a:pt x="17780" y="11980"/>
                  </a:lnTo>
                  <a:lnTo>
                    <a:pt x="17827" y="11886"/>
                  </a:lnTo>
                  <a:lnTo>
                    <a:pt x="17827" y="11838"/>
                  </a:lnTo>
                  <a:lnTo>
                    <a:pt x="17875" y="11791"/>
                  </a:lnTo>
                  <a:lnTo>
                    <a:pt x="17780" y="11603"/>
                  </a:lnTo>
                  <a:lnTo>
                    <a:pt x="17686" y="11367"/>
                  </a:lnTo>
                  <a:lnTo>
                    <a:pt x="17545" y="11178"/>
                  </a:lnTo>
                  <a:lnTo>
                    <a:pt x="17545" y="11037"/>
                  </a:lnTo>
                  <a:lnTo>
                    <a:pt x="17545" y="10895"/>
                  </a:lnTo>
                  <a:lnTo>
                    <a:pt x="17592" y="10801"/>
                  </a:lnTo>
                  <a:lnTo>
                    <a:pt x="18582" y="1840"/>
                  </a:lnTo>
                  <a:lnTo>
                    <a:pt x="15894" y="1557"/>
                  </a:lnTo>
                  <a:lnTo>
                    <a:pt x="11838" y="1038"/>
                  </a:lnTo>
                  <a:lnTo>
                    <a:pt x="7876" y="473"/>
                  </a:lnTo>
                  <a:lnTo>
                    <a:pt x="6320" y="237"/>
                  </a:lnTo>
                  <a:lnTo>
                    <a:pt x="52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6" name="Google Shape;2706;p47"/>
            <p:cNvSpPr/>
            <p:nvPr/>
          </p:nvSpPr>
          <p:spPr>
            <a:xfrm>
              <a:off x="2474725" y="1873000"/>
              <a:ext cx="419775" cy="189850"/>
            </a:xfrm>
            <a:custGeom>
              <a:avLst/>
              <a:gdLst/>
              <a:ahLst/>
              <a:cxnLst/>
              <a:rect l="l" t="t" r="r" b="b"/>
              <a:pathLst>
                <a:path w="16791" h="7594" extrusionOk="0">
                  <a:moveTo>
                    <a:pt x="16790" y="2264"/>
                  </a:moveTo>
                  <a:lnTo>
                    <a:pt x="16554" y="2311"/>
                  </a:lnTo>
                  <a:lnTo>
                    <a:pt x="16366" y="2358"/>
                  </a:lnTo>
                  <a:lnTo>
                    <a:pt x="16209" y="2437"/>
                  </a:lnTo>
                  <a:lnTo>
                    <a:pt x="16209" y="2437"/>
                  </a:lnTo>
                  <a:lnTo>
                    <a:pt x="16366" y="2406"/>
                  </a:lnTo>
                  <a:lnTo>
                    <a:pt x="16743" y="2311"/>
                  </a:lnTo>
                  <a:lnTo>
                    <a:pt x="16790" y="2264"/>
                  </a:lnTo>
                  <a:close/>
                  <a:moveTo>
                    <a:pt x="16209" y="2437"/>
                  </a:moveTo>
                  <a:lnTo>
                    <a:pt x="16130" y="2453"/>
                  </a:lnTo>
                  <a:lnTo>
                    <a:pt x="16177" y="2453"/>
                  </a:lnTo>
                  <a:lnTo>
                    <a:pt x="16209" y="2437"/>
                  </a:lnTo>
                  <a:close/>
                  <a:moveTo>
                    <a:pt x="4481" y="0"/>
                  </a:moveTo>
                  <a:lnTo>
                    <a:pt x="4104" y="283"/>
                  </a:lnTo>
                  <a:lnTo>
                    <a:pt x="4010" y="613"/>
                  </a:lnTo>
                  <a:lnTo>
                    <a:pt x="3915" y="802"/>
                  </a:lnTo>
                  <a:lnTo>
                    <a:pt x="3821" y="944"/>
                  </a:lnTo>
                  <a:lnTo>
                    <a:pt x="3632" y="1132"/>
                  </a:lnTo>
                  <a:lnTo>
                    <a:pt x="3444" y="1227"/>
                  </a:lnTo>
                  <a:lnTo>
                    <a:pt x="3302" y="1321"/>
                  </a:lnTo>
                  <a:lnTo>
                    <a:pt x="3161" y="1415"/>
                  </a:lnTo>
                  <a:lnTo>
                    <a:pt x="2925" y="1698"/>
                  </a:lnTo>
                  <a:lnTo>
                    <a:pt x="2736" y="1934"/>
                  </a:lnTo>
                  <a:lnTo>
                    <a:pt x="2500" y="2170"/>
                  </a:lnTo>
                  <a:lnTo>
                    <a:pt x="2029" y="2453"/>
                  </a:lnTo>
                  <a:lnTo>
                    <a:pt x="1982" y="2500"/>
                  </a:lnTo>
                  <a:lnTo>
                    <a:pt x="1746" y="2641"/>
                  </a:lnTo>
                  <a:lnTo>
                    <a:pt x="1369" y="2877"/>
                  </a:lnTo>
                  <a:lnTo>
                    <a:pt x="1227" y="2972"/>
                  </a:lnTo>
                  <a:lnTo>
                    <a:pt x="1180" y="2972"/>
                  </a:lnTo>
                  <a:lnTo>
                    <a:pt x="1086" y="3066"/>
                  </a:lnTo>
                  <a:lnTo>
                    <a:pt x="1038" y="3066"/>
                  </a:lnTo>
                  <a:lnTo>
                    <a:pt x="944" y="3254"/>
                  </a:lnTo>
                  <a:lnTo>
                    <a:pt x="708" y="3490"/>
                  </a:lnTo>
                  <a:lnTo>
                    <a:pt x="425" y="3679"/>
                  </a:lnTo>
                  <a:lnTo>
                    <a:pt x="1" y="3962"/>
                  </a:lnTo>
                  <a:lnTo>
                    <a:pt x="48" y="3962"/>
                  </a:lnTo>
                  <a:lnTo>
                    <a:pt x="190" y="4151"/>
                  </a:lnTo>
                  <a:lnTo>
                    <a:pt x="331" y="4339"/>
                  </a:lnTo>
                  <a:lnTo>
                    <a:pt x="473" y="4528"/>
                  </a:lnTo>
                  <a:lnTo>
                    <a:pt x="661" y="4622"/>
                  </a:lnTo>
                  <a:lnTo>
                    <a:pt x="1510" y="4622"/>
                  </a:lnTo>
                  <a:lnTo>
                    <a:pt x="2217" y="4575"/>
                  </a:lnTo>
                  <a:lnTo>
                    <a:pt x="2548" y="4622"/>
                  </a:lnTo>
                  <a:lnTo>
                    <a:pt x="2736" y="4622"/>
                  </a:lnTo>
                  <a:lnTo>
                    <a:pt x="3066" y="4716"/>
                  </a:lnTo>
                  <a:lnTo>
                    <a:pt x="3444" y="4811"/>
                  </a:lnTo>
                  <a:lnTo>
                    <a:pt x="3585" y="4952"/>
                  </a:lnTo>
                  <a:lnTo>
                    <a:pt x="3679" y="5047"/>
                  </a:lnTo>
                  <a:lnTo>
                    <a:pt x="4528" y="4858"/>
                  </a:lnTo>
                  <a:lnTo>
                    <a:pt x="5094" y="4858"/>
                  </a:lnTo>
                  <a:lnTo>
                    <a:pt x="5377" y="4905"/>
                  </a:lnTo>
                  <a:lnTo>
                    <a:pt x="5519" y="4952"/>
                  </a:lnTo>
                  <a:lnTo>
                    <a:pt x="5566" y="4999"/>
                  </a:lnTo>
                  <a:lnTo>
                    <a:pt x="5755" y="5141"/>
                  </a:lnTo>
                  <a:lnTo>
                    <a:pt x="5943" y="5377"/>
                  </a:lnTo>
                  <a:lnTo>
                    <a:pt x="6038" y="5377"/>
                  </a:lnTo>
                  <a:lnTo>
                    <a:pt x="6132" y="5424"/>
                  </a:lnTo>
                  <a:lnTo>
                    <a:pt x="6226" y="5471"/>
                  </a:lnTo>
                  <a:lnTo>
                    <a:pt x="6462" y="5660"/>
                  </a:lnTo>
                  <a:lnTo>
                    <a:pt x="6698" y="5896"/>
                  </a:lnTo>
                  <a:lnTo>
                    <a:pt x="6792" y="6084"/>
                  </a:lnTo>
                  <a:lnTo>
                    <a:pt x="6792" y="6131"/>
                  </a:lnTo>
                  <a:lnTo>
                    <a:pt x="6886" y="6603"/>
                  </a:lnTo>
                  <a:lnTo>
                    <a:pt x="6886" y="6792"/>
                  </a:lnTo>
                  <a:lnTo>
                    <a:pt x="6886" y="6886"/>
                  </a:lnTo>
                  <a:lnTo>
                    <a:pt x="6934" y="6933"/>
                  </a:lnTo>
                  <a:lnTo>
                    <a:pt x="6981" y="6933"/>
                  </a:lnTo>
                  <a:lnTo>
                    <a:pt x="7028" y="6980"/>
                  </a:lnTo>
                  <a:lnTo>
                    <a:pt x="7075" y="7027"/>
                  </a:lnTo>
                  <a:lnTo>
                    <a:pt x="7122" y="7122"/>
                  </a:lnTo>
                  <a:lnTo>
                    <a:pt x="7217" y="7263"/>
                  </a:lnTo>
                  <a:lnTo>
                    <a:pt x="7264" y="7358"/>
                  </a:lnTo>
                  <a:lnTo>
                    <a:pt x="7264" y="7499"/>
                  </a:lnTo>
                  <a:lnTo>
                    <a:pt x="7264" y="7546"/>
                  </a:lnTo>
                  <a:lnTo>
                    <a:pt x="7405" y="7593"/>
                  </a:lnTo>
                  <a:lnTo>
                    <a:pt x="7405" y="7405"/>
                  </a:lnTo>
                  <a:lnTo>
                    <a:pt x="7452" y="7169"/>
                  </a:lnTo>
                  <a:lnTo>
                    <a:pt x="7594" y="6933"/>
                  </a:lnTo>
                  <a:lnTo>
                    <a:pt x="7688" y="6744"/>
                  </a:lnTo>
                  <a:lnTo>
                    <a:pt x="7782" y="6556"/>
                  </a:lnTo>
                  <a:lnTo>
                    <a:pt x="7971" y="5848"/>
                  </a:lnTo>
                  <a:lnTo>
                    <a:pt x="7971" y="5801"/>
                  </a:lnTo>
                  <a:lnTo>
                    <a:pt x="8018" y="5660"/>
                  </a:lnTo>
                  <a:lnTo>
                    <a:pt x="8065" y="5424"/>
                  </a:lnTo>
                  <a:lnTo>
                    <a:pt x="8065" y="5282"/>
                  </a:lnTo>
                  <a:lnTo>
                    <a:pt x="8065" y="5235"/>
                  </a:lnTo>
                  <a:lnTo>
                    <a:pt x="8113" y="4858"/>
                  </a:lnTo>
                  <a:lnTo>
                    <a:pt x="8160" y="4716"/>
                  </a:lnTo>
                  <a:lnTo>
                    <a:pt x="8254" y="4622"/>
                  </a:lnTo>
                  <a:lnTo>
                    <a:pt x="8396" y="4575"/>
                  </a:lnTo>
                  <a:lnTo>
                    <a:pt x="8490" y="4575"/>
                  </a:lnTo>
                  <a:lnTo>
                    <a:pt x="8584" y="4622"/>
                  </a:lnTo>
                  <a:lnTo>
                    <a:pt x="8679" y="4716"/>
                  </a:lnTo>
                  <a:lnTo>
                    <a:pt x="8773" y="4858"/>
                  </a:lnTo>
                  <a:lnTo>
                    <a:pt x="8867" y="4716"/>
                  </a:lnTo>
                  <a:lnTo>
                    <a:pt x="9056" y="4528"/>
                  </a:lnTo>
                  <a:lnTo>
                    <a:pt x="9244" y="4386"/>
                  </a:lnTo>
                  <a:lnTo>
                    <a:pt x="9433" y="4339"/>
                  </a:lnTo>
                  <a:lnTo>
                    <a:pt x="9527" y="4386"/>
                  </a:lnTo>
                  <a:lnTo>
                    <a:pt x="9622" y="4434"/>
                  </a:lnTo>
                  <a:lnTo>
                    <a:pt x="9763" y="4622"/>
                  </a:lnTo>
                  <a:lnTo>
                    <a:pt x="9810" y="4811"/>
                  </a:lnTo>
                  <a:lnTo>
                    <a:pt x="9905" y="4716"/>
                  </a:lnTo>
                  <a:lnTo>
                    <a:pt x="9999" y="4622"/>
                  </a:lnTo>
                  <a:lnTo>
                    <a:pt x="9999" y="4575"/>
                  </a:lnTo>
                  <a:lnTo>
                    <a:pt x="9999" y="4481"/>
                  </a:lnTo>
                  <a:lnTo>
                    <a:pt x="9999" y="4339"/>
                  </a:lnTo>
                  <a:lnTo>
                    <a:pt x="10046" y="4151"/>
                  </a:lnTo>
                  <a:lnTo>
                    <a:pt x="10188" y="3962"/>
                  </a:lnTo>
                  <a:lnTo>
                    <a:pt x="10282" y="3915"/>
                  </a:lnTo>
                  <a:lnTo>
                    <a:pt x="10376" y="3868"/>
                  </a:lnTo>
                  <a:lnTo>
                    <a:pt x="10565" y="3820"/>
                  </a:lnTo>
                  <a:lnTo>
                    <a:pt x="10754" y="3868"/>
                  </a:lnTo>
                  <a:lnTo>
                    <a:pt x="10848" y="3868"/>
                  </a:lnTo>
                  <a:lnTo>
                    <a:pt x="10989" y="3820"/>
                  </a:lnTo>
                  <a:lnTo>
                    <a:pt x="11320" y="3585"/>
                  </a:lnTo>
                  <a:lnTo>
                    <a:pt x="11555" y="3302"/>
                  </a:lnTo>
                  <a:lnTo>
                    <a:pt x="11650" y="3254"/>
                  </a:lnTo>
                  <a:lnTo>
                    <a:pt x="11697" y="3160"/>
                  </a:lnTo>
                  <a:lnTo>
                    <a:pt x="11744" y="3019"/>
                  </a:lnTo>
                  <a:lnTo>
                    <a:pt x="11886" y="2972"/>
                  </a:lnTo>
                  <a:lnTo>
                    <a:pt x="12027" y="2877"/>
                  </a:lnTo>
                  <a:lnTo>
                    <a:pt x="12263" y="2877"/>
                  </a:lnTo>
                  <a:lnTo>
                    <a:pt x="12782" y="2830"/>
                  </a:lnTo>
                  <a:lnTo>
                    <a:pt x="13206" y="2830"/>
                  </a:lnTo>
                  <a:lnTo>
                    <a:pt x="13536" y="2924"/>
                  </a:lnTo>
                  <a:lnTo>
                    <a:pt x="13772" y="2972"/>
                  </a:lnTo>
                  <a:lnTo>
                    <a:pt x="13772" y="2877"/>
                  </a:lnTo>
                  <a:lnTo>
                    <a:pt x="13819" y="2736"/>
                  </a:lnTo>
                  <a:lnTo>
                    <a:pt x="13913" y="2689"/>
                  </a:lnTo>
                  <a:lnTo>
                    <a:pt x="14149" y="2641"/>
                  </a:lnTo>
                  <a:lnTo>
                    <a:pt x="15894" y="2500"/>
                  </a:lnTo>
                  <a:lnTo>
                    <a:pt x="16130" y="2453"/>
                  </a:lnTo>
                  <a:lnTo>
                    <a:pt x="15753" y="2453"/>
                  </a:lnTo>
                  <a:lnTo>
                    <a:pt x="15517" y="2311"/>
                  </a:lnTo>
                  <a:lnTo>
                    <a:pt x="15045" y="2028"/>
                  </a:lnTo>
                  <a:lnTo>
                    <a:pt x="14904" y="1840"/>
                  </a:lnTo>
                  <a:lnTo>
                    <a:pt x="14715" y="1651"/>
                  </a:lnTo>
                  <a:lnTo>
                    <a:pt x="14527" y="1462"/>
                  </a:lnTo>
                  <a:lnTo>
                    <a:pt x="14338" y="1368"/>
                  </a:lnTo>
                  <a:lnTo>
                    <a:pt x="14008" y="1510"/>
                  </a:lnTo>
                  <a:lnTo>
                    <a:pt x="13583" y="1698"/>
                  </a:lnTo>
                  <a:lnTo>
                    <a:pt x="13300" y="1745"/>
                  </a:lnTo>
                  <a:lnTo>
                    <a:pt x="12923" y="1745"/>
                  </a:lnTo>
                  <a:lnTo>
                    <a:pt x="12782" y="1651"/>
                  </a:lnTo>
                  <a:lnTo>
                    <a:pt x="12687" y="1557"/>
                  </a:lnTo>
                  <a:lnTo>
                    <a:pt x="12640" y="1462"/>
                  </a:lnTo>
                  <a:lnTo>
                    <a:pt x="12499" y="1368"/>
                  </a:lnTo>
                  <a:lnTo>
                    <a:pt x="12404" y="1227"/>
                  </a:lnTo>
                  <a:lnTo>
                    <a:pt x="12357" y="1038"/>
                  </a:lnTo>
                  <a:lnTo>
                    <a:pt x="12357" y="944"/>
                  </a:lnTo>
                  <a:lnTo>
                    <a:pt x="12404" y="802"/>
                  </a:lnTo>
                  <a:lnTo>
                    <a:pt x="12451" y="755"/>
                  </a:lnTo>
                  <a:lnTo>
                    <a:pt x="12451" y="708"/>
                  </a:lnTo>
                  <a:lnTo>
                    <a:pt x="12310" y="802"/>
                  </a:lnTo>
                  <a:lnTo>
                    <a:pt x="11980" y="1038"/>
                  </a:lnTo>
                  <a:lnTo>
                    <a:pt x="11461" y="1274"/>
                  </a:lnTo>
                  <a:lnTo>
                    <a:pt x="11178" y="1368"/>
                  </a:lnTo>
                  <a:lnTo>
                    <a:pt x="10801" y="1510"/>
                  </a:lnTo>
                  <a:lnTo>
                    <a:pt x="10188" y="1698"/>
                  </a:lnTo>
                  <a:lnTo>
                    <a:pt x="9905" y="1792"/>
                  </a:lnTo>
                  <a:lnTo>
                    <a:pt x="9716" y="1934"/>
                  </a:lnTo>
                  <a:lnTo>
                    <a:pt x="9244" y="2358"/>
                  </a:lnTo>
                  <a:lnTo>
                    <a:pt x="9009" y="2783"/>
                  </a:lnTo>
                  <a:lnTo>
                    <a:pt x="8867" y="2924"/>
                  </a:lnTo>
                  <a:lnTo>
                    <a:pt x="8726" y="3019"/>
                  </a:lnTo>
                  <a:lnTo>
                    <a:pt x="8584" y="2972"/>
                  </a:lnTo>
                  <a:lnTo>
                    <a:pt x="8443" y="2924"/>
                  </a:lnTo>
                  <a:lnTo>
                    <a:pt x="8301" y="2877"/>
                  </a:lnTo>
                  <a:lnTo>
                    <a:pt x="7877" y="2877"/>
                  </a:lnTo>
                  <a:lnTo>
                    <a:pt x="7782" y="2783"/>
                  </a:lnTo>
                  <a:lnTo>
                    <a:pt x="7264" y="2877"/>
                  </a:lnTo>
                  <a:lnTo>
                    <a:pt x="7217" y="2877"/>
                  </a:lnTo>
                  <a:lnTo>
                    <a:pt x="7075" y="2924"/>
                  </a:lnTo>
                  <a:lnTo>
                    <a:pt x="6934" y="2924"/>
                  </a:lnTo>
                  <a:lnTo>
                    <a:pt x="6792" y="2877"/>
                  </a:lnTo>
                  <a:lnTo>
                    <a:pt x="6651" y="2736"/>
                  </a:lnTo>
                  <a:lnTo>
                    <a:pt x="6320" y="2453"/>
                  </a:lnTo>
                  <a:lnTo>
                    <a:pt x="6085" y="2264"/>
                  </a:lnTo>
                  <a:lnTo>
                    <a:pt x="5896" y="2123"/>
                  </a:lnTo>
                  <a:lnTo>
                    <a:pt x="5472" y="1981"/>
                  </a:lnTo>
                  <a:lnTo>
                    <a:pt x="5236" y="1934"/>
                  </a:lnTo>
                  <a:lnTo>
                    <a:pt x="5047" y="1934"/>
                  </a:lnTo>
                  <a:lnTo>
                    <a:pt x="4764" y="2028"/>
                  </a:lnTo>
                  <a:lnTo>
                    <a:pt x="4576" y="2075"/>
                  </a:lnTo>
                  <a:lnTo>
                    <a:pt x="4528" y="2217"/>
                  </a:lnTo>
                  <a:lnTo>
                    <a:pt x="4434" y="2358"/>
                  </a:lnTo>
                  <a:lnTo>
                    <a:pt x="4293" y="2500"/>
                  </a:lnTo>
                  <a:lnTo>
                    <a:pt x="4245" y="2547"/>
                  </a:lnTo>
                  <a:lnTo>
                    <a:pt x="4104" y="2594"/>
                  </a:lnTo>
                  <a:lnTo>
                    <a:pt x="4010" y="2547"/>
                  </a:lnTo>
                  <a:lnTo>
                    <a:pt x="3915" y="2500"/>
                  </a:lnTo>
                  <a:lnTo>
                    <a:pt x="3868" y="2406"/>
                  </a:lnTo>
                  <a:lnTo>
                    <a:pt x="3821" y="2311"/>
                  </a:lnTo>
                  <a:lnTo>
                    <a:pt x="3821" y="2123"/>
                  </a:lnTo>
                  <a:lnTo>
                    <a:pt x="3774" y="2028"/>
                  </a:lnTo>
                  <a:lnTo>
                    <a:pt x="3727" y="1887"/>
                  </a:lnTo>
                  <a:lnTo>
                    <a:pt x="3727" y="1745"/>
                  </a:lnTo>
                  <a:lnTo>
                    <a:pt x="3774" y="1604"/>
                  </a:lnTo>
                  <a:lnTo>
                    <a:pt x="3821" y="1510"/>
                  </a:lnTo>
                  <a:lnTo>
                    <a:pt x="3915" y="1227"/>
                  </a:lnTo>
                  <a:lnTo>
                    <a:pt x="4104" y="944"/>
                  </a:lnTo>
                  <a:lnTo>
                    <a:pt x="4340" y="613"/>
                  </a:lnTo>
                  <a:lnTo>
                    <a:pt x="4481" y="330"/>
                  </a:lnTo>
                  <a:lnTo>
                    <a:pt x="4528" y="189"/>
                  </a:lnTo>
                  <a:lnTo>
                    <a:pt x="457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7" name="Google Shape;2707;p47"/>
            <p:cNvSpPr/>
            <p:nvPr/>
          </p:nvSpPr>
          <p:spPr>
            <a:xfrm>
              <a:off x="2758875" y="1972025"/>
              <a:ext cx="277100" cy="376150"/>
            </a:xfrm>
            <a:custGeom>
              <a:avLst/>
              <a:gdLst/>
              <a:ahLst/>
              <a:cxnLst/>
              <a:rect l="l" t="t" r="r" b="b"/>
              <a:pathLst>
                <a:path w="11084" h="15046" extrusionOk="0">
                  <a:moveTo>
                    <a:pt x="2878" y="1"/>
                  </a:moveTo>
                  <a:lnTo>
                    <a:pt x="2736" y="95"/>
                  </a:lnTo>
                  <a:lnTo>
                    <a:pt x="2595" y="237"/>
                  </a:lnTo>
                  <a:lnTo>
                    <a:pt x="2500" y="473"/>
                  </a:lnTo>
                  <a:lnTo>
                    <a:pt x="2406" y="661"/>
                  </a:lnTo>
                  <a:lnTo>
                    <a:pt x="2359" y="803"/>
                  </a:lnTo>
                  <a:lnTo>
                    <a:pt x="2406" y="850"/>
                  </a:lnTo>
                  <a:lnTo>
                    <a:pt x="2406" y="897"/>
                  </a:lnTo>
                  <a:lnTo>
                    <a:pt x="2547" y="944"/>
                  </a:lnTo>
                  <a:lnTo>
                    <a:pt x="2642" y="1038"/>
                  </a:lnTo>
                  <a:lnTo>
                    <a:pt x="2736" y="1180"/>
                  </a:lnTo>
                  <a:lnTo>
                    <a:pt x="2736" y="1274"/>
                  </a:lnTo>
                  <a:lnTo>
                    <a:pt x="2736" y="1369"/>
                  </a:lnTo>
                  <a:lnTo>
                    <a:pt x="2689" y="1510"/>
                  </a:lnTo>
                  <a:lnTo>
                    <a:pt x="2547" y="1652"/>
                  </a:lnTo>
                  <a:lnTo>
                    <a:pt x="2359" y="1793"/>
                  </a:lnTo>
                  <a:lnTo>
                    <a:pt x="2123" y="1982"/>
                  </a:lnTo>
                  <a:lnTo>
                    <a:pt x="1982" y="2217"/>
                  </a:lnTo>
                  <a:lnTo>
                    <a:pt x="1934" y="2359"/>
                  </a:lnTo>
                  <a:lnTo>
                    <a:pt x="1982" y="2453"/>
                  </a:lnTo>
                  <a:lnTo>
                    <a:pt x="2123" y="2783"/>
                  </a:lnTo>
                  <a:lnTo>
                    <a:pt x="2123" y="2972"/>
                  </a:lnTo>
                  <a:lnTo>
                    <a:pt x="2123" y="3208"/>
                  </a:lnTo>
                  <a:lnTo>
                    <a:pt x="2076" y="3255"/>
                  </a:lnTo>
                  <a:lnTo>
                    <a:pt x="1982" y="3585"/>
                  </a:lnTo>
                  <a:lnTo>
                    <a:pt x="1934" y="3727"/>
                  </a:lnTo>
                  <a:lnTo>
                    <a:pt x="1840" y="3821"/>
                  </a:lnTo>
                  <a:lnTo>
                    <a:pt x="1699" y="3915"/>
                  </a:lnTo>
                  <a:lnTo>
                    <a:pt x="1604" y="3962"/>
                  </a:lnTo>
                  <a:lnTo>
                    <a:pt x="1510" y="4010"/>
                  </a:lnTo>
                  <a:lnTo>
                    <a:pt x="1321" y="3962"/>
                  </a:lnTo>
                  <a:lnTo>
                    <a:pt x="1227" y="3868"/>
                  </a:lnTo>
                  <a:lnTo>
                    <a:pt x="1180" y="3679"/>
                  </a:lnTo>
                  <a:lnTo>
                    <a:pt x="1085" y="3397"/>
                  </a:lnTo>
                  <a:lnTo>
                    <a:pt x="1085" y="3444"/>
                  </a:lnTo>
                  <a:lnTo>
                    <a:pt x="1038" y="3538"/>
                  </a:lnTo>
                  <a:lnTo>
                    <a:pt x="944" y="3632"/>
                  </a:lnTo>
                  <a:lnTo>
                    <a:pt x="850" y="3679"/>
                  </a:lnTo>
                  <a:lnTo>
                    <a:pt x="567" y="3868"/>
                  </a:lnTo>
                  <a:lnTo>
                    <a:pt x="425" y="4387"/>
                  </a:lnTo>
                  <a:lnTo>
                    <a:pt x="378" y="4434"/>
                  </a:lnTo>
                  <a:lnTo>
                    <a:pt x="237" y="4670"/>
                  </a:lnTo>
                  <a:lnTo>
                    <a:pt x="189" y="4764"/>
                  </a:lnTo>
                  <a:lnTo>
                    <a:pt x="237" y="5000"/>
                  </a:lnTo>
                  <a:lnTo>
                    <a:pt x="237" y="5094"/>
                  </a:lnTo>
                  <a:lnTo>
                    <a:pt x="378" y="5519"/>
                  </a:lnTo>
                  <a:lnTo>
                    <a:pt x="378" y="5802"/>
                  </a:lnTo>
                  <a:lnTo>
                    <a:pt x="425" y="6038"/>
                  </a:lnTo>
                  <a:lnTo>
                    <a:pt x="378" y="6273"/>
                  </a:lnTo>
                  <a:lnTo>
                    <a:pt x="331" y="6462"/>
                  </a:lnTo>
                  <a:lnTo>
                    <a:pt x="189" y="6792"/>
                  </a:lnTo>
                  <a:lnTo>
                    <a:pt x="95" y="6886"/>
                  </a:lnTo>
                  <a:lnTo>
                    <a:pt x="1" y="7075"/>
                  </a:lnTo>
                  <a:lnTo>
                    <a:pt x="1" y="7169"/>
                  </a:lnTo>
                  <a:lnTo>
                    <a:pt x="48" y="7264"/>
                  </a:lnTo>
                  <a:lnTo>
                    <a:pt x="189" y="7500"/>
                  </a:lnTo>
                  <a:lnTo>
                    <a:pt x="284" y="7641"/>
                  </a:lnTo>
                  <a:lnTo>
                    <a:pt x="378" y="7783"/>
                  </a:lnTo>
                  <a:lnTo>
                    <a:pt x="425" y="7924"/>
                  </a:lnTo>
                  <a:lnTo>
                    <a:pt x="472" y="8348"/>
                  </a:lnTo>
                  <a:lnTo>
                    <a:pt x="425" y="8443"/>
                  </a:lnTo>
                  <a:lnTo>
                    <a:pt x="378" y="8537"/>
                  </a:lnTo>
                  <a:lnTo>
                    <a:pt x="708" y="9009"/>
                  </a:lnTo>
                  <a:lnTo>
                    <a:pt x="1085" y="9575"/>
                  </a:lnTo>
                  <a:lnTo>
                    <a:pt x="1321" y="9952"/>
                  </a:lnTo>
                  <a:lnTo>
                    <a:pt x="1463" y="10235"/>
                  </a:lnTo>
                  <a:lnTo>
                    <a:pt x="1557" y="10424"/>
                  </a:lnTo>
                  <a:lnTo>
                    <a:pt x="1699" y="10659"/>
                  </a:lnTo>
                  <a:lnTo>
                    <a:pt x="1746" y="10989"/>
                  </a:lnTo>
                  <a:lnTo>
                    <a:pt x="1793" y="11225"/>
                  </a:lnTo>
                  <a:lnTo>
                    <a:pt x="1840" y="11461"/>
                  </a:lnTo>
                  <a:lnTo>
                    <a:pt x="1887" y="11555"/>
                  </a:lnTo>
                  <a:lnTo>
                    <a:pt x="1982" y="11791"/>
                  </a:lnTo>
                  <a:lnTo>
                    <a:pt x="1982" y="12169"/>
                  </a:lnTo>
                  <a:lnTo>
                    <a:pt x="1982" y="12216"/>
                  </a:lnTo>
                  <a:lnTo>
                    <a:pt x="1982" y="12357"/>
                  </a:lnTo>
                  <a:lnTo>
                    <a:pt x="1982" y="12640"/>
                  </a:lnTo>
                  <a:lnTo>
                    <a:pt x="1934" y="13017"/>
                  </a:lnTo>
                  <a:lnTo>
                    <a:pt x="1887" y="13253"/>
                  </a:lnTo>
                  <a:lnTo>
                    <a:pt x="1793" y="13961"/>
                  </a:lnTo>
                  <a:lnTo>
                    <a:pt x="1699" y="14385"/>
                  </a:lnTo>
                  <a:lnTo>
                    <a:pt x="1604" y="14621"/>
                  </a:lnTo>
                  <a:lnTo>
                    <a:pt x="1604" y="14668"/>
                  </a:lnTo>
                  <a:lnTo>
                    <a:pt x="1557" y="14762"/>
                  </a:lnTo>
                  <a:lnTo>
                    <a:pt x="1510" y="14810"/>
                  </a:lnTo>
                  <a:lnTo>
                    <a:pt x="1463" y="14904"/>
                  </a:lnTo>
                  <a:lnTo>
                    <a:pt x="1377" y="15032"/>
                  </a:lnTo>
                  <a:lnTo>
                    <a:pt x="1377" y="15032"/>
                  </a:lnTo>
                  <a:lnTo>
                    <a:pt x="9480" y="13112"/>
                  </a:lnTo>
                  <a:lnTo>
                    <a:pt x="9527" y="12923"/>
                  </a:lnTo>
                  <a:lnTo>
                    <a:pt x="9669" y="12640"/>
                  </a:lnTo>
                  <a:lnTo>
                    <a:pt x="9810" y="12404"/>
                  </a:lnTo>
                  <a:lnTo>
                    <a:pt x="9857" y="12169"/>
                  </a:lnTo>
                  <a:lnTo>
                    <a:pt x="9905" y="11933"/>
                  </a:lnTo>
                  <a:lnTo>
                    <a:pt x="9857" y="11697"/>
                  </a:lnTo>
                  <a:lnTo>
                    <a:pt x="9857" y="11650"/>
                  </a:lnTo>
                  <a:lnTo>
                    <a:pt x="9857" y="11461"/>
                  </a:lnTo>
                  <a:lnTo>
                    <a:pt x="9857" y="11225"/>
                  </a:lnTo>
                  <a:lnTo>
                    <a:pt x="9905" y="11037"/>
                  </a:lnTo>
                  <a:lnTo>
                    <a:pt x="9999" y="10848"/>
                  </a:lnTo>
                  <a:lnTo>
                    <a:pt x="10046" y="10801"/>
                  </a:lnTo>
                  <a:lnTo>
                    <a:pt x="10140" y="10659"/>
                  </a:lnTo>
                  <a:lnTo>
                    <a:pt x="10235" y="10518"/>
                  </a:lnTo>
                  <a:lnTo>
                    <a:pt x="10235" y="10471"/>
                  </a:lnTo>
                  <a:lnTo>
                    <a:pt x="10282" y="10235"/>
                  </a:lnTo>
                  <a:lnTo>
                    <a:pt x="10329" y="9858"/>
                  </a:lnTo>
                  <a:lnTo>
                    <a:pt x="10423" y="9622"/>
                  </a:lnTo>
                  <a:lnTo>
                    <a:pt x="10518" y="9527"/>
                  </a:lnTo>
                  <a:lnTo>
                    <a:pt x="10612" y="9433"/>
                  </a:lnTo>
                  <a:lnTo>
                    <a:pt x="10706" y="9386"/>
                  </a:lnTo>
                  <a:lnTo>
                    <a:pt x="10801" y="9386"/>
                  </a:lnTo>
                  <a:lnTo>
                    <a:pt x="10989" y="9433"/>
                  </a:lnTo>
                  <a:lnTo>
                    <a:pt x="11084" y="9386"/>
                  </a:lnTo>
                  <a:lnTo>
                    <a:pt x="11084" y="9339"/>
                  </a:lnTo>
                  <a:lnTo>
                    <a:pt x="11084" y="9197"/>
                  </a:lnTo>
                  <a:lnTo>
                    <a:pt x="11084" y="9009"/>
                  </a:lnTo>
                  <a:lnTo>
                    <a:pt x="10989" y="8348"/>
                  </a:lnTo>
                  <a:lnTo>
                    <a:pt x="10942" y="8301"/>
                  </a:lnTo>
                  <a:lnTo>
                    <a:pt x="10895" y="8160"/>
                  </a:lnTo>
                  <a:lnTo>
                    <a:pt x="10801" y="7971"/>
                  </a:lnTo>
                  <a:lnTo>
                    <a:pt x="10706" y="7830"/>
                  </a:lnTo>
                  <a:lnTo>
                    <a:pt x="10565" y="7547"/>
                  </a:lnTo>
                  <a:lnTo>
                    <a:pt x="10471" y="7358"/>
                  </a:lnTo>
                  <a:lnTo>
                    <a:pt x="10140" y="6462"/>
                  </a:lnTo>
                  <a:lnTo>
                    <a:pt x="9952" y="6132"/>
                  </a:lnTo>
                  <a:lnTo>
                    <a:pt x="9857" y="5990"/>
                  </a:lnTo>
                  <a:lnTo>
                    <a:pt x="9810" y="5849"/>
                  </a:lnTo>
                  <a:lnTo>
                    <a:pt x="9763" y="5660"/>
                  </a:lnTo>
                  <a:lnTo>
                    <a:pt x="9669" y="5330"/>
                  </a:lnTo>
                  <a:lnTo>
                    <a:pt x="9622" y="5236"/>
                  </a:lnTo>
                  <a:lnTo>
                    <a:pt x="9386" y="5141"/>
                  </a:lnTo>
                  <a:lnTo>
                    <a:pt x="9103" y="5094"/>
                  </a:lnTo>
                  <a:lnTo>
                    <a:pt x="8773" y="5094"/>
                  </a:lnTo>
                  <a:lnTo>
                    <a:pt x="8490" y="5377"/>
                  </a:lnTo>
                  <a:lnTo>
                    <a:pt x="8348" y="5519"/>
                  </a:lnTo>
                  <a:lnTo>
                    <a:pt x="8254" y="5707"/>
                  </a:lnTo>
                  <a:lnTo>
                    <a:pt x="8207" y="5896"/>
                  </a:lnTo>
                  <a:lnTo>
                    <a:pt x="8065" y="6132"/>
                  </a:lnTo>
                  <a:lnTo>
                    <a:pt x="7924" y="6462"/>
                  </a:lnTo>
                  <a:lnTo>
                    <a:pt x="7782" y="6698"/>
                  </a:lnTo>
                  <a:lnTo>
                    <a:pt x="7547" y="7075"/>
                  </a:lnTo>
                  <a:lnTo>
                    <a:pt x="7452" y="7169"/>
                  </a:lnTo>
                  <a:lnTo>
                    <a:pt x="7311" y="7217"/>
                  </a:lnTo>
                  <a:lnTo>
                    <a:pt x="7075" y="7169"/>
                  </a:lnTo>
                  <a:lnTo>
                    <a:pt x="6792" y="7075"/>
                  </a:lnTo>
                  <a:lnTo>
                    <a:pt x="6462" y="6839"/>
                  </a:lnTo>
                  <a:lnTo>
                    <a:pt x="6320" y="6603"/>
                  </a:lnTo>
                  <a:lnTo>
                    <a:pt x="6273" y="6273"/>
                  </a:lnTo>
                  <a:lnTo>
                    <a:pt x="6273" y="5990"/>
                  </a:lnTo>
                  <a:lnTo>
                    <a:pt x="6320" y="5802"/>
                  </a:lnTo>
                  <a:lnTo>
                    <a:pt x="6368" y="5660"/>
                  </a:lnTo>
                  <a:lnTo>
                    <a:pt x="6650" y="5283"/>
                  </a:lnTo>
                  <a:lnTo>
                    <a:pt x="6698" y="5283"/>
                  </a:lnTo>
                  <a:lnTo>
                    <a:pt x="6839" y="5047"/>
                  </a:lnTo>
                  <a:lnTo>
                    <a:pt x="6933" y="4906"/>
                  </a:lnTo>
                  <a:lnTo>
                    <a:pt x="6981" y="4764"/>
                  </a:lnTo>
                  <a:lnTo>
                    <a:pt x="6981" y="4670"/>
                  </a:lnTo>
                  <a:lnTo>
                    <a:pt x="7028" y="4481"/>
                  </a:lnTo>
                  <a:lnTo>
                    <a:pt x="7075" y="4340"/>
                  </a:lnTo>
                  <a:lnTo>
                    <a:pt x="7169" y="4245"/>
                  </a:lnTo>
                  <a:lnTo>
                    <a:pt x="7216" y="4198"/>
                  </a:lnTo>
                  <a:lnTo>
                    <a:pt x="7311" y="4104"/>
                  </a:lnTo>
                  <a:lnTo>
                    <a:pt x="7358" y="4010"/>
                  </a:lnTo>
                  <a:lnTo>
                    <a:pt x="7358" y="3915"/>
                  </a:lnTo>
                  <a:lnTo>
                    <a:pt x="7405" y="3679"/>
                  </a:lnTo>
                  <a:lnTo>
                    <a:pt x="7405" y="3444"/>
                  </a:lnTo>
                  <a:lnTo>
                    <a:pt x="7264" y="3161"/>
                  </a:lnTo>
                  <a:lnTo>
                    <a:pt x="7075" y="2642"/>
                  </a:lnTo>
                  <a:lnTo>
                    <a:pt x="6886" y="2453"/>
                  </a:lnTo>
                  <a:lnTo>
                    <a:pt x="6556" y="2123"/>
                  </a:lnTo>
                  <a:lnTo>
                    <a:pt x="6462" y="2029"/>
                  </a:lnTo>
                  <a:lnTo>
                    <a:pt x="6415" y="1840"/>
                  </a:lnTo>
                  <a:lnTo>
                    <a:pt x="6415" y="1699"/>
                  </a:lnTo>
                  <a:lnTo>
                    <a:pt x="6509" y="1557"/>
                  </a:lnTo>
                  <a:lnTo>
                    <a:pt x="6745" y="1369"/>
                  </a:lnTo>
                  <a:lnTo>
                    <a:pt x="6698" y="1180"/>
                  </a:lnTo>
                  <a:lnTo>
                    <a:pt x="6603" y="1086"/>
                  </a:lnTo>
                  <a:lnTo>
                    <a:pt x="6462" y="991"/>
                  </a:lnTo>
                  <a:lnTo>
                    <a:pt x="5849" y="803"/>
                  </a:lnTo>
                  <a:lnTo>
                    <a:pt x="5802" y="755"/>
                  </a:lnTo>
                  <a:lnTo>
                    <a:pt x="5660" y="755"/>
                  </a:lnTo>
                  <a:lnTo>
                    <a:pt x="5377" y="661"/>
                  </a:lnTo>
                  <a:lnTo>
                    <a:pt x="5047" y="614"/>
                  </a:lnTo>
                  <a:lnTo>
                    <a:pt x="4858" y="614"/>
                  </a:lnTo>
                  <a:lnTo>
                    <a:pt x="4434" y="520"/>
                  </a:lnTo>
                  <a:lnTo>
                    <a:pt x="4151" y="378"/>
                  </a:lnTo>
                  <a:lnTo>
                    <a:pt x="3726" y="331"/>
                  </a:lnTo>
                  <a:lnTo>
                    <a:pt x="3538" y="284"/>
                  </a:lnTo>
                  <a:lnTo>
                    <a:pt x="3396" y="237"/>
                  </a:lnTo>
                  <a:lnTo>
                    <a:pt x="3208" y="142"/>
                  </a:lnTo>
                  <a:lnTo>
                    <a:pt x="3066" y="95"/>
                  </a:lnTo>
                  <a:lnTo>
                    <a:pt x="2972" y="48"/>
                  </a:lnTo>
                  <a:lnTo>
                    <a:pt x="2878" y="1"/>
                  </a:lnTo>
                  <a:close/>
                  <a:moveTo>
                    <a:pt x="1377" y="15032"/>
                  </a:moveTo>
                  <a:lnTo>
                    <a:pt x="1321" y="15045"/>
                  </a:lnTo>
                  <a:lnTo>
                    <a:pt x="1368" y="15045"/>
                  </a:lnTo>
                  <a:lnTo>
                    <a:pt x="1377" y="15032"/>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8" name="Google Shape;2708;p47"/>
            <p:cNvSpPr/>
            <p:nvPr/>
          </p:nvSpPr>
          <p:spPr>
            <a:xfrm>
              <a:off x="3656125" y="1744475"/>
              <a:ext cx="109675" cy="239375"/>
            </a:xfrm>
            <a:custGeom>
              <a:avLst/>
              <a:gdLst/>
              <a:ahLst/>
              <a:cxnLst/>
              <a:rect l="l" t="t" r="r" b="b"/>
              <a:pathLst>
                <a:path w="4387" h="9575" extrusionOk="0">
                  <a:moveTo>
                    <a:pt x="661" y="1"/>
                  </a:moveTo>
                  <a:lnTo>
                    <a:pt x="519" y="95"/>
                  </a:lnTo>
                  <a:lnTo>
                    <a:pt x="331" y="189"/>
                  </a:lnTo>
                  <a:lnTo>
                    <a:pt x="95" y="284"/>
                  </a:lnTo>
                  <a:lnTo>
                    <a:pt x="95" y="378"/>
                  </a:lnTo>
                  <a:lnTo>
                    <a:pt x="142" y="425"/>
                  </a:lnTo>
                  <a:lnTo>
                    <a:pt x="142" y="472"/>
                  </a:lnTo>
                  <a:lnTo>
                    <a:pt x="189" y="755"/>
                  </a:lnTo>
                  <a:lnTo>
                    <a:pt x="189" y="1086"/>
                  </a:lnTo>
                  <a:lnTo>
                    <a:pt x="189" y="1133"/>
                  </a:lnTo>
                  <a:lnTo>
                    <a:pt x="236" y="1180"/>
                  </a:lnTo>
                  <a:lnTo>
                    <a:pt x="283" y="1227"/>
                  </a:lnTo>
                  <a:lnTo>
                    <a:pt x="331" y="1321"/>
                  </a:lnTo>
                  <a:lnTo>
                    <a:pt x="331" y="1368"/>
                  </a:lnTo>
                  <a:lnTo>
                    <a:pt x="378" y="1463"/>
                  </a:lnTo>
                  <a:lnTo>
                    <a:pt x="425" y="1557"/>
                  </a:lnTo>
                  <a:lnTo>
                    <a:pt x="331" y="1934"/>
                  </a:lnTo>
                  <a:lnTo>
                    <a:pt x="472" y="2029"/>
                  </a:lnTo>
                  <a:lnTo>
                    <a:pt x="566" y="2170"/>
                  </a:lnTo>
                  <a:lnTo>
                    <a:pt x="614" y="2265"/>
                  </a:lnTo>
                  <a:lnTo>
                    <a:pt x="708" y="2595"/>
                  </a:lnTo>
                  <a:lnTo>
                    <a:pt x="755" y="2783"/>
                  </a:lnTo>
                  <a:lnTo>
                    <a:pt x="755" y="2925"/>
                  </a:lnTo>
                  <a:lnTo>
                    <a:pt x="708" y="3255"/>
                  </a:lnTo>
                  <a:lnTo>
                    <a:pt x="661" y="3444"/>
                  </a:lnTo>
                  <a:lnTo>
                    <a:pt x="566" y="3585"/>
                  </a:lnTo>
                  <a:lnTo>
                    <a:pt x="425" y="3727"/>
                  </a:lnTo>
                  <a:lnTo>
                    <a:pt x="378" y="3774"/>
                  </a:lnTo>
                  <a:lnTo>
                    <a:pt x="95" y="4057"/>
                  </a:lnTo>
                  <a:lnTo>
                    <a:pt x="0" y="4104"/>
                  </a:lnTo>
                  <a:lnTo>
                    <a:pt x="95" y="4434"/>
                  </a:lnTo>
                  <a:lnTo>
                    <a:pt x="142" y="4481"/>
                  </a:lnTo>
                  <a:lnTo>
                    <a:pt x="236" y="4528"/>
                  </a:lnTo>
                  <a:lnTo>
                    <a:pt x="283" y="4623"/>
                  </a:lnTo>
                  <a:lnTo>
                    <a:pt x="283" y="4717"/>
                  </a:lnTo>
                  <a:lnTo>
                    <a:pt x="283" y="4953"/>
                  </a:lnTo>
                  <a:lnTo>
                    <a:pt x="236" y="5330"/>
                  </a:lnTo>
                  <a:lnTo>
                    <a:pt x="236" y="5471"/>
                  </a:lnTo>
                  <a:lnTo>
                    <a:pt x="189" y="5660"/>
                  </a:lnTo>
                  <a:lnTo>
                    <a:pt x="189" y="5707"/>
                  </a:lnTo>
                  <a:lnTo>
                    <a:pt x="283" y="5896"/>
                  </a:lnTo>
                  <a:lnTo>
                    <a:pt x="283" y="6037"/>
                  </a:lnTo>
                  <a:lnTo>
                    <a:pt x="236" y="6226"/>
                  </a:lnTo>
                  <a:lnTo>
                    <a:pt x="142" y="6415"/>
                  </a:lnTo>
                  <a:lnTo>
                    <a:pt x="95" y="6415"/>
                  </a:lnTo>
                  <a:lnTo>
                    <a:pt x="142" y="6603"/>
                  </a:lnTo>
                  <a:lnTo>
                    <a:pt x="142" y="6839"/>
                  </a:lnTo>
                  <a:lnTo>
                    <a:pt x="236" y="7075"/>
                  </a:lnTo>
                  <a:lnTo>
                    <a:pt x="331" y="7830"/>
                  </a:lnTo>
                  <a:lnTo>
                    <a:pt x="425" y="7971"/>
                  </a:lnTo>
                  <a:lnTo>
                    <a:pt x="425" y="8065"/>
                  </a:lnTo>
                  <a:lnTo>
                    <a:pt x="519" y="8490"/>
                  </a:lnTo>
                  <a:lnTo>
                    <a:pt x="519" y="8631"/>
                  </a:lnTo>
                  <a:lnTo>
                    <a:pt x="566" y="8726"/>
                  </a:lnTo>
                  <a:lnTo>
                    <a:pt x="614" y="8867"/>
                  </a:lnTo>
                  <a:lnTo>
                    <a:pt x="614" y="9056"/>
                  </a:lnTo>
                  <a:lnTo>
                    <a:pt x="566" y="9197"/>
                  </a:lnTo>
                  <a:lnTo>
                    <a:pt x="519" y="9197"/>
                  </a:lnTo>
                  <a:lnTo>
                    <a:pt x="661" y="9480"/>
                  </a:lnTo>
                  <a:lnTo>
                    <a:pt x="755" y="9575"/>
                  </a:lnTo>
                  <a:lnTo>
                    <a:pt x="3396" y="8584"/>
                  </a:lnTo>
                  <a:lnTo>
                    <a:pt x="3490" y="8584"/>
                  </a:lnTo>
                  <a:lnTo>
                    <a:pt x="3632" y="8490"/>
                  </a:lnTo>
                  <a:lnTo>
                    <a:pt x="3726" y="8395"/>
                  </a:lnTo>
                  <a:lnTo>
                    <a:pt x="3868" y="8065"/>
                  </a:lnTo>
                  <a:lnTo>
                    <a:pt x="3962" y="7877"/>
                  </a:lnTo>
                  <a:lnTo>
                    <a:pt x="4009" y="7830"/>
                  </a:lnTo>
                  <a:lnTo>
                    <a:pt x="4292" y="7547"/>
                  </a:lnTo>
                  <a:lnTo>
                    <a:pt x="4339" y="7547"/>
                  </a:lnTo>
                  <a:lnTo>
                    <a:pt x="4339" y="7405"/>
                  </a:lnTo>
                  <a:lnTo>
                    <a:pt x="4339" y="7264"/>
                  </a:lnTo>
                  <a:lnTo>
                    <a:pt x="4386" y="7122"/>
                  </a:lnTo>
                  <a:lnTo>
                    <a:pt x="4339" y="7122"/>
                  </a:lnTo>
                  <a:lnTo>
                    <a:pt x="4339" y="7075"/>
                  </a:lnTo>
                  <a:lnTo>
                    <a:pt x="4292" y="6981"/>
                  </a:lnTo>
                  <a:lnTo>
                    <a:pt x="4198" y="6698"/>
                  </a:lnTo>
                  <a:lnTo>
                    <a:pt x="4151" y="6556"/>
                  </a:lnTo>
                  <a:lnTo>
                    <a:pt x="3962" y="6556"/>
                  </a:lnTo>
                  <a:lnTo>
                    <a:pt x="3773" y="6509"/>
                  </a:lnTo>
                  <a:lnTo>
                    <a:pt x="3538" y="6368"/>
                  </a:lnTo>
                  <a:lnTo>
                    <a:pt x="3443" y="6273"/>
                  </a:lnTo>
                  <a:lnTo>
                    <a:pt x="3349" y="6132"/>
                  </a:lnTo>
                  <a:lnTo>
                    <a:pt x="3302" y="5943"/>
                  </a:lnTo>
                  <a:lnTo>
                    <a:pt x="3255" y="5802"/>
                  </a:lnTo>
                  <a:lnTo>
                    <a:pt x="3255" y="5566"/>
                  </a:lnTo>
                  <a:lnTo>
                    <a:pt x="66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09" name="Google Shape;2709;p47"/>
            <p:cNvSpPr/>
            <p:nvPr/>
          </p:nvSpPr>
          <p:spPr>
            <a:xfrm>
              <a:off x="3645525" y="2144175"/>
              <a:ext cx="91975" cy="62500"/>
            </a:xfrm>
            <a:custGeom>
              <a:avLst/>
              <a:gdLst/>
              <a:ahLst/>
              <a:cxnLst/>
              <a:rect l="l" t="t" r="r" b="b"/>
              <a:pathLst>
                <a:path w="3679" h="2500" extrusionOk="0">
                  <a:moveTo>
                    <a:pt x="3207" y="0"/>
                  </a:moveTo>
                  <a:lnTo>
                    <a:pt x="3113" y="95"/>
                  </a:lnTo>
                  <a:lnTo>
                    <a:pt x="2924" y="189"/>
                  </a:lnTo>
                  <a:lnTo>
                    <a:pt x="2594" y="425"/>
                  </a:lnTo>
                  <a:lnTo>
                    <a:pt x="2169" y="708"/>
                  </a:lnTo>
                  <a:lnTo>
                    <a:pt x="1651" y="1132"/>
                  </a:lnTo>
                  <a:lnTo>
                    <a:pt x="1509" y="1227"/>
                  </a:lnTo>
                  <a:lnTo>
                    <a:pt x="1415" y="1321"/>
                  </a:lnTo>
                  <a:lnTo>
                    <a:pt x="1273" y="1415"/>
                  </a:lnTo>
                  <a:lnTo>
                    <a:pt x="943" y="1604"/>
                  </a:lnTo>
                  <a:lnTo>
                    <a:pt x="849" y="1698"/>
                  </a:lnTo>
                  <a:lnTo>
                    <a:pt x="660" y="1840"/>
                  </a:lnTo>
                  <a:lnTo>
                    <a:pt x="566" y="1934"/>
                  </a:lnTo>
                  <a:lnTo>
                    <a:pt x="283" y="1934"/>
                  </a:lnTo>
                  <a:lnTo>
                    <a:pt x="189" y="1840"/>
                  </a:lnTo>
                  <a:lnTo>
                    <a:pt x="141" y="1887"/>
                  </a:lnTo>
                  <a:lnTo>
                    <a:pt x="94" y="1934"/>
                  </a:lnTo>
                  <a:lnTo>
                    <a:pt x="47" y="2028"/>
                  </a:lnTo>
                  <a:lnTo>
                    <a:pt x="0" y="1981"/>
                  </a:lnTo>
                  <a:lnTo>
                    <a:pt x="0" y="2028"/>
                  </a:lnTo>
                  <a:lnTo>
                    <a:pt x="47" y="2123"/>
                  </a:lnTo>
                  <a:lnTo>
                    <a:pt x="47" y="2359"/>
                  </a:lnTo>
                  <a:lnTo>
                    <a:pt x="47" y="2500"/>
                  </a:lnTo>
                  <a:lnTo>
                    <a:pt x="519" y="2406"/>
                  </a:lnTo>
                  <a:lnTo>
                    <a:pt x="613" y="2406"/>
                  </a:lnTo>
                  <a:lnTo>
                    <a:pt x="1368" y="2076"/>
                  </a:lnTo>
                  <a:lnTo>
                    <a:pt x="1603" y="1934"/>
                  </a:lnTo>
                  <a:lnTo>
                    <a:pt x="1651" y="1887"/>
                  </a:lnTo>
                  <a:lnTo>
                    <a:pt x="1792" y="1793"/>
                  </a:lnTo>
                  <a:lnTo>
                    <a:pt x="1839" y="1745"/>
                  </a:lnTo>
                  <a:lnTo>
                    <a:pt x="2028" y="1557"/>
                  </a:lnTo>
                  <a:lnTo>
                    <a:pt x="2358" y="1227"/>
                  </a:lnTo>
                  <a:lnTo>
                    <a:pt x="2735" y="944"/>
                  </a:lnTo>
                  <a:lnTo>
                    <a:pt x="3065" y="661"/>
                  </a:lnTo>
                  <a:lnTo>
                    <a:pt x="3584" y="189"/>
                  </a:lnTo>
                  <a:lnTo>
                    <a:pt x="3679" y="95"/>
                  </a:lnTo>
                  <a:lnTo>
                    <a:pt x="3584" y="95"/>
                  </a:lnTo>
                  <a:lnTo>
                    <a:pt x="3443" y="142"/>
                  </a:lnTo>
                  <a:lnTo>
                    <a:pt x="3301" y="95"/>
                  </a:lnTo>
                  <a:lnTo>
                    <a:pt x="320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0" name="Google Shape;2710;p47"/>
            <p:cNvSpPr/>
            <p:nvPr/>
          </p:nvSpPr>
          <p:spPr>
            <a:xfrm>
              <a:off x="3745725" y="2134750"/>
              <a:ext cx="1200" cy="2375"/>
            </a:xfrm>
            <a:custGeom>
              <a:avLst/>
              <a:gdLst/>
              <a:ahLst/>
              <a:cxnLst/>
              <a:rect l="l" t="t" r="r" b="b"/>
              <a:pathLst>
                <a:path w="48" h="95" extrusionOk="0">
                  <a:moveTo>
                    <a:pt x="48" y="0"/>
                  </a:moveTo>
                  <a:lnTo>
                    <a:pt x="1" y="94"/>
                  </a:lnTo>
                  <a:lnTo>
                    <a:pt x="48" y="47"/>
                  </a:lnTo>
                  <a:lnTo>
                    <a:pt x="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1" name="Google Shape;2711;p47"/>
            <p:cNvSpPr/>
            <p:nvPr/>
          </p:nvSpPr>
          <p:spPr>
            <a:xfrm>
              <a:off x="3566525" y="2313950"/>
              <a:ext cx="77825" cy="112025"/>
            </a:xfrm>
            <a:custGeom>
              <a:avLst/>
              <a:gdLst/>
              <a:ahLst/>
              <a:cxnLst/>
              <a:rect l="l" t="t" r="r" b="b"/>
              <a:pathLst>
                <a:path w="3113" h="4481" extrusionOk="0">
                  <a:moveTo>
                    <a:pt x="236" y="1"/>
                  </a:moveTo>
                  <a:lnTo>
                    <a:pt x="47" y="95"/>
                  </a:lnTo>
                  <a:lnTo>
                    <a:pt x="0" y="236"/>
                  </a:lnTo>
                  <a:lnTo>
                    <a:pt x="47" y="425"/>
                  </a:lnTo>
                  <a:lnTo>
                    <a:pt x="47" y="472"/>
                  </a:lnTo>
                  <a:lnTo>
                    <a:pt x="47" y="519"/>
                  </a:lnTo>
                  <a:lnTo>
                    <a:pt x="95" y="661"/>
                  </a:lnTo>
                  <a:lnTo>
                    <a:pt x="47" y="755"/>
                  </a:lnTo>
                  <a:lnTo>
                    <a:pt x="142" y="991"/>
                  </a:lnTo>
                  <a:lnTo>
                    <a:pt x="1698" y="4481"/>
                  </a:lnTo>
                  <a:lnTo>
                    <a:pt x="1745" y="4481"/>
                  </a:lnTo>
                  <a:lnTo>
                    <a:pt x="2075" y="4434"/>
                  </a:lnTo>
                  <a:lnTo>
                    <a:pt x="2217" y="4434"/>
                  </a:lnTo>
                  <a:lnTo>
                    <a:pt x="2594" y="4151"/>
                  </a:lnTo>
                  <a:lnTo>
                    <a:pt x="2830" y="4057"/>
                  </a:lnTo>
                  <a:lnTo>
                    <a:pt x="3019" y="4009"/>
                  </a:lnTo>
                  <a:lnTo>
                    <a:pt x="3113" y="4009"/>
                  </a:lnTo>
                  <a:lnTo>
                    <a:pt x="3113" y="3915"/>
                  </a:lnTo>
                  <a:lnTo>
                    <a:pt x="3066" y="3915"/>
                  </a:lnTo>
                  <a:lnTo>
                    <a:pt x="2971" y="3726"/>
                  </a:lnTo>
                  <a:lnTo>
                    <a:pt x="2688" y="3302"/>
                  </a:lnTo>
                  <a:lnTo>
                    <a:pt x="2594" y="3208"/>
                  </a:lnTo>
                  <a:lnTo>
                    <a:pt x="2453" y="3113"/>
                  </a:lnTo>
                  <a:lnTo>
                    <a:pt x="2358" y="3113"/>
                  </a:lnTo>
                  <a:lnTo>
                    <a:pt x="2075" y="2972"/>
                  </a:lnTo>
                  <a:lnTo>
                    <a:pt x="1934" y="2830"/>
                  </a:lnTo>
                  <a:lnTo>
                    <a:pt x="1745" y="2689"/>
                  </a:lnTo>
                  <a:lnTo>
                    <a:pt x="1462" y="2406"/>
                  </a:lnTo>
                  <a:lnTo>
                    <a:pt x="1274" y="2170"/>
                  </a:lnTo>
                  <a:lnTo>
                    <a:pt x="1132" y="1981"/>
                  </a:lnTo>
                  <a:lnTo>
                    <a:pt x="1085" y="2029"/>
                  </a:lnTo>
                  <a:lnTo>
                    <a:pt x="1132" y="1934"/>
                  </a:lnTo>
                  <a:lnTo>
                    <a:pt x="991" y="1746"/>
                  </a:lnTo>
                  <a:lnTo>
                    <a:pt x="802" y="1557"/>
                  </a:lnTo>
                  <a:lnTo>
                    <a:pt x="566" y="1321"/>
                  </a:lnTo>
                  <a:lnTo>
                    <a:pt x="378" y="1038"/>
                  </a:lnTo>
                  <a:lnTo>
                    <a:pt x="283" y="850"/>
                  </a:lnTo>
                  <a:lnTo>
                    <a:pt x="283" y="708"/>
                  </a:lnTo>
                  <a:lnTo>
                    <a:pt x="283" y="331"/>
                  </a:lnTo>
                  <a:lnTo>
                    <a:pt x="283" y="284"/>
                  </a:lnTo>
                  <a:lnTo>
                    <a:pt x="283" y="95"/>
                  </a:lnTo>
                  <a:lnTo>
                    <a:pt x="283" y="48"/>
                  </a:lnTo>
                  <a:lnTo>
                    <a:pt x="2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2" name="Google Shape;2712;p47"/>
            <p:cNvSpPr/>
            <p:nvPr/>
          </p:nvSpPr>
          <p:spPr>
            <a:xfrm>
              <a:off x="3593625" y="2362300"/>
              <a:ext cx="1225" cy="2375"/>
            </a:xfrm>
            <a:custGeom>
              <a:avLst/>
              <a:gdLst/>
              <a:ahLst/>
              <a:cxnLst/>
              <a:rect l="l" t="t" r="r" b="b"/>
              <a:pathLst>
                <a:path w="49" h="95" extrusionOk="0">
                  <a:moveTo>
                    <a:pt x="48" y="0"/>
                  </a:moveTo>
                  <a:lnTo>
                    <a:pt x="1" y="95"/>
                  </a:lnTo>
                  <a:lnTo>
                    <a:pt x="48" y="47"/>
                  </a:lnTo>
                  <a:lnTo>
                    <a:pt x="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3" name="Google Shape;2713;p47"/>
            <p:cNvSpPr/>
            <p:nvPr/>
          </p:nvSpPr>
          <p:spPr>
            <a:xfrm>
              <a:off x="3590100" y="2357575"/>
              <a:ext cx="1200" cy="1200"/>
            </a:xfrm>
            <a:custGeom>
              <a:avLst/>
              <a:gdLst/>
              <a:ahLst/>
              <a:cxnLst/>
              <a:rect l="l" t="t" r="r" b="b"/>
              <a:pathLst>
                <a:path w="48" h="48" extrusionOk="0">
                  <a:moveTo>
                    <a:pt x="48" y="1"/>
                  </a:moveTo>
                  <a:lnTo>
                    <a:pt x="48" y="1"/>
                  </a:lnTo>
                  <a:lnTo>
                    <a:pt x="48" y="1"/>
                  </a:lnTo>
                  <a:lnTo>
                    <a:pt x="0" y="48"/>
                  </a:lnTo>
                  <a:lnTo>
                    <a:pt x="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4" name="Google Shape;2714;p47"/>
            <p:cNvSpPr/>
            <p:nvPr/>
          </p:nvSpPr>
          <p:spPr>
            <a:xfrm>
              <a:off x="3621925" y="2474300"/>
              <a:ext cx="15350" cy="50725"/>
            </a:xfrm>
            <a:custGeom>
              <a:avLst/>
              <a:gdLst/>
              <a:ahLst/>
              <a:cxnLst/>
              <a:rect l="l" t="t" r="r" b="b"/>
              <a:pathLst>
                <a:path w="614" h="2029" extrusionOk="0">
                  <a:moveTo>
                    <a:pt x="425" y="1"/>
                  </a:moveTo>
                  <a:lnTo>
                    <a:pt x="331" y="142"/>
                  </a:lnTo>
                  <a:lnTo>
                    <a:pt x="378" y="189"/>
                  </a:lnTo>
                  <a:lnTo>
                    <a:pt x="425" y="284"/>
                  </a:lnTo>
                  <a:lnTo>
                    <a:pt x="472" y="378"/>
                  </a:lnTo>
                  <a:lnTo>
                    <a:pt x="425" y="519"/>
                  </a:lnTo>
                  <a:lnTo>
                    <a:pt x="378" y="661"/>
                  </a:lnTo>
                  <a:lnTo>
                    <a:pt x="237" y="850"/>
                  </a:lnTo>
                  <a:lnTo>
                    <a:pt x="48" y="1038"/>
                  </a:lnTo>
                  <a:lnTo>
                    <a:pt x="1" y="1180"/>
                  </a:lnTo>
                  <a:lnTo>
                    <a:pt x="1" y="1274"/>
                  </a:lnTo>
                  <a:lnTo>
                    <a:pt x="1" y="1463"/>
                  </a:lnTo>
                  <a:lnTo>
                    <a:pt x="48" y="2029"/>
                  </a:lnTo>
                  <a:lnTo>
                    <a:pt x="237" y="1557"/>
                  </a:lnTo>
                  <a:lnTo>
                    <a:pt x="378" y="1132"/>
                  </a:lnTo>
                  <a:lnTo>
                    <a:pt x="472" y="944"/>
                  </a:lnTo>
                  <a:lnTo>
                    <a:pt x="567" y="755"/>
                  </a:lnTo>
                  <a:lnTo>
                    <a:pt x="614" y="614"/>
                  </a:lnTo>
                  <a:lnTo>
                    <a:pt x="614" y="567"/>
                  </a:lnTo>
                  <a:lnTo>
                    <a:pt x="567" y="142"/>
                  </a:lnTo>
                  <a:lnTo>
                    <a:pt x="520" y="95"/>
                  </a:lnTo>
                  <a:lnTo>
                    <a:pt x="47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5" name="Google Shape;2715;p47"/>
            <p:cNvSpPr/>
            <p:nvPr/>
          </p:nvSpPr>
          <p:spPr>
            <a:xfrm>
              <a:off x="3627825" y="2475475"/>
              <a:ext cx="1200" cy="1200"/>
            </a:xfrm>
            <a:custGeom>
              <a:avLst/>
              <a:gdLst/>
              <a:ahLst/>
              <a:cxnLst/>
              <a:rect l="l" t="t" r="r" b="b"/>
              <a:pathLst>
                <a:path w="48" h="48" extrusionOk="0">
                  <a:moveTo>
                    <a:pt x="48" y="48"/>
                  </a:moveTo>
                  <a:lnTo>
                    <a:pt x="1" y="1"/>
                  </a:lnTo>
                  <a:lnTo>
                    <a:pt x="1" y="1"/>
                  </a:lnTo>
                  <a:lnTo>
                    <a:pt x="48" y="48"/>
                  </a:lnTo>
                  <a:lnTo>
                    <a:pt x="48" y="48"/>
                  </a:lnTo>
                  <a:lnTo>
                    <a:pt x="48" y="48"/>
                  </a:lnTo>
                  <a:lnTo>
                    <a:pt x="48" y="48"/>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6" name="Google Shape;2716;p47"/>
            <p:cNvSpPr/>
            <p:nvPr/>
          </p:nvSpPr>
          <p:spPr>
            <a:xfrm>
              <a:off x="3135000" y="2410625"/>
              <a:ext cx="505825" cy="340775"/>
            </a:xfrm>
            <a:custGeom>
              <a:avLst/>
              <a:gdLst/>
              <a:ahLst/>
              <a:cxnLst/>
              <a:rect l="l" t="t" r="r" b="b"/>
              <a:pathLst>
                <a:path w="20233" h="13631" extrusionOk="0">
                  <a:moveTo>
                    <a:pt x="12687" y="1"/>
                  </a:moveTo>
                  <a:lnTo>
                    <a:pt x="12639" y="425"/>
                  </a:lnTo>
                  <a:lnTo>
                    <a:pt x="12592" y="567"/>
                  </a:lnTo>
                  <a:lnTo>
                    <a:pt x="12404" y="661"/>
                  </a:lnTo>
                  <a:lnTo>
                    <a:pt x="12262" y="755"/>
                  </a:lnTo>
                  <a:lnTo>
                    <a:pt x="12073" y="708"/>
                  </a:lnTo>
                  <a:lnTo>
                    <a:pt x="11225" y="378"/>
                  </a:lnTo>
                  <a:lnTo>
                    <a:pt x="10894" y="237"/>
                  </a:lnTo>
                  <a:lnTo>
                    <a:pt x="10942" y="425"/>
                  </a:lnTo>
                  <a:lnTo>
                    <a:pt x="10894" y="567"/>
                  </a:lnTo>
                  <a:lnTo>
                    <a:pt x="10847" y="661"/>
                  </a:lnTo>
                  <a:lnTo>
                    <a:pt x="10800" y="661"/>
                  </a:lnTo>
                  <a:lnTo>
                    <a:pt x="10989" y="944"/>
                  </a:lnTo>
                  <a:lnTo>
                    <a:pt x="10989" y="1038"/>
                  </a:lnTo>
                  <a:lnTo>
                    <a:pt x="10989" y="1133"/>
                  </a:lnTo>
                  <a:lnTo>
                    <a:pt x="10942" y="1274"/>
                  </a:lnTo>
                  <a:lnTo>
                    <a:pt x="10847" y="1510"/>
                  </a:lnTo>
                  <a:lnTo>
                    <a:pt x="10800" y="1652"/>
                  </a:lnTo>
                  <a:lnTo>
                    <a:pt x="10706" y="1793"/>
                  </a:lnTo>
                  <a:lnTo>
                    <a:pt x="10611" y="1982"/>
                  </a:lnTo>
                  <a:lnTo>
                    <a:pt x="10517" y="2076"/>
                  </a:lnTo>
                  <a:lnTo>
                    <a:pt x="10376" y="2170"/>
                  </a:lnTo>
                  <a:lnTo>
                    <a:pt x="10234" y="2217"/>
                  </a:lnTo>
                  <a:lnTo>
                    <a:pt x="10140" y="2453"/>
                  </a:lnTo>
                  <a:lnTo>
                    <a:pt x="9998" y="2642"/>
                  </a:lnTo>
                  <a:lnTo>
                    <a:pt x="9904" y="2783"/>
                  </a:lnTo>
                  <a:lnTo>
                    <a:pt x="9763" y="2783"/>
                  </a:lnTo>
                  <a:lnTo>
                    <a:pt x="9621" y="3397"/>
                  </a:lnTo>
                  <a:lnTo>
                    <a:pt x="9621" y="3444"/>
                  </a:lnTo>
                  <a:lnTo>
                    <a:pt x="9574" y="3727"/>
                  </a:lnTo>
                  <a:lnTo>
                    <a:pt x="9480" y="4057"/>
                  </a:lnTo>
                  <a:lnTo>
                    <a:pt x="9338" y="4340"/>
                  </a:lnTo>
                  <a:lnTo>
                    <a:pt x="9244" y="4434"/>
                  </a:lnTo>
                  <a:lnTo>
                    <a:pt x="9149" y="4481"/>
                  </a:lnTo>
                  <a:lnTo>
                    <a:pt x="9008" y="4528"/>
                  </a:lnTo>
                  <a:lnTo>
                    <a:pt x="8819" y="4528"/>
                  </a:lnTo>
                  <a:lnTo>
                    <a:pt x="8631" y="4387"/>
                  </a:lnTo>
                  <a:lnTo>
                    <a:pt x="8536" y="4340"/>
                  </a:lnTo>
                  <a:lnTo>
                    <a:pt x="8301" y="4245"/>
                  </a:lnTo>
                  <a:lnTo>
                    <a:pt x="8253" y="4245"/>
                  </a:lnTo>
                  <a:lnTo>
                    <a:pt x="8206" y="4293"/>
                  </a:lnTo>
                  <a:lnTo>
                    <a:pt x="8206" y="4340"/>
                  </a:lnTo>
                  <a:lnTo>
                    <a:pt x="8206" y="4670"/>
                  </a:lnTo>
                  <a:lnTo>
                    <a:pt x="8206" y="4906"/>
                  </a:lnTo>
                  <a:lnTo>
                    <a:pt x="8206" y="5094"/>
                  </a:lnTo>
                  <a:lnTo>
                    <a:pt x="8206" y="5141"/>
                  </a:lnTo>
                  <a:lnTo>
                    <a:pt x="8159" y="5660"/>
                  </a:lnTo>
                  <a:lnTo>
                    <a:pt x="8065" y="5990"/>
                  </a:lnTo>
                  <a:lnTo>
                    <a:pt x="7970" y="6273"/>
                  </a:lnTo>
                  <a:lnTo>
                    <a:pt x="7829" y="6603"/>
                  </a:lnTo>
                  <a:lnTo>
                    <a:pt x="7735" y="6792"/>
                  </a:lnTo>
                  <a:lnTo>
                    <a:pt x="7640" y="6981"/>
                  </a:lnTo>
                  <a:lnTo>
                    <a:pt x="7593" y="7075"/>
                  </a:lnTo>
                  <a:lnTo>
                    <a:pt x="7593" y="7122"/>
                  </a:lnTo>
                  <a:lnTo>
                    <a:pt x="7452" y="7405"/>
                  </a:lnTo>
                  <a:lnTo>
                    <a:pt x="7452" y="7547"/>
                  </a:lnTo>
                  <a:lnTo>
                    <a:pt x="7499" y="7547"/>
                  </a:lnTo>
                  <a:lnTo>
                    <a:pt x="7593" y="7641"/>
                  </a:lnTo>
                  <a:lnTo>
                    <a:pt x="7640" y="7688"/>
                  </a:lnTo>
                  <a:lnTo>
                    <a:pt x="7687" y="7782"/>
                  </a:lnTo>
                  <a:lnTo>
                    <a:pt x="7735" y="7877"/>
                  </a:lnTo>
                  <a:lnTo>
                    <a:pt x="7687" y="7971"/>
                  </a:lnTo>
                  <a:lnTo>
                    <a:pt x="7640" y="8113"/>
                  </a:lnTo>
                  <a:lnTo>
                    <a:pt x="7546" y="8301"/>
                  </a:lnTo>
                  <a:lnTo>
                    <a:pt x="7310" y="8726"/>
                  </a:lnTo>
                  <a:lnTo>
                    <a:pt x="7169" y="8820"/>
                  </a:lnTo>
                  <a:lnTo>
                    <a:pt x="7074" y="8867"/>
                  </a:lnTo>
                  <a:lnTo>
                    <a:pt x="6791" y="8867"/>
                  </a:lnTo>
                  <a:lnTo>
                    <a:pt x="6697" y="8914"/>
                  </a:lnTo>
                  <a:lnTo>
                    <a:pt x="6508" y="9292"/>
                  </a:lnTo>
                  <a:lnTo>
                    <a:pt x="6414" y="9386"/>
                  </a:lnTo>
                  <a:lnTo>
                    <a:pt x="6320" y="9386"/>
                  </a:lnTo>
                  <a:lnTo>
                    <a:pt x="6320" y="9480"/>
                  </a:lnTo>
                  <a:lnTo>
                    <a:pt x="6273" y="9716"/>
                  </a:lnTo>
                  <a:lnTo>
                    <a:pt x="6178" y="9810"/>
                  </a:lnTo>
                  <a:lnTo>
                    <a:pt x="6084" y="9858"/>
                  </a:lnTo>
                  <a:lnTo>
                    <a:pt x="5518" y="10093"/>
                  </a:lnTo>
                  <a:lnTo>
                    <a:pt x="5424" y="10141"/>
                  </a:lnTo>
                  <a:lnTo>
                    <a:pt x="5282" y="10141"/>
                  </a:lnTo>
                  <a:lnTo>
                    <a:pt x="4763" y="9999"/>
                  </a:lnTo>
                  <a:lnTo>
                    <a:pt x="4622" y="10376"/>
                  </a:lnTo>
                  <a:lnTo>
                    <a:pt x="4528" y="10565"/>
                  </a:lnTo>
                  <a:lnTo>
                    <a:pt x="4433" y="10659"/>
                  </a:lnTo>
                  <a:lnTo>
                    <a:pt x="4339" y="10659"/>
                  </a:lnTo>
                  <a:lnTo>
                    <a:pt x="4292" y="10706"/>
                  </a:lnTo>
                  <a:lnTo>
                    <a:pt x="3962" y="10659"/>
                  </a:lnTo>
                  <a:lnTo>
                    <a:pt x="3537" y="10565"/>
                  </a:lnTo>
                  <a:lnTo>
                    <a:pt x="3349" y="10471"/>
                  </a:lnTo>
                  <a:lnTo>
                    <a:pt x="3019" y="10282"/>
                  </a:lnTo>
                  <a:lnTo>
                    <a:pt x="2877" y="10188"/>
                  </a:lnTo>
                  <a:lnTo>
                    <a:pt x="2783" y="10093"/>
                  </a:lnTo>
                  <a:lnTo>
                    <a:pt x="2783" y="10046"/>
                  </a:lnTo>
                  <a:lnTo>
                    <a:pt x="2405" y="10518"/>
                  </a:lnTo>
                  <a:lnTo>
                    <a:pt x="1415" y="11650"/>
                  </a:lnTo>
                  <a:lnTo>
                    <a:pt x="1368" y="11697"/>
                  </a:lnTo>
                  <a:lnTo>
                    <a:pt x="1368" y="11886"/>
                  </a:lnTo>
                  <a:lnTo>
                    <a:pt x="1274" y="12074"/>
                  </a:lnTo>
                  <a:lnTo>
                    <a:pt x="1179" y="12168"/>
                  </a:lnTo>
                  <a:lnTo>
                    <a:pt x="1085" y="12216"/>
                  </a:lnTo>
                  <a:lnTo>
                    <a:pt x="1038" y="12263"/>
                  </a:lnTo>
                  <a:lnTo>
                    <a:pt x="991" y="12310"/>
                  </a:lnTo>
                  <a:lnTo>
                    <a:pt x="1038" y="12357"/>
                  </a:lnTo>
                  <a:lnTo>
                    <a:pt x="1085" y="12499"/>
                  </a:lnTo>
                  <a:lnTo>
                    <a:pt x="1085" y="12687"/>
                  </a:lnTo>
                  <a:lnTo>
                    <a:pt x="1038" y="12782"/>
                  </a:lnTo>
                  <a:lnTo>
                    <a:pt x="943" y="12829"/>
                  </a:lnTo>
                  <a:lnTo>
                    <a:pt x="802" y="12923"/>
                  </a:lnTo>
                  <a:lnTo>
                    <a:pt x="613" y="13065"/>
                  </a:lnTo>
                  <a:lnTo>
                    <a:pt x="566" y="13065"/>
                  </a:lnTo>
                  <a:lnTo>
                    <a:pt x="566" y="13112"/>
                  </a:lnTo>
                  <a:lnTo>
                    <a:pt x="472" y="13253"/>
                  </a:lnTo>
                  <a:lnTo>
                    <a:pt x="377" y="13395"/>
                  </a:lnTo>
                  <a:lnTo>
                    <a:pt x="142" y="13583"/>
                  </a:lnTo>
                  <a:lnTo>
                    <a:pt x="0" y="13630"/>
                  </a:lnTo>
                  <a:lnTo>
                    <a:pt x="0" y="13630"/>
                  </a:lnTo>
                  <a:lnTo>
                    <a:pt x="2924" y="12829"/>
                  </a:lnTo>
                  <a:lnTo>
                    <a:pt x="3632" y="12687"/>
                  </a:lnTo>
                  <a:lnTo>
                    <a:pt x="3820" y="12640"/>
                  </a:lnTo>
                  <a:lnTo>
                    <a:pt x="4009" y="12546"/>
                  </a:lnTo>
                  <a:lnTo>
                    <a:pt x="4198" y="12451"/>
                  </a:lnTo>
                  <a:lnTo>
                    <a:pt x="4339" y="12404"/>
                  </a:lnTo>
                  <a:lnTo>
                    <a:pt x="4386" y="12404"/>
                  </a:lnTo>
                  <a:lnTo>
                    <a:pt x="4716" y="12451"/>
                  </a:lnTo>
                  <a:lnTo>
                    <a:pt x="10093" y="10942"/>
                  </a:lnTo>
                  <a:lnTo>
                    <a:pt x="20138" y="7688"/>
                  </a:lnTo>
                  <a:lnTo>
                    <a:pt x="20185" y="7688"/>
                  </a:lnTo>
                  <a:lnTo>
                    <a:pt x="20185" y="7641"/>
                  </a:lnTo>
                  <a:lnTo>
                    <a:pt x="20185" y="7594"/>
                  </a:lnTo>
                  <a:lnTo>
                    <a:pt x="20232" y="7594"/>
                  </a:lnTo>
                  <a:lnTo>
                    <a:pt x="20232" y="7547"/>
                  </a:lnTo>
                  <a:lnTo>
                    <a:pt x="20232" y="7358"/>
                  </a:lnTo>
                  <a:lnTo>
                    <a:pt x="20185" y="7217"/>
                  </a:lnTo>
                  <a:lnTo>
                    <a:pt x="20138" y="7169"/>
                  </a:lnTo>
                  <a:lnTo>
                    <a:pt x="19997" y="7028"/>
                  </a:lnTo>
                  <a:lnTo>
                    <a:pt x="19902" y="6839"/>
                  </a:lnTo>
                  <a:lnTo>
                    <a:pt x="19855" y="6745"/>
                  </a:lnTo>
                  <a:lnTo>
                    <a:pt x="19808" y="6698"/>
                  </a:lnTo>
                  <a:lnTo>
                    <a:pt x="19666" y="6651"/>
                  </a:lnTo>
                  <a:lnTo>
                    <a:pt x="19572" y="6698"/>
                  </a:lnTo>
                  <a:lnTo>
                    <a:pt x="19336" y="6886"/>
                  </a:lnTo>
                  <a:lnTo>
                    <a:pt x="19148" y="7028"/>
                  </a:lnTo>
                  <a:lnTo>
                    <a:pt x="18959" y="7122"/>
                  </a:lnTo>
                  <a:lnTo>
                    <a:pt x="18770" y="7169"/>
                  </a:lnTo>
                  <a:lnTo>
                    <a:pt x="18582" y="7169"/>
                  </a:lnTo>
                  <a:lnTo>
                    <a:pt x="18440" y="7122"/>
                  </a:lnTo>
                  <a:lnTo>
                    <a:pt x="18252" y="7028"/>
                  </a:lnTo>
                  <a:lnTo>
                    <a:pt x="18016" y="6934"/>
                  </a:lnTo>
                  <a:lnTo>
                    <a:pt x="17874" y="6886"/>
                  </a:lnTo>
                  <a:lnTo>
                    <a:pt x="17827" y="6745"/>
                  </a:lnTo>
                  <a:lnTo>
                    <a:pt x="17827" y="6603"/>
                  </a:lnTo>
                  <a:lnTo>
                    <a:pt x="17921" y="6462"/>
                  </a:lnTo>
                  <a:lnTo>
                    <a:pt x="18063" y="6368"/>
                  </a:lnTo>
                  <a:lnTo>
                    <a:pt x="18299" y="6321"/>
                  </a:lnTo>
                  <a:lnTo>
                    <a:pt x="18440" y="6368"/>
                  </a:lnTo>
                  <a:lnTo>
                    <a:pt x="18535" y="6415"/>
                  </a:lnTo>
                  <a:lnTo>
                    <a:pt x="18676" y="6415"/>
                  </a:lnTo>
                  <a:lnTo>
                    <a:pt x="18723" y="6321"/>
                  </a:lnTo>
                  <a:lnTo>
                    <a:pt x="18770" y="6226"/>
                  </a:lnTo>
                  <a:lnTo>
                    <a:pt x="18393" y="6226"/>
                  </a:lnTo>
                  <a:lnTo>
                    <a:pt x="18204" y="6179"/>
                  </a:lnTo>
                  <a:lnTo>
                    <a:pt x="18016" y="6132"/>
                  </a:lnTo>
                  <a:lnTo>
                    <a:pt x="17921" y="6038"/>
                  </a:lnTo>
                  <a:lnTo>
                    <a:pt x="17827" y="5896"/>
                  </a:lnTo>
                  <a:lnTo>
                    <a:pt x="17827" y="5849"/>
                  </a:lnTo>
                  <a:lnTo>
                    <a:pt x="17874" y="5755"/>
                  </a:lnTo>
                  <a:lnTo>
                    <a:pt x="17874" y="5660"/>
                  </a:lnTo>
                  <a:lnTo>
                    <a:pt x="17969" y="5613"/>
                  </a:lnTo>
                  <a:lnTo>
                    <a:pt x="17921" y="5519"/>
                  </a:lnTo>
                  <a:lnTo>
                    <a:pt x="17921" y="5424"/>
                  </a:lnTo>
                  <a:lnTo>
                    <a:pt x="17969" y="5189"/>
                  </a:lnTo>
                  <a:lnTo>
                    <a:pt x="18016" y="5094"/>
                  </a:lnTo>
                  <a:lnTo>
                    <a:pt x="18110" y="5047"/>
                  </a:lnTo>
                  <a:lnTo>
                    <a:pt x="18204" y="5000"/>
                  </a:lnTo>
                  <a:lnTo>
                    <a:pt x="18299" y="5000"/>
                  </a:lnTo>
                  <a:lnTo>
                    <a:pt x="18346" y="5047"/>
                  </a:lnTo>
                  <a:lnTo>
                    <a:pt x="18393" y="5047"/>
                  </a:lnTo>
                  <a:lnTo>
                    <a:pt x="18346" y="4906"/>
                  </a:lnTo>
                  <a:lnTo>
                    <a:pt x="18157" y="4811"/>
                  </a:lnTo>
                  <a:lnTo>
                    <a:pt x="18016" y="4717"/>
                  </a:lnTo>
                  <a:lnTo>
                    <a:pt x="17921" y="4576"/>
                  </a:lnTo>
                  <a:lnTo>
                    <a:pt x="17874" y="4528"/>
                  </a:lnTo>
                  <a:lnTo>
                    <a:pt x="17780" y="4340"/>
                  </a:lnTo>
                  <a:lnTo>
                    <a:pt x="17780" y="4245"/>
                  </a:lnTo>
                  <a:lnTo>
                    <a:pt x="17733" y="4104"/>
                  </a:lnTo>
                  <a:lnTo>
                    <a:pt x="17780" y="3915"/>
                  </a:lnTo>
                  <a:lnTo>
                    <a:pt x="17827" y="3821"/>
                  </a:lnTo>
                  <a:lnTo>
                    <a:pt x="17827" y="3774"/>
                  </a:lnTo>
                  <a:lnTo>
                    <a:pt x="17874" y="3679"/>
                  </a:lnTo>
                  <a:lnTo>
                    <a:pt x="17921" y="3585"/>
                  </a:lnTo>
                  <a:lnTo>
                    <a:pt x="17827" y="3491"/>
                  </a:lnTo>
                  <a:lnTo>
                    <a:pt x="17639" y="3397"/>
                  </a:lnTo>
                  <a:lnTo>
                    <a:pt x="17261" y="3349"/>
                  </a:lnTo>
                  <a:lnTo>
                    <a:pt x="16837" y="3349"/>
                  </a:lnTo>
                  <a:lnTo>
                    <a:pt x="16554" y="3255"/>
                  </a:lnTo>
                  <a:lnTo>
                    <a:pt x="16507" y="3255"/>
                  </a:lnTo>
                  <a:lnTo>
                    <a:pt x="16129" y="3161"/>
                  </a:lnTo>
                  <a:lnTo>
                    <a:pt x="15988" y="3161"/>
                  </a:lnTo>
                  <a:lnTo>
                    <a:pt x="15752" y="3114"/>
                  </a:lnTo>
                  <a:lnTo>
                    <a:pt x="15658" y="3066"/>
                  </a:lnTo>
                  <a:lnTo>
                    <a:pt x="15611" y="2972"/>
                  </a:lnTo>
                  <a:lnTo>
                    <a:pt x="15469" y="2878"/>
                  </a:lnTo>
                  <a:lnTo>
                    <a:pt x="15375" y="2878"/>
                  </a:lnTo>
                  <a:lnTo>
                    <a:pt x="15328" y="2925"/>
                  </a:lnTo>
                  <a:lnTo>
                    <a:pt x="15139" y="2972"/>
                  </a:lnTo>
                  <a:lnTo>
                    <a:pt x="14856" y="3019"/>
                  </a:lnTo>
                  <a:lnTo>
                    <a:pt x="14762" y="3066"/>
                  </a:lnTo>
                  <a:lnTo>
                    <a:pt x="14620" y="3019"/>
                  </a:lnTo>
                  <a:lnTo>
                    <a:pt x="14526" y="2972"/>
                  </a:lnTo>
                  <a:lnTo>
                    <a:pt x="14384" y="2831"/>
                  </a:lnTo>
                  <a:lnTo>
                    <a:pt x="14290" y="2642"/>
                  </a:lnTo>
                  <a:lnTo>
                    <a:pt x="14290" y="2548"/>
                  </a:lnTo>
                  <a:lnTo>
                    <a:pt x="14290" y="2359"/>
                  </a:lnTo>
                  <a:lnTo>
                    <a:pt x="14384" y="2076"/>
                  </a:lnTo>
                  <a:lnTo>
                    <a:pt x="14526" y="1652"/>
                  </a:lnTo>
                  <a:lnTo>
                    <a:pt x="14715" y="1227"/>
                  </a:lnTo>
                  <a:lnTo>
                    <a:pt x="14620" y="1086"/>
                  </a:lnTo>
                  <a:lnTo>
                    <a:pt x="14479" y="897"/>
                  </a:lnTo>
                  <a:lnTo>
                    <a:pt x="14196" y="803"/>
                  </a:lnTo>
                  <a:lnTo>
                    <a:pt x="14007" y="708"/>
                  </a:lnTo>
                  <a:lnTo>
                    <a:pt x="13866" y="614"/>
                  </a:lnTo>
                  <a:lnTo>
                    <a:pt x="13724" y="567"/>
                  </a:lnTo>
                  <a:lnTo>
                    <a:pt x="13630" y="614"/>
                  </a:lnTo>
                  <a:lnTo>
                    <a:pt x="13583" y="614"/>
                  </a:lnTo>
                  <a:lnTo>
                    <a:pt x="13488" y="567"/>
                  </a:lnTo>
                  <a:lnTo>
                    <a:pt x="13300" y="520"/>
                  </a:lnTo>
                  <a:lnTo>
                    <a:pt x="13111" y="378"/>
                  </a:lnTo>
                  <a:lnTo>
                    <a:pt x="13064" y="284"/>
                  </a:lnTo>
                  <a:lnTo>
                    <a:pt x="13017" y="142"/>
                  </a:lnTo>
                  <a:lnTo>
                    <a:pt x="13017" y="48"/>
                  </a:lnTo>
                  <a:lnTo>
                    <a:pt x="12970" y="48"/>
                  </a:lnTo>
                  <a:lnTo>
                    <a:pt x="1268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7" name="Google Shape;2717;p47"/>
            <p:cNvSpPr/>
            <p:nvPr/>
          </p:nvSpPr>
          <p:spPr>
            <a:xfrm>
              <a:off x="2572600" y="2329275"/>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8" name="Google Shape;2718;p47"/>
            <p:cNvSpPr/>
            <p:nvPr/>
          </p:nvSpPr>
          <p:spPr>
            <a:xfrm>
              <a:off x="2513650" y="2331650"/>
              <a:ext cx="25" cy="25"/>
            </a:xfrm>
            <a:custGeom>
              <a:avLst/>
              <a:gdLst/>
              <a:ahLst/>
              <a:cxnLst/>
              <a:rect l="l" t="t" r="r" b="b"/>
              <a:pathLst>
                <a:path w="1" h="1" extrusionOk="0">
                  <a:moveTo>
                    <a:pt x="0" y="0"/>
                  </a:moveTo>
                  <a:lnTo>
                    <a:pt x="0" y="0"/>
                  </a:lnTo>
                  <a:lnTo>
                    <a:pt x="0" y="0"/>
                  </a:lnTo>
                  <a:lnTo>
                    <a:pt x="0" y="0"/>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19" name="Google Shape;2719;p47"/>
            <p:cNvSpPr/>
            <p:nvPr/>
          </p:nvSpPr>
          <p:spPr>
            <a:xfrm>
              <a:off x="2691675" y="2054575"/>
              <a:ext cx="3575" cy="10625"/>
            </a:xfrm>
            <a:custGeom>
              <a:avLst/>
              <a:gdLst/>
              <a:ahLst/>
              <a:cxnLst/>
              <a:rect l="l" t="t" r="r" b="b"/>
              <a:pathLst>
                <a:path w="143" h="425" extrusionOk="0">
                  <a:moveTo>
                    <a:pt x="142" y="0"/>
                  </a:moveTo>
                  <a:lnTo>
                    <a:pt x="1" y="189"/>
                  </a:lnTo>
                  <a:lnTo>
                    <a:pt x="48" y="283"/>
                  </a:lnTo>
                  <a:lnTo>
                    <a:pt x="48" y="425"/>
                  </a:lnTo>
                  <a:lnTo>
                    <a:pt x="95" y="236"/>
                  </a:lnTo>
                  <a:lnTo>
                    <a:pt x="1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0" name="Google Shape;2720;p47"/>
            <p:cNvSpPr/>
            <p:nvPr/>
          </p:nvSpPr>
          <p:spPr>
            <a:xfrm>
              <a:off x="2325000" y="1954350"/>
              <a:ext cx="366700" cy="379675"/>
            </a:xfrm>
            <a:custGeom>
              <a:avLst/>
              <a:gdLst/>
              <a:ahLst/>
              <a:cxnLst/>
              <a:rect l="l" t="t" r="r" b="b"/>
              <a:pathLst>
                <a:path w="14668" h="15187" extrusionOk="0">
                  <a:moveTo>
                    <a:pt x="3915" y="0"/>
                  </a:moveTo>
                  <a:lnTo>
                    <a:pt x="3820" y="95"/>
                  </a:lnTo>
                  <a:lnTo>
                    <a:pt x="3773" y="95"/>
                  </a:lnTo>
                  <a:lnTo>
                    <a:pt x="3679" y="142"/>
                  </a:lnTo>
                  <a:lnTo>
                    <a:pt x="3632" y="189"/>
                  </a:lnTo>
                  <a:lnTo>
                    <a:pt x="3490" y="236"/>
                  </a:lnTo>
                  <a:lnTo>
                    <a:pt x="3349" y="283"/>
                  </a:lnTo>
                  <a:lnTo>
                    <a:pt x="3113" y="472"/>
                  </a:lnTo>
                  <a:lnTo>
                    <a:pt x="2924" y="661"/>
                  </a:lnTo>
                  <a:lnTo>
                    <a:pt x="2736" y="849"/>
                  </a:lnTo>
                  <a:lnTo>
                    <a:pt x="2547" y="991"/>
                  </a:lnTo>
                  <a:lnTo>
                    <a:pt x="2311" y="1132"/>
                  </a:lnTo>
                  <a:lnTo>
                    <a:pt x="2028" y="1227"/>
                  </a:lnTo>
                  <a:lnTo>
                    <a:pt x="1745" y="1274"/>
                  </a:lnTo>
                  <a:lnTo>
                    <a:pt x="1462" y="1321"/>
                  </a:lnTo>
                  <a:lnTo>
                    <a:pt x="1132" y="1274"/>
                  </a:lnTo>
                  <a:lnTo>
                    <a:pt x="1038" y="1368"/>
                  </a:lnTo>
                  <a:lnTo>
                    <a:pt x="991" y="1462"/>
                  </a:lnTo>
                  <a:lnTo>
                    <a:pt x="991" y="1604"/>
                  </a:lnTo>
                  <a:lnTo>
                    <a:pt x="1038" y="2264"/>
                  </a:lnTo>
                  <a:lnTo>
                    <a:pt x="1132" y="2924"/>
                  </a:lnTo>
                  <a:lnTo>
                    <a:pt x="1274" y="3160"/>
                  </a:lnTo>
                  <a:lnTo>
                    <a:pt x="1321" y="3302"/>
                  </a:lnTo>
                  <a:lnTo>
                    <a:pt x="1321" y="3490"/>
                  </a:lnTo>
                  <a:lnTo>
                    <a:pt x="1227" y="3679"/>
                  </a:lnTo>
                  <a:lnTo>
                    <a:pt x="1085" y="3773"/>
                  </a:lnTo>
                  <a:lnTo>
                    <a:pt x="661" y="4056"/>
                  </a:lnTo>
                  <a:lnTo>
                    <a:pt x="378" y="4198"/>
                  </a:lnTo>
                  <a:lnTo>
                    <a:pt x="236" y="4339"/>
                  </a:lnTo>
                  <a:lnTo>
                    <a:pt x="189" y="5000"/>
                  </a:lnTo>
                  <a:lnTo>
                    <a:pt x="142" y="5141"/>
                  </a:lnTo>
                  <a:lnTo>
                    <a:pt x="95" y="5188"/>
                  </a:lnTo>
                  <a:lnTo>
                    <a:pt x="0" y="5283"/>
                  </a:lnTo>
                  <a:lnTo>
                    <a:pt x="331" y="5377"/>
                  </a:lnTo>
                  <a:lnTo>
                    <a:pt x="425" y="5471"/>
                  </a:lnTo>
                  <a:lnTo>
                    <a:pt x="519" y="5566"/>
                  </a:lnTo>
                  <a:lnTo>
                    <a:pt x="614" y="5943"/>
                  </a:lnTo>
                  <a:lnTo>
                    <a:pt x="614" y="6037"/>
                  </a:lnTo>
                  <a:lnTo>
                    <a:pt x="566" y="6131"/>
                  </a:lnTo>
                  <a:lnTo>
                    <a:pt x="566" y="6179"/>
                  </a:lnTo>
                  <a:lnTo>
                    <a:pt x="519" y="6320"/>
                  </a:lnTo>
                  <a:lnTo>
                    <a:pt x="708" y="8207"/>
                  </a:lnTo>
                  <a:lnTo>
                    <a:pt x="991" y="8395"/>
                  </a:lnTo>
                  <a:lnTo>
                    <a:pt x="1132" y="8490"/>
                  </a:lnTo>
                  <a:lnTo>
                    <a:pt x="1415" y="8631"/>
                  </a:lnTo>
                  <a:lnTo>
                    <a:pt x="1840" y="8584"/>
                  </a:lnTo>
                  <a:lnTo>
                    <a:pt x="1981" y="8631"/>
                  </a:lnTo>
                  <a:lnTo>
                    <a:pt x="2076" y="8678"/>
                  </a:lnTo>
                  <a:lnTo>
                    <a:pt x="2123" y="8820"/>
                  </a:lnTo>
                  <a:lnTo>
                    <a:pt x="2264" y="8772"/>
                  </a:lnTo>
                  <a:lnTo>
                    <a:pt x="2358" y="8772"/>
                  </a:lnTo>
                  <a:lnTo>
                    <a:pt x="2500" y="8820"/>
                  </a:lnTo>
                  <a:lnTo>
                    <a:pt x="2641" y="8867"/>
                  </a:lnTo>
                  <a:lnTo>
                    <a:pt x="2783" y="8961"/>
                  </a:lnTo>
                  <a:lnTo>
                    <a:pt x="2972" y="9008"/>
                  </a:lnTo>
                  <a:lnTo>
                    <a:pt x="3160" y="9103"/>
                  </a:lnTo>
                  <a:lnTo>
                    <a:pt x="3302" y="9197"/>
                  </a:lnTo>
                  <a:lnTo>
                    <a:pt x="3349" y="9291"/>
                  </a:lnTo>
                  <a:lnTo>
                    <a:pt x="3396" y="9386"/>
                  </a:lnTo>
                  <a:lnTo>
                    <a:pt x="3443" y="9480"/>
                  </a:lnTo>
                  <a:lnTo>
                    <a:pt x="3443" y="9716"/>
                  </a:lnTo>
                  <a:lnTo>
                    <a:pt x="3396" y="9763"/>
                  </a:lnTo>
                  <a:lnTo>
                    <a:pt x="3726" y="9857"/>
                  </a:lnTo>
                  <a:lnTo>
                    <a:pt x="4198" y="10093"/>
                  </a:lnTo>
                  <a:lnTo>
                    <a:pt x="4622" y="10282"/>
                  </a:lnTo>
                  <a:lnTo>
                    <a:pt x="5047" y="10470"/>
                  </a:lnTo>
                  <a:lnTo>
                    <a:pt x="5188" y="10565"/>
                  </a:lnTo>
                  <a:lnTo>
                    <a:pt x="5282" y="10659"/>
                  </a:lnTo>
                  <a:lnTo>
                    <a:pt x="5377" y="10800"/>
                  </a:lnTo>
                  <a:lnTo>
                    <a:pt x="5377" y="10942"/>
                  </a:lnTo>
                  <a:lnTo>
                    <a:pt x="5377" y="11178"/>
                  </a:lnTo>
                  <a:lnTo>
                    <a:pt x="5377" y="11225"/>
                  </a:lnTo>
                  <a:lnTo>
                    <a:pt x="5424" y="11319"/>
                  </a:lnTo>
                  <a:lnTo>
                    <a:pt x="5424" y="11508"/>
                  </a:lnTo>
                  <a:lnTo>
                    <a:pt x="5471" y="11696"/>
                  </a:lnTo>
                  <a:lnTo>
                    <a:pt x="5471" y="11791"/>
                  </a:lnTo>
                  <a:lnTo>
                    <a:pt x="5518" y="12121"/>
                  </a:lnTo>
                  <a:lnTo>
                    <a:pt x="5848" y="12498"/>
                  </a:lnTo>
                  <a:lnTo>
                    <a:pt x="5896" y="12640"/>
                  </a:lnTo>
                  <a:lnTo>
                    <a:pt x="6037" y="13394"/>
                  </a:lnTo>
                  <a:lnTo>
                    <a:pt x="6037" y="13441"/>
                  </a:lnTo>
                  <a:lnTo>
                    <a:pt x="5990" y="13677"/>
                  </a:lnTo>
                  <a:lnTo>
                    <a:pt x="5990" y="13819"/>
                  </a:lnTo>
                  <a:lnTo>
                    <a:pt x="6131" y="13913"/>
                  </a:lnTo>
                  <a:lnTo>
                    <a:pt x="6226" y="14102"/>
                  </a:lnTo>
                  <a:lnTo>
                    <a:pt x="6414" y="14479"/>
                  </a:lnTo>
                  <a:lnTo>
                    <a:pt x="6650" y="14620"/>
                  </a:lnTo>
                  <a:lnTo>
                    <a:pt x="6886" y="14762"/>
                  </a:lnTo>
                  <a:lnTo>
                    <a:pt x="7169" y="14856"/>
                  </a:lnTo>
                  <a:lnTo>
                    <a:pt x="7452" y="14951"/>
                  </a:lnTo>
                  <a:lnTo>
                    <a:pt x="7593" y="14998"/>
                  </a:lnTo>
                  <a:lnTo>
                    <a:pt x="7593" y="15045"/>
                  </a:lnTo>
                  <a:lnTo>
                    <a:pt x="7688" y="15092"/>
                  </a:lnTo>
                  <a:lnTo>
                    <a:pt x="7735" y="15092"/>
                  </a:lnTo>
                  <a:lnTo>
                    <a:pt x="7782" y="15139"/>
                  </a:lnTo>
                  <a:lnTo>
                    <a:pt x="7782" y="15186"/>
                  </a:lnTo>
                  <a:lnTo>
                    <a:pt x="8631" y="15092"/>
                  </a:lnTo>
                  <a:lnTo>
                    <a:pt x="9904" y="14903"/>
                  </a:lnTo>
                  <a:lnTo>
                    <a:pt x="9999" y="14903"/>
                  </a:lnTo>
                  <a:lnTo>
                    <a:pt x="10140" y="14856"/>
                  </a:lnTo>
                  <a:lnTo>
                    <a:pt x="10800" y="14668"/>
                  </a:lnTo>
                  <a:lnTo>
                    <a:pt x="11083" y="14620"/>
                  </a:lnTo>
                  <a:lnTo>
                    <a:pt x="13489" y="14055"/>
                  </a:lnTo>
                  <a:lnTo>
                    <a:pt x="14668" y="13772"/>
                  </a:lnTo>
                  <a:lnTo>
                    <a:pt x="14620" y="13300"/>
                  </a:lnTo>
                  <a:lnTo>
                    <a:pt x="14573" y="13064"/>
                  </a:lnTo>
                  <a:lnTo>
                    <a:pt x="14526" y="12876"/>
                  </a:lnTo>
                  <a:lnTo>
                    <a:pt x="14385" y="12640"/>
                  </a:lnTo>
                  <a:lnTo>
                    <a:pt x="14243" y="12262"/>
                  </a:lnTo>
                  <a:lnTo>
                    <a:pt x="14149" y="12027"/>
                  </a:lnTo>
                  <a:lnTo>
                    <a:pt x="13960" y="11414"/>
                  </a:lnTo>
                  <a:lnTo>
                    <a:pt x="13913" y="10989"/>
                  </a:lnTo>
                  <a:lnTo>
                    <a:pt x="13960" y="10517"/>
                  </a:lnTo>
                  <a:lnTo>
                    <a:pt x="14007" y="10376"/>
                  </a:lnTo>
                  <a:lnTo>
                    <a:pt x="14054" y="10187"/>
                  </a:lnTo>
                  <a:lnTo>
                    <a:pt x="14102" y="9952"/>
                  </a:lnTo>
                  <a:lnTo>
                    <a:pt x="14102" y="9480"/>
                  </a:lnTo>
                  <a:lnTo>
                    <a:pt x="14054" y="9103"/>
                  </a:lnTo>
                  <a:lnTo>
                    <a:pt x="13960" y="8772"/>
                  </a:lnTo>
                  <a:lnTo>
                    <a:pt x="13866" y="8584"/>
                  </a:lnTo>
                  <a:lnTo>
                    <a:pt x="13819" y="8395"/>
                  </a:lnTo>
                  <a:lnTo>
                    <a:pt x="13819" y="8207"/>
                  </a:lnTo>
                  <a:lnTo>
                    <a:pt x="13913" y="8065"/>
                  </a:lnTo>
                  <a:lnTo>
                    <a:pt x="13960" y="7971"/>
                  </a:lnTo>
                  <a:lnTo>
                    <a:pt x="14054" y="7876"/>
                  </a:lnTo>
                  <a:lnTo>
                    <a:pt x="14102" y="7782"/>
                  </a:lnTo>
                  <a:lnTo>
                    <a:pt x="14102" y="7216"/>
                  </a:lnTo>
                  <a:lnTo>
                    <a:pt x="14102" y="7122"/>
                  </a:lnTo>
                  <a:lnTo>
                    <a:pt x="14054" y="6886"/>
                  </a:lnTo>
                  <a:lnTo>
                    <a:pt x="14054" y="6745"/>
                  </a:lnTo>
                  <a:lnTo>
                    <a:pt x="14102" y="6603"/>
                  </a:lnTo>
                  <a:lnTo>
                    <a:pt x="14196" y="6414"/>
                  </a:lnTo>
                  <a:lnTo>
                    <a:pt x="14290" y="6273"/>
                  </a:lnTo>
                  <a:lnTo>
                    <a:pt x="14337" y="6179"/>
                  </a:lnTo>
                  <a:lnTo>
                    <a:pt x="14290" y="6037"/>
                  </a:lnTo>
                  <a:lnTo>
                    <a:pt x="14243" y="5754"/>
                  </a:lnTo>
                  <a:lnTo>
                    <a:pt x="14196" y="5613"/>
                  </a:lnTo>
                  <a:lnTo>
                    <a:pt x="14243" y="5471"/>
                  </a:lnTo>
                  <a:lnTo>
                    <a:pt x="14243" y="5424"/>
                  </a:lnTo>
                  <a:lnTo>
                    <a:pt x="14102" y="5613"/>
                  </a:lnTo>
                  <a:lnTo>
                    <a:pt x="14007" y="5707"/>
                  </a:lnTo>
                  <a:lnTo>
                    <a:pt x="13913" y="5754"/>
                  </a:lnTo>
                  <a:lnTo>
                    <a:pt x="13866" y="5754"/>
                  </a:lnTo>
                  <a:lnTo>
                    <a:pt x="13819" y="5848"/>
                  </a:lnTo>
                  <a:lnTo>
                    <a:pt x="13630" y="6226"/>
                  </a:lnTo>
                  <a:lnTo>
                    <a:pt x="13583" y="6320"/>
                  </a:lnTo>
                  <a:lnTo>
                    <a:pt x="13536" y="6509"/>
                  </a:lnTo>
                  <a:lnTo>
                    <a:pt x="13489" y="6697"/>
                  </a:lnTo>
                  <a:lnTo>
                    <a:pt x="13347" y="6886"/>
                  </a:lnTo>
                  <a:lnTo>
                    <a:pt x="13206" y="7028"/>
                  </a:lnTo>
                  <a:lnTo>
                    <a:pt x="13017" y="7075"/>
                  </a:lnTo>
                  <a:lnTo>
                    <a:pt x="12828" y="7075"/>
                  </a:lnTo>
                  <a:lnTo>
                    <a:pt x="12734" y="6980"/>
                  </a:lnTo>
                  <a:lnTo>
                    <a:pt x="12640" y="6886"/>
                  </a:lnTo>
                  <a:lnTo>
                    <a:pt x="12640" y="6839"/>
                  </a:lnTo>
                  <a:lnTo>
                    <a:pt x="12545" y="6650"/>
                  </a:lnTo>
                  <a:lnTo>
                    <a:pt x="12498" y="6509"/>
                  </a:lnTo>
                  <a:lnTo>
                    <a:pt x="12545" y="6320"/>
                  </a:lnTo>
                  <a:lnTo>
                    <a:pt x="12640" y="5990"/>
                  </a:lnTo>
                  <a:lnTo>
                    <a:pt x="12640" y="5754"/>
                  </a:lnTo>
                  <a:lnTo>
                    <a:pt x="12781" y="5377"/>
                  </a:lnTo>
                  <a:lnTo>
                    <a:pt x="12875" y="5235"/>
                  </a:lnTo>
                  <a:lnTo>
                    <a:pt x="12970" y="5047"/>
                  </a:lnTo>
                  <a:lnTo>
                    <a:pt x="13158" y="4811"/>
                  </a:lnTo>
                  <a:lnTo>
                    <a:pt x="13206" y="4811"/>
                  </a:lnTo>
                  <a:lnTo>
                    <a:pt x="13158" y="4764"/>
                  </a:lnTo>
                  <a:lnTo>
                    <a:pt x="13064" y="4764"/>
                  </a:lnTo>
                  <a:lnTo>
                    <a:pt x="13017" y="4717"/>
                  </a:lnTo>
                  <a:lnTo>
                    <a:pt x="12923" y="4669"/>
                  </a:lnTo>
                  <a:lnTo>
                    <a:pt x="12828" y="4528"/>
                  </a:lnTo>
                  <a:lnTo>
                    <a:pt x="12781" y="4434"/>
                  </a:lnTo>
                  <a:lnTo>
                    <a:pt x="12781" y="4151"/>
                  </a:lnTo>
                  <a:lnTo>
                    <a:pt x="12687" y="4056"/>
                  </a:lnTo>
                  <a:lnTo>
                    <a:pt x="12545" y="4056"/>
                  </a:lnTo>
                  <a:lnTo>
                    <a:pt x="12451" y="3962"/>
                  </a:lnTo>
                  <a:lnTo>
                    <a:pt x="12357" y="3868"/>
                  </a:lnTo>
                  <a:lnTo>
                    <a:pt x="12357" y="3726"/>
                  </a:lnTo>
                  <a:lnTo>
                    <a:pt x="12357" y="3585"/>
                  </a:lnTo>
                  <a:lnTo>
                    <a:pt x="12451" y="3443"/>
                  </a:lnTo>
                  <a:lnTo>
                    <a:pt x="12404" y="3207"/>
                  </a:lnTo>
                  <a:lnTo>
                    <a:pt x="12357" y="3019"/>
                  </a:lnTo>
                  <a:lnTo>
                    <a:pt x="12309" y="2972"/>
                  </a:lnTo>
                  <a:lnTo>
                    <a:pt x="12168" y="2783"/>
                  </a:lnTo>
                  <a:lnTo>
                    <a:pt x="11979" y="2594"/>
                  </a:lnTo>
                  <a:lnTo>
                    <a:pt x="11838" y="2594"/>
                  </a:lnTo>
                  <a:lnTo>
                    <a:pt x="11696" y="2547"/>
                  </a:lnTo>
                  <a:lnTo>
                    <a:pt x="11602" y="2453"/>
                  </a:lnTo>
                  <a:lnTo>
                    <a:pt x="11508" y="2311"/>
                  </a:lnTo>
                  <a:lnTo>
                    <a:pt x="11319" y="2123"/>
                  </a:lnTo>
                  <a:lnTo>
                    <a:pt x="10612" y="2076"/>
                  </a:lnTo>
                  <a:lnTo>
                    <a:pt x="10470" y="2076"/>
                  </a:lnTo>
                  <a:lnTo>
                    <a:pt x="9763" y="2264"/>
                  </a:lnTo>
                  <a:lnTo>
                    <a:pt x="9527" y="2264"/>
                  </a:lnTo>
                  <a:lnTo>
                    <a:pt x="9386" y="2217"/>
                  </a:lnTo>
                  <a:lnTo>
                    <a:pt x="9338" y="2123"/>
                  </a:lnTo>
                  <a:lnTo>
                    <a:pt x="9244" y="2076"/>
                  </a:lnTo>
                  <a:lnTo>
                    <a:pt x="9244" y="1981"/>
                  </a:lnTo>
                  <a:lnTo>
                    <a:pt x="8961" y="1934"/>
                  </a:lnTo>
                  <a:lnTo>
                    <a:pt x="8584" y="1840"/>
                  </a:lnTo>
                  <a:lnTo>
                    <a:pt x="8206" y="1793"/>
                  </a:lnTo>
                  <a:lnTo>
                    <a:pt x="7499" y="1840"/>
                  </a:lnTo>
                  <a:lnTo>
                    <a:pt x="6886" y="1840"/>
                  </a:lnTo>
                  <a:lnTo>
                    <a:pt x="6509" y="1793"/>
                  </a:lnTo>
                  <a:lnTo>
                    <a:pt x="6320" y="1745"/>
                  </a:lnTo>
                  <a:lnTo>
                    <a:pt x="6131" y="1604"/>
                  </a:lnTo>
                  <a:lnTo>
                    <a:pt x="6037" y="1462"/>
                  </a:lnTo>
                  <a:lnTo>
                    <a:pt x="5943" y="1321"/>
                  </a:lnTo>
                  <a:lnTo>
                    <a:pt x="5848" y="1180"/>
                  </a:lnTo>
                  <a:lnTo>
                    <a:pt x="5754" y="1132"/>
                  </a:lnTo>
                  <a:lnTo>
                    <a:pt x="5660" y="1085"/>
                  </a:lnTo>
                  <a:lnTo>
                    <a:pt x="5565" y="1085"/>
                  </a:lnTo>
                  <a:lnTo>
                    <a:pt x="5330" y="1038"/>
                  </a:lnTo>
                  <a:lnTo>
                    <a:pt x="5282" y="991"/>
                  </a:lnTo>
                  <a:lnTo>
                    <a:pt x="4952" y="944"/>
                  </a:lnTo>
                  <a:lnTo>
                    <a:pt x="4717" y="944"/>
                  </a:lnTo>
                  <a:lnTo>
                    <a:pt x="4669" y="897"/>
                  </a:lnTo>
                  <a:lnTo>
                    <a:pt x="4622" y="897"/>
                  </a:lnTo>
                  <a:lnTo>
                    <a:pt x="4386" y="991"/>
                  </a:lnTo>
                  <a:lnTo>
                    <a:pt x="4339" y="991"/>
                  </a:lnTo>
                  <a:lnTo>
                    <a:pt x="4245" y="944"/>
                  </a:lnTo>
                  <a:lnTo>
                    <a:pt x="4103" y="897"/>
                  </a:lnTo>
                  <a:lnTo>
                    <a:pt x="4009" y="802"/>
                  </a:lnTo>
                  <a:lnTo>
                    <a:pt x="3915" y="566"/>
                  </a:lnTo>
                  <a:lnTo>
                    <a:pt x="3962" y="189"/>
                  </a:lnTo>
                  <a:lnTo>
                    <a:pt x="396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1" name="Google Shape;2721;p47"/>
            <p:cNvSpPr/>
            <p:nvPr/>
          </p:nvSpPr>
          <p:spPr>
            <a:xfrm>
              <a:off x="3081925" y="2614600"/>
              <a:ext cx="601350" cy="304225"/>
            </a:xfrm>
            <a:custGeom>
              <a:avLst/>
              <a:gdLst/>
              <a:ahLst/>
              <a:cxnLst/>
              <a:rect l="l" t="t" r="r" b="b"/>
              <a:pathLst>
                <a:path w="24054" h="12169" extrusionOk="0">
                  <a:moveTo>
                    <a:pt x="22308" y="1"/>
                  </a:moveTo>
                  <a:lnTo>
                    <a:pt x="12357" y="3255"/>
                  </a:lnTo>
                  <a:lnTo>
                    <a:pt x="7594" y="4575"/>
                  </a:lnTo>
                  <a:lnTo>
                    <a:pt x="6839" y="4764"/>
                  </a:lnTo>
                  <a:lnTo>
                    <a:pt x="6745" y="4717"/>
                  </a:lnTo>
                  <a:lnTo>
                    <a:pt x="6509" y="4717"/>
                  </a:lnTo>
                  <a:lnTo>
                    <a:pt x="6368" y="4764"/>
                  </a:lnTo>
                  <a:lnTo>
                    <a:pt x="6085" y="4906"/>
                  </a:lnTo>
                  <a:lnTo>
                    <a:pt x="6038" y="4906"/>
                  </a:lnTo>
                  <a:lnTo>
                    <a:pt x="6085" y="5283"/>
                  </a:lnTo>
                  <a:lnTo>
                    <a:pt x="6226" y="5471"/>
                  </a:lnTo>
                  <a:lnTo>
                    <a:pt x="6226" y="5613"/>
                  </a:lnTo>
                  <a:lnTo>
                    <a:pt x="6226" y="5754"/>
                  </a:lnTo>
                  <a:lnTo>
                    <a:pt x="6132" y="5896"/>
                  </a:lnTo>
                  <a:lnTo>
                    <a:pt x="5990" y="5990"/>
                  </a:lnTo>
                  <a:lnTo>
                    <a:pt x="5802" y="6085"/>
                  </a:lnTo>
                  <a:lnTo>
                    <a:pt x="5707" y="6179"/>
                  </a:lnTo>
                  <a:lnTo>
                    <a:pt x="5566" y="6509"/>
                  </a:lnTo>
                  <a:lnTo>
                    <a:pt x="5377" y="6886"/>
                  </a:lnTo>
                  <a:lnTo>
                    <a:pt x="5283" y="6981"/>
                  </a:lnTo>
                  <a:lnTo>
                    <a:pt x="5094" y="7075"/>
                  </a:lnTo>
                  <a:lnTo>
                    <a:pt x="4906" y="7169"/>
                  </a:lnTo>
                  <a:lnTo>
                    <a:pt x="4764" y="7169"/>
                  </a:lnTo>
                  <a:lnTo>
                    <a:pt x="4717" y="7216"/>
                  </a:lnTo>
                  <a:lnTo>
                    <a:pt x="4670" y="7216"/>
                  </a:lnTo>
                  <a:lnTo>
                    <a:pt x="4528" y="7452"/>
                  </a:lnTo>
                  <a:lnTo>
                    <a:pt x="4434" y="7547"/>
                  </a:lnTo>
                  <a:lnTo>
                    <a:pt x="4434" y="7594"/>
                  </a:lnTo>
                  <a:lnTo>
                    <a:pt x="4293" y="7735"/>
                  </a:lnTo>
                  <a:lnTo>
                    <a:pt x="4198" y="7830"/>
                  </a:lnTo>
                  <a:lnTo>
                    <a:pt x="4010" y="7877"/>
                  </a:lnTo>
                  <a:lnTo>
                    <a:pt x="3868" y="7830"/>
                  </a:lnTo>
                  <a:lnTo>
                    <a:pt x="3774" y="7830"/>
                  </a:lnTo>
                  <a:lnTo>
                    <a:pt x="3680" y="7924"/>
                  </a:lnTo>
                  <a:lnTo>
                    <a:pt x="3538" y="8113"/>
                  </a:lnTo>
                  <a:lnTo>
                    <a:pt x="3349" y="8254"/>
                  </a:lnTo>
                  <a:lnTo>
                    <a:pt x="3397" y="8348"/>
                  </a:lnTo>
                  <a:lnTo>
                    <a:pt x="3349" y="8490"/>
                  </a:lnTo>
                  <a:lnTo>
                    <a:pt x="3255" y="8631"/>
                  </a:lnTo>
                  <a:lnTo>
                    <a:pt x="3019" y="8914"/>
                  </a:lnTo>
                  <a:lnTo>
                    <a:pt x="2642" y="9244"/>
                  </a:lnTo>
                  <a:lnTo>
                    <a:pt x="2548" y="9386"/>
                  </a:lnTo>
                  <a:lnTo>
                    <a:pt x="2500" y="9527"/>
                  </a:lnTo>
                  <a:lnTo>
                    <a:pt x="2359" y="9763"/>
                  </a:lnTo>
                  <a:lnTo>
                    <a:pt x="2218" y="9905"/>
                  </a:lnTo>
                  <a:lnTo>
                    <a:pt x="2076" y="9999"/>
                  </a:lnTo>
                  <a:lnTo>
                    <a:pt x="1652" y="10140"/>
                  </a:lnTo>
                  <a:lnTo>
                    <a:pt x="1321" y="10235"/>
                  </a:lnTo>
                  <a:lnTo>
                    <a:pt x="1133" y="10235"/>
                  </a:lnTo>
                  <a:lnTo>
                    <a:pt x="1038" y="10282"/>
                  </a:lnTo>
                  <a:lnTo>
                    <a:pt x="944" y="10376"/>
                  </a:lnTo>
                  <a:lnTo>
                    <a:pt x="756" y="10565"/>
                  </a:lnTo>
                  <a:lnTo>
                    <a:pt x="708" y="10612"/>
                  </a:lnTo>
                  <a:lnTo>
                    <a:pt x="614" y="10754"/>
                  </a:lnTo>
                  <a:lnTo>
                    <a:pt x="567" y="10895"/>
                  </a:lnTo>
                  <a:lnTo>
                    <a:pt x="567" y="11131"/>
                  </a:lnTo>
                  <a:lnTo>
                    <a:pt x="567" y="11272"/>
                  </a:lnTo>
                  <a:lnTo>
                    <a:pt x="520" y="11414"/>
                  </a:lnTo>
                  <a:lnTo>
                    <a:pt x="425" y="11555"/>
                  </a:lnTo>
                  <a:lnTo>
                    <a:pt x="284" y="11650"/>
                  </a:lnTo>
                  <a:lnTo>
                    <a:pt x="1" y="11885"/>
                  </a:lnTo>
                  <a:lnTo>
                    <a:pt x="1" y="12168"/>
                  </a:lnTo>
                  <a:lnTo>
                    <a:pt x="4057" y="11084"/>
                  </a:lnTo>
                  <a:lnTo>
                    <a:pt x="4623" y="10565"/>
                  </a:lnTo>
                  <a:lnTo>
                    <a:pt x="4717" y="10518"/>
                  </a:lnTo>
                  <a:lnTo>
                    <a:pt x="4811" y="10518"/>
                  </a:lnTo>
                  <a:lnTo>
                    <a:pt x="4953" y="10423"/>
                  </a:lnTo>
                  <a:lnTo>
                    <a:pt x="5377" y="10046"/>
                  </a:lnTo>
                  <a:lnTo>
                    <a:pt x="5660" y="9810"/>
                  </a:lnTo>
                  <a:lnTo>
                    <a:pt x="5802" y="9716"/>
                  </a:lnTo>
                  <a:lnTo>
                    <a:pt x="5990" y="9669"/>
                  </a:lnTo>
                  <a:lnTo>
                    <a:pt x="6462" y="9575"/>
                  </a:lnTo>
                  <a:lnTo>
                    <a:pt x="6509" y="9575"/>
                  </a:lnTo>
                  <a:lnTo>
                    <a:pt x="6745" y="9480"/>
                  </a:lnTo>
                  <a:lnTo>
                    <a:pt x="7028" y="9386"/>
                  </a:lnTo>
                  <a:lnTo>
                    <a:pt x="7169" y="9386"/>
                  </a:lnTo>
                  <a:lnTo>
                    <a:pt x="7547" y="9339"/>
                  </a:lnTo>
                  <a:lnTo>
                    <a:pt x="7688" y="9339"/>
                  </a:lnTo>
                  <a:lnTo>
                    <a:pt x="7783" y="9244"/>
                  </a:lnTo>
                  <a:lnTo>
                    <a:pt x="7971" y="9150"/>
                  </a:lnTo>
                  <a:lnTo>
                    <a:pt x="8254" y="9103"/>
                  </a:lnTo>
                  <a:lnTo>
                    <a:pt x="8679" y="9009"/>
                  </a:lnTo>
                  <a:lnTo>
                    <a:pt x="8962" y="8914"/>
                  </a:lnTo>
                  <a:lnTo>
                    <a:pt x="9339" y="8773"/>
                  </a:lnTo>
                  <a:lnTo>
                    <a:pt x="9433" y="8773"/>
                  </a:lnTo>
                  <a:lnTo>
                    <a:pt x="9622" y="8726"/>
                  </a:lnTo>
                  <a:lnTo>
                    <a:pt x="9810" y="8678"/>
                  </a:lnTo>
                  <a:lnTo>
                    <a:pt x="9952" y="8726"/>
                  </a:lnTo>
                  <a:lnTo>
                    <a:pt x="10046" y="8773"/>
                  </a:lnTo>
                  <a:lnTo>
                    <a:pt x="10093" y="8867"/>
                  </a:lnTo>
                  <a:lnTo>
                    <a:pt x="10141" y="9009"/>
                  </a:lnTo>
                  <a:lnTo>
                    <a:pt x="10188" y="9009"/>
                  </a:lnTo>
                  <a:lnTo>
                    <a:pt x="10565" y="9056"/>
                  </a:lnTo>
                  <a:lnTo>
                    <a:pt x="10801" y="9103"/>
                  </a:lnTo>
                  <a:lnTo>
                    <a:pt x="10942" y="9197"/>
                  </a:lnTo>
                  <a:lnTo>
                    <a:pt x="10990" y="9339"/>
                  </a:lnTo>
                  <a:lnTo>
                    <a:pt x="10990" y="9480"/>
                  </a:lnTo>
                  <a:lnTo>
                    <a:pt x="11084" y="9575"/>
                  </a:lnTo>
                  <a:lnTo>
                    <a:pt x="11225" y="9763"/>
                  </a:lnTo>
                  <a:lnTo>
                    <a:pt x="11508" y="9669"/>
                  </a:lnTo>
                  <a:lnTo>
                    <a:pt x="11603" y="9575"/>
                  </a:lnTo>
                  <a:lnTo>
                    <a:pt x="11697" y="9480"/>
                  </a:lnTo>
                  <a:lnTo>
                    <a:pt x="11838" y="9433"/>
                  </a:lnTo>
                  <a:lnTo>
                    <a:pt x="12687" y="9339"/>
                  </a:lnTo>
                  <a:lnTo>
                    <a:pt x="13300" y="9244"/>
                  </a:lnTo>
                  <a:lnTo>
                    <a:pt x="13631" y="9056"/>
                  </a:lnTo>
                  <a:lnTo>
                    <a:pt x="13725" y="9056"/>
                  </a:lnTo>
                  <a:lnTo>
                    <a:pt x="14196" y="9009"/>
                  </a:lnTo>
                  <a:lnTo>
                    <a:pt x="14291" y="9009"/>
                  </a:lnTo>
                  <a:lnTo>
                    <a:pt x="14762" y="9150"/>
                  </a:lnTo>
                  <a:lnTo>
                    <a:pt x="18535" y="10989"/>
                  </a:lnTo>
                  <a:lnTo>
                    <a:pt x="18677" y="10895"/>
                  </a:lnTo>
                  <a:lnTo>
                    <a:pt x="18771" y="10848"/>
                  </a:lnTo>
                  <a:lnTo>
                    <a:pt x="19337" y="10659"/>
                  </a:lnTo>
                  <a:lnTo>
                    <a:pt x="19431" y="10612"/>
                  </a:lnTo>
                  <a:lnTo>
                    <a:pt x="19762" y="10471"/>
                  </a:lnTo>
                  <a:lnTo>
                    <a:pt x="19903" y="10471"/>
                  </a:lnTo>
                  <a:lnTo>
                    <a:pt x="19950" y="10188"/>
                  </a:lnTo>
                  <a:lnTo>
                    <a:pt x="19950" y="10046"/>
                  </a:lnTo>
                  <a:lnTo>
                    <a:pt x="19950" y="9480"/>
                  </a:lnTo>
                  <a:lnTo>
                    <a:pt x="20092" y="9009"/>
                  </a:lnTo>
                  <a:lnTo>
                    <a:pt x="20139" y="8773"/>
                  </a:lnTo>
                  <a:lnTo>
                    <a:pt x="20233" y="8584"/>
                  </a:lnTo>
                  <a:lnTo>
                    <a:pt x="20280" y="8443"/>
                  </a:lnTo>
                  <a:lnTo>
                    <a:pt x="20422" y="8254"/>
                  </a:lnTo>
                  <a:lnTo>
                    <a:pt x="20658" y="8018"/>
                  </a:lnTo>
                  <a:lnTo>
                    <a:pt x="20941" y="7782"/>
                  </a:lnTo>
                  <a:lnTo>
                    <a:pt x="21129" y="7641"/>
                  </a:lnTo>
                  <a:lnTo>
                    <a:pt x="21271" y="7547"/>
                  </a:lnTo>
                  <a:lnTo>
                    <a:pt x="21318" y="7452"/>
                  </a:lnTo>
                  <a:lnTo>
                    <a:pt x="21318" y="7216"/>
                  </a:lnTo>
                  <a:lnTo>
                    <a:pt x="21365" y="7028"/>
                  </a:lnTo>
                  <a:lnTo>
                    <a:pt x="21412" y="6886"/>
                  </a:lnTo>
                  <a:lnTo>
                    <a:pt x="21506" y="6792"/>
                  </a:lnTo>
                  <a:lnTo>
                    <a:pt x="21695" y="6698"/>
                  </a:lnTo>
                  <a:lnTo>
                    <a:pt x="21884" y="6603"/>
                  </a:lnTo>
                  <a:lnTo>
                    <a:pt x="22214" y="6509"/>
                  </a:lnTo>
                  <a:lnTo>
                    <a:pt x="22450" y="6368"/>
                  </a:lnTo>
                  <a:lnTo>
                    <a:pt x="22780" y="6226"/>
                  </a:lnTo>
                  <a:lnTo>
                    <a:pt x="23110" y="5943"/>
                  </a:lnTo>
                  <a:lnTo>
                    <a:pt x="23251" y="5802"/>
                  </a:lnTo>
                  <a:lnTo>
                    <a:pt x="23299" y="5660"/>
                  </a:lnTo>
                  <a:lnTo>
                    <a:pt x="23110" y="5802"/>
                  </a:lnTo>
                  <a:lnTo>
                    <a:pt x="23016" y="5896"/>
                  </a:lnTo>
                  <a:lnTo>
                    <a:pt x="22827" y="5990"/>
                  </a:lnTo>
                  <a:lnTo>
                    <a:pt x="22497" y="6085"/>
                  </a:lnTo>
                  <a:lnTo>
                    <a:pt x="22072" y="6179"/>
                  </a:lnTo>
                  <a:lnTo>
                    <a:pt x="21884" y="6226"/>
                  </a:lnTo>
                  <a:lnTo>
                    <a:pt x="21695" y="6226"/>
                  </a:lnTo>
                  <a:lnTo>
                    <a:pt x="21506" y="6179"/>
                  </a:lnTo>
                  <a:lnTo>
                    <a:pt x="21412" y="6132"/>
                  </a:lnTo>
                  <a:lnTo>
                    <a:pt x="21318" y="6085"/>
                  </a:lnTo>
                  <a:lnTo>
                    <a:pt x="21176" y="5943"/>
                  </a:lnTo>
                  <a:lnTo>
                    <a:pt x="21129" y="5849"/>
                  </a:lnTo>
                  <a:lnTo>
                    <a:pt x="21129" y="5754"/>
                  </a:lnTo>
                  <a:lnTo>
                    <a:pt x="21176" y="5613"/>
                  </a:lnTo>
                  <a:lnTo>
                    <a:pt x="21223" y="5566"/>
                  </a:lnTo>
                  <a:lnTo>
                    <a:pt x="21271" y="5471"/>
                  </a:lnTo>
                  <a:lnTo>
                    <a:pt x="21365" y="5424"/>
                  </a:lnTo>
                  <a:lnTo>
                    <a:pt x="21506" y="5330"/>
                  </a:lnTo>
                  <a:lnTo>
                    <a:pt x="21648" y="5283"/>
                  </a:lnTo>
                  <a:lnTo>
                    <a:pt x="21789" y="5283"/>
                  </a:lnTo>
                  <a:lnTo>
                    <a:pt x="21931" y="5330"/>
                  </a:lnTo>
                  <a:lnTo>
                    <a:pt x="22072" y="5424"/>
                  </a:lnTo>
                  <a:lnTo>
                    <a:pt x="22214" y="5424"/>
                  </a:lnTo>
                  <a:lnTo>
                    <a:pt x="22261" y="5330"/>
                  </a:lnTo>
                  <a:lnTo>
                    <a:pt x="22308" y="5189"/>
                  </a:lnTo>
                  <a:lnTo>
                    <a:pt x="22355" y="5094"/>
                  </a:lnTo>
                  <a:lnTo>
                    <a:pt x="22308" y="4811"/>
                  </a:lnTo>
                  <a:lnTo>
                    <a:pt x="22072" y="4717"/>
                  </a:lnTo>
                  <a:lnTo>
                    <a:pt x="21978" y="4623"/>
                  </a:lnTo>
                  <a:lnTo>
                    <a:pt x="21884" y="4528"/>
                  </a:lnTo>
                  <a:lnTo>
                    <a:pt x="21742" y="4198"/>
                  </a:lnTo>
                  <a:lnTo>
                    <a:pt x="21695" y="3962"/>
                  </a:lnTo>
                  <a:lnTo>
                    <a:pt x="21695" y="3821"/>
                  </a:lnTo>
                  <a:lnTo>
                    <a:pt x="21789" y="3349"/>
                  </a:lnTo>
                  <a:lnTo>
                    <a:pt x="21837" y="3255"/>
                  </a:lnTo>
                  <a:lnTo>
                    <a:pt x="21884" y="3208"/>
                  </a:lnTo>
                  <a:lnTo>
                    <a:pt x="21978" y="3161"/>
                  </a:lnTo>
                  <a:lnTo>
                    <a:pt x="22072" y="3161"/>
                  </a:lnTo>
                  <a:lnTo>
                    <a:pt x="22214" y="3208"/>
                  </a:lnTo>
                  <a:lnTo>
                    <a:pt x="22355" y="3302"/>
                  </a:lnTo>
                  <a:lnTo>
                    <a:pt x="22450" y="3444"/>
                  </a:lnTo>
                  <a:lnTo>
                    <a:pt x="22497" y="3585"/>
                  </a:lnTo>
                  <a:lnTo>
                    <a:pt x="22450" y="3727"/>
                  </a:lnTo>
                  <a:lnTo>
                    <a:pt x="22497" y="3821"/>
                  </a:lnTo>
                  <a:lnTo>
                    <a:pt x="22733" y="3727"/>
                  </a:lnTo>
                  <a:lnTo>
                    <a:pt x="22874" y="3727"/>
                  </a:lnTo>
                  <a:lnTo>
                    <a:pt x="23016" y="3774"/>
                  </a:lnTo>
                  <a:lnTo>
                    <a:pt x="23110" y="3868"/>
                  </a:lnTo>
                  <a:lnTo>
                    <a:pt x="23204" y="3915"/>
                  </a:lnTo>
                  <a:lnTo>
                    <a:pt x="23204" y="3868"/>
                  </a:lnTo>
                  <a:lnTo>
                    <a:pt x="23393" y="3679"/>
                  </a:lnTo>
                  <a:lnTo>
                    <a:pt x="23534" y="3585"/>
                  </a:lnTo>
                  <a:lnTo>
                    <a:pt x="23629" y="3491"/>
                  </a:lnTo>
                  <a:lnTo>
                    <a:pt x="23676" y="3396"/>
                  </a:lnTo>
                  <a:lnTo>
                    <a:pt x="23676" y="3161"/>
                  </a:lnTo>
                  <a:lnTo>
                    <a:pt x="23723" y="2972"/>
                  </a:lnTo>
                  <a:lnTo>
                    <a:pt x="23817" y="2830"/>
                  </a:lnTo>
                  <a:lnTo>
                    <a:pt x="23912" y="2689"/>
                  </a:lnTo>
                  <a:lnTo>
                    <a:pt x="24053" y="2595"/>
                  </a:lnTo>
                  <a:lnTo>
                    <a:pt x="24053" y="2500"/>
                  </a:lnTo>
                  <a:lnTo>
                    <a:pt x="24053" y="2406"/>
                  </a:lnTo>
                  <a:lnTo>
                    <a:pt x="24053" y="2265"/>
                  </a:lnTo>
                  <a:lnTo>
                    <a:pt x="23865" y="2123"/>
                  </a:lnTo>
                  <a:lnTo>
                    <a:pt x="23817" y="1934"/>
                  </a:lnTo>
                  <a:lnTo>
                    <a:pt x="23817" y="1887"/>
                  </a:lnTo>
                  <a:lnTo>
                    <a:pt x="23770" y="1934"/>
                  </a:lnTo>
                  <a:lnTo>
                    <a:pt x="23723" y="2076"/>
                  </a:lnTo>
                  <a:lnTo>
                    <a:pt x="23676" y="2170"/>
                  </a:lnTo>
                  <a:lnTo>
                    <a:pt x="23534" y="2312"/>
                  </a:lnTo>
                  <a:lnTo>
                    <a:pt x="23393" y="2359"/>
                  </a:lnTo>
                  <a:lnTo>
                    <a:pt x="23299" y="2359"/>
                  </a:lnTo>
                  <a:lnTo>
                    <a:pt x="23063" y="2312"/>
                  </a:lnTo>
                  <a:lnTo>
                    <a:pt x="22874" y="2265"/>
                  </a:lnTo>
                  <a:lnTo>
                    <a:pt x="22780" y="2123"/>
                  </a:lnTo>
                  <a:lnTo>
                    <a:pt x="22733" y="1982"/>
                  </a:lnTo>
                  <a:lnTo>
                    <a:pt x="22780" y="1840"/>
                  </a:lnTo>
                  <a:lnTo>
                    <a:pt x="22450" y="2076"/>
                  </a:lnTo>
                  <a:lnTo>
                    <a:pt x="22214" y="2265"/>
                  </a:lnTo>
                  <a:lnTo>
                    <a:pt x="22025" y="2359"/>
                  </a:lnTo>
                  <a:lnTo>
                    <a:pt x="21506" y="2595"/>
                  </a:lnTo>
                  <a:lnTo>
                    <a:pt x="21412" y="2642"/>
                  </a:lnTo>
                  <a:lnTo>
                    <a:pt x="21223" y="2595"/>
                  </a:lnTo>
                  <a:lnTo>
                    <a:pt x="21082" y="2500"/>
                  </a:lnTo>
                  <a:lnTo>
                    <a:pt x="21035" y="2406"/>
                  </a:lnTo>
                  <a:lnTo>
                    <a:pt x="20988" y="2265"/>
                  </a:lnTo>
                  <a:lnTo>
                    <a:pt x="20988" y="2123"/>
                  </a:lnTo>
                  <a:lnTo>
                    <a:pt x="21035" y="2076"/>
                  </a:lnTo>
                  <a:lnTo>
                    <a:pt x="21035" y="1982"/>
                  </a:lnTo>
                  <a:lnTo>
                    <a:pt x="21129" y="1840"/>
                  </a:lnTo>
                  <a:lnTo>
                    <a:pt x="21223" y="1746"/>
                  </a:lnTo>
                  <a:lnTo>
                    <a:pt x="21459" y="1699"/>
                  </a:lnTo>
                  <a:lnTo>
                    <a:pt x="21648" y="1699"/>
                  </a:lnTo>
                  <a:lnTo>
                    <a:pt x="21695" y="1651"/>
                  </a:lnTo>
                  <a:lnTo>
                    <a:pt x="21742" y="1604"/>
                  </a:lnTo>
                  <a:lnTo>
                    <a:pt x="21789" y="1510"/>
                  </a:lnTo>
                  <a:lnTo>
                    <a:pt x="21789" y="1463"/>
                  </a:lnTo>
                  <a:lnTo>
                    <a:pt x="21931" y="1274"/>
                  </a:lnTo>
                  <a:lnTo>
                    <a:pt x="22025" y="1227"/>
                  </a:lnTo>
                  <a:lnTo>
                    <a:pt x="22167" y="1180"/>
                  </a:lnTo>
                  <a:lnTo>
                    <a:pt x="22450" y="1085"/>
                  </a:lnTo>
                  <a:lnTo>
                    <a:pt x="22450" y="1038"/>
                  </a:lnTo>
                  <a:lnTo>
                    <a:pt x="22403" y="897"/>
                  </a:lnTo>
                  <a:lnTo>
                    <a:pt x="22450" y="803"/>
                  </a:lnTo>
                  <a:lnTo>
                    <a:pt x="22497" y="755"/>
                  </a:lnTo>
                  <a:lnTo>
                    <a:pt x="22591" y="661"/>
                  </a:lnTo>
                  <a:lnTo>
                    <a:pt x="23204" y="661"/>
                  </a:lnTo>
                  <a:lnTo>
                    <a:pt x="22874" y="425"/>
                  </a:lnTo>
                  <a:lnTo>
                    <a:pt x="22733" y="331"/>
                  </a:lnTo>
                  <a:lnTo>
                    <a:pt x="22497" y="142"/>
                  </a:lnTo>
                  <a:lnTo>
                    <a:pt x="22450" y="95"/>
                  </a:lnTo>
                  <a:lnTo>
                    <a:pt x="2230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2" name="Google Shape;2722;p47"/>
            <p:cNvSpPr/>
            <p:nvPr/>
          </p:nvSpPr>
          <p:spPr>
            <a:xfrm>
              <a:off x="3616025" y="276435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3" name="Google Shape;2723;p47"/>
            <p:cNvSpPr/>
            <p:nvPr/>
          </p:nvSpPr>
          <p:spPr>
            <a:xfrm>
              <a:off x="3231675" y="2746650"/>
              <a:ext cx="1200" cy="1225"/>
            </a:xfrm>
            <a:custGeom>
              <a:avLst/>
              <a:gdLst/>
              <a:ahLst/>
              <a:cxnLst/>
              <a:rect l="l" t="t" r="r" b="b"/>
              <a:pathLst>
                <a:path w="48" h="49" extrusionOk="0">
                  <a:moveTo>
                    <a:pt x="48" y="1"/>
                  </a:moveTo>
                  <a:lnTo>
                    <a:pt x="0" y="48"/>
                  </a:lnTo>
                  <a:lnTo>
                    <a:pt x="0" y="48"/>
                  </a:lnTo>
                  <a:lnTo>
                    <a:pt x="48" y="1"/>
                  </a:lnTo>
                  <a:lnTo>
                    <a:pt x="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4" name="Google Shape;2724;p47"/>
            <p:cNvSpPr/>
            <p:nvPr/>
          </p:nvSpPr>
          <p:spPr>
            <a:xfrm>
              <a:off x="2967575" y="338805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5" name="Google Shape;2725;p47"/>
            <p:cNvSpPr/>
            <p:nvPr/>
          </p:nvSpPr>
          <p:spPr>
            <a:xfrm>
              <a:off x="3380225" y="3510675"/>
              <a:ext cx="10650" cy="13000"/>
            </a:xfrm>
            <a:custGeom>
              <a:avLst/>
              <a:gdLst/>
              <a:ahLst/>
              <a:cxnLst/>
              <a:rect l="l" t="t" r="r" b="b"/>
              <a:pathLst>
                <a:path w="426" h="520" extrusionOk="0">
                  <a:moveTo>
                    <a:pt x="1" y="0"/>
                  </a:moveTo>
                  <a:lnTo>
                    <a:pt x="142" y="236"/>
                  </a:lnTo>
                  <a:lnTo>
                    <a:pt x="237" y="330"/>
                  </a:lnTo>
                  <a:lnTo>
                    <a:pt x="425" y="519"/>
                  </a:lnTo>
                  <a:lnTo>
                    <a:pt x="378" y="425"/>
                  </a:lnTo>
                  <a:lnTo>
                    <a:pt x="284" y="283"/>
                  </a:lnTo>
                  <a:lnTo>
                    <a:pt x="189" y="189"/>
                  </a:lnTo>
                  <a:lnTo>
                    <a:pt x="95" y="47"/>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6" name="Google Shape;2726;p47"/>
            <p:cNvSpPr/>
            <p:nvPr/>
          </p:nvSpPr>
          <p:spPr>
            <a:xfrm>
              <a:off x="2945175" y="3245400"/>
              <a:ext cx="692100" cy="458650"/>
            </a:xfrm>
            <a:custGeom>
              <a:avLst/>
              <a:gdLst/>
              <a:ahLst/>
              <a:cxnLst/>
              <a:rect l="l" t="t" r="r" b="b"/>
              <a:pathLst>
                <a:path w="27684" h="18346" extrusionOk="0">
                  <a:moveTo>
                    <a:pt x="17308" y="0"/>
                  </a:moveTo>
                  <a:lnTo>
                    <a:pt x="17261" y="47"/>
                  </a:lnTo>
                  <a:lnTo>
                    <a:pt x="17214" y="94"/>
                  </a:lnTo>
                  <a:lnTo>
                    <a:pt x="17214" y="236"/>
                  </a:lnTo>
                  <a:lnTo>
                    <a:pt x="17308" y="660"/>
                  </a:lnTo>
                  <a:lnTo>
                    <a:pt x="17544" y="1085"/>
                  </a:lnTo>
                  <a:lnTo>
                    <a:pt x="17544" y="1226"/>
                  </a:lnTo>
                  <a:lnTo>
                    <a:pt x="17544" y="1415"/>
                  </a:lnTo>
                  <a:lnTo>
                    <a:pt x="17450" y="1651"/>
                  </a:lnTo>
                  <a:lnTo>
                    <a:pt x="17356" y="1745"/>
                  </a:lnTo>
                  <a:lnTo>
                    <a:pt x="17261" y="1792"/>
                  </a:lnTo>
                  <a:lnTo>
                    <a:pt x="16884" y="1792"/>
                  </a:lnTo>
                  <a:lnTo>
                    <a:pt x="16695" y="1698"/>
                  </a:lnTo>
                  <a:lnTo>
                    <a:pt x="16507" y="1604"/>
                  </a:lnTo>
                  <a:lnTo>
                    <a:pt x="16412" y="1415"/>
                  </a:lnTo>
                  <a:lnTo>
                    <a:pt x="16365" y="1273"/>
                  </a:lnTo>
                  <a:lnTo>
                    <a:pt x="16318" y="1273"/>
                  </a:lnTo>
                  <a:lnTo>
                    <a:pt x="16035" y="1415"/>
                  </a:lnTo>
                  <a:lnTo>
                    <a:pt x="15941" y="1462"/>
                  </a:lnTo>
                  <a:lnTo>
                    <a:pt x="15752" y="1462"/>
                  </a:lnTo>
                  <a:lnTo>
                    <a:pt x="13583" y="1792"/>
                  </a:lnTo>
                  <a:lnTo>
                    <a:pt x="13253" y="1887"/>
                  </a:lnTo>
                  <a:lnTo>
                    <a:pt x="13111" y="1934"/>
                  </a:lnTo>
                  <a:lnTo>
                    <a:pt x="12545" y="2075"/>
                  </a:lnTo>
                  <a:lnTo>
                    <a:pt x="12356" y="2122"/>
                  </a:lnTo>
                  <a:lnTo>
                    <a:pt x="12309" y="2122"/>
                  </a:lnTo>
                  <a:lnTo>
                    <a:pt x="11791" y="2264"/>
                  </a:lnTo>
                  <a:lnTo>
                    <a:pt x="11508" y="2311"/>
                  </a:lnTo>
                  <a:lnTo>
                    <a:pt x="10800" y="2452"/>
                  </a:lnTo>
                  <a:lnTo>
                    <a:pt x="9008" y="2594"/>
                  </a:lnTo>
                  <a:lnTo>
                    <a:pt x="8961" y="2594"/>
                  </a:lnTo>
                  <a:lnTo>
                    <a:pt x="8725" y="2735"/>
                  </a:lnTo>
                  <a:lnTo>
                    <a:pt x="8584" y="2830"/>
                  </a:lnTo>
                  <a:lnTo>
                    <a:pt x="8395" y="2830"/>
                  </a:lnTo>
                  <a:lnTo>
                    <a:pt x="8206" y="2783"/>
                  </a:lnTo>
                  <a:lnTo>
                    <a:pt x="8065" y="2735"/>
                  </a:lnTo>
                  <a:lnTo>
                    <a:pt x="7970" y="2547"/>
                  </a:lnTo>
                  <a:lnTo>
                    <a:pt x="7923" y="2500"/>
                  </a:lnTo>
                  <a:lnTo>
                    <a:pt x="7829" y="2311"/>
                  </a:lnTo>
                  <a:lnTo>
                    <a:pt x="7829" y="2122"/>
                  </a:lnTo>
                  <a:lnTo>
                    <a:pt x="7829" y="2028"/>
                  </a:lnTo>
                  <a:lnTo>
                    <a:pt x="7640" y="1887"/>
                  </a:lnTo>
                  <a:lnTo>
                    <a:pt x="7640" y="1839"/>
                  </a:lnTo>
                  <a:lnTo>
                    <a:pt x="7452" y="1981"/>
                  </a:lnTo>
                  <a:lnTo>
                    <a:pt x="7310" y="2028"/>
                  </a:lnTo>
                  <a:lnTo>
                    <a:pt x="7169" y="2075"/>
                  </a:lnTo>
                  <a:lnTo>
                    <a:pt x="6508" y="2169"/>
                  </a:lnTo>
                  <a:lnTo>
                    <a:pt x="6367" y="2264"/>
                  </a:lnTo>
                  <a:lnTo>
                    <a:pt x="6178" y="2311"/>
                  </a:lnTo>
                  <a:lnTo>
                    <a:pt x="5329" y="2405"/>
                  </a:lnTo>
                  <a:lnTo>
                    <a:pt x="4858" y="2547"/>
                  </a:lnTo>
                  <a:lnTo>
                    <a:pt x="4292" y="2641"/>
                  </a:lnTo>
                  <a:lnTo>
                    <a:pt x="4245" y="2735"/>
                  </a:lnTo>
                  <a:lnTo>
                    <a:pt x="4150" y="2783"/>
                  </a:lnTo>
                  <a:lnTo>
                    <a:pt x="3867" y="2830"/>
                  </a:lnTo>
                  <a:lnTo>
                    <a:pt x="2830" y="3018"/>
                  </a:lnTo>
                  <a:lnTo>
                    <a:pt x="1840" y="3207"/>
                  </a:lnTo>
                  <a:lnTo>
                    <a:pt x="1745" y="3254"/>
                  </a:lnTo>
                  <a:lnTo>
                    <a:pt x="378" y="3631"/>
                  </a:lnTo>
                  <a:lnTo>
                    <a:pt x="189" y="3679"/>
                  </a:lnTo>
                  <a:lnTo>
                    <a:pt x="0" y="3679"/>
                  </a:lnTo>
                  <a:lnTo>
                    <a:pt x="47" y="3867"/>
                  </a:lnTo>
                  <a:lnTo>
                    <a:pt x="236" y="4056"/>
                  </a:lnTo>
                  <a:lnTo>
                    <a:pt x="425" y="4245"/>
                  </a:lnTo>
                  <a:lnTo>
                    <a:pt x="566" y="4339"/>
                  </a:lnTo>
                  <a:lnTo>
                    <a:pt x="613" y="4339"/>
                  </a:lnTo>
                  <a:lnTo>
                    <a:pt x="755" y="4433"/>
                  </a:lnTo>
                  <a:lnTo>
                    <a:pt x="943" y="4575"/>
                  </a:lnTo>
                  <a:lnTo>
                    <a:pt x="991" y="4669"/>
                  </a:lnTo>
                  <a:lnTo>
                    <a:pt x="991" y="4858"/>
                  </a:lnTo>
                  <a:lnTo>
                    <a:pt x="943" y="4952"/>
                  </a:lnTo>
                  <a:lnTo>
                    <a:pt x="1085" y="5141"/>
                  </a:lnTo>
                  <a:lnTo>
                    <a:pt x="1132" y="5235"/>
                  </a:lnTo>
                  <a:lnTo>
                    <a:pt x="1132" y="5329"/>
                  </a:lnTo>
                  <a:lnTo>
                    <a:pt x="1085" y="5471"/>
                  </a:lnTo>
                  <a:lnTo>
                    <a:pt x="1179" y="5471"/>
                  </a:lnTo>
                  <a:lnTo>
                    <a:pt x="1321" y="5093"/>
                  </a:lnTo>
                  <a:lnTo>
                    <a:pt x="1321" y="5046"/>
                  </a:lnTo>
                  <a:lnTo>
                    <a:pt x="1509" y="4811"/>
                  </a:lnTo>
                  <a:lnTo>
                    <a:pt x="1651" y="4763"/>
                  </a:lnTo>
                  <a:lnTo>
                    <a:pt x="2122" y="4669"/>
                  </a:lnTo>
                  <a:lnTo>
                    <a:pt x="2264" y="4669"/>
                  </a:lnTo>
                  <a:lnTo>
                    <a:pt x="2358" y="4763"/>
                  </a:lnTo>
                  <a:lnTo>
                    <a:pt x="2405" y="4858"/>
                  </a:lnTo>
                  <a:lnTo>
                    <a:pt x="2358" y="4952"/>
                  </a:lnTo>
                  <a:lnTo>
                    <a:pt x="2736" y="4858"/>
                  </a:lnTo>
                  <a:lnTo>
                    <a:pt x="2971" y="4763"/>
                  </a:lnTo>
                  <a:lnTo>
                    <a:pt x="3207" y="4669"/>
                  </a:lnTo>
                  <a:lnTo>
                    <a:pt x="3396" y="4433"/>
                  </a:lnTo>
                  <a:lnTo>
                    <a:pt x="3679" y="4292"/>
                  </a:lnTo>
                  <a:lnTo>
                    <a:pt x="4103" y="4150"/>
                  </a:lnTo>
                  <a:lnTo>
                    <a:pt x="4245" y="4150"/>
                  </a:lnTo>
                  <a:lnTo>
                    <a:pt x="4339" y="4245"/>
                  </a:lnTo>
                  <a:lnTo>
                    <a:pt x="4386" y="4386"/>
                  </a:lnTo>
                  <a:lnTo>
                    <a:pt x="4386" y="4528"/>
                  </a:lnTo>
                  <a:lnTo>
                    <a:pt x="4292" y="4622"/>
                  </a:lnTo>
                  <a:lnTo>
                    <a:pt x="4339" y="4622"/>
                  </a:lnTo>
                  <a:lnTo>
                    <a:pt x="4528" y="4575"/>
                  </a:lnTo>
                  <a:lnTo>
                    <a:pt x="5046" y="4575"/>
                  </a:lnTo>
                  <a:lnTo>
                    <a:pt x="5282" y="4669"/>
                  </a:lnTo>
                  <a:lnTo>
                    <a:pt x="5377" y="4716"/>
                  </a:lnTo>
                  <a:lnTo>
                    <a:pt x="5424" y="4811"/>
                  </a:lnTo>
                  <a:lnTo>
                    <a:pt x="5471" y="4811"/>
                  </a:lnTo>
                  <a:lnTo>
                    <a:pt x="5565" y="4858"/>
                  </a:lnTo>
                  <a:lnTo>
                    <a:pt x="5612" y="4858"/>
                  </a:lnTo>
                  <a:lnTo>
                    <a:pt x="5801" y="4999"/>
                  </a:lnTo>
                  <a:lnTo>
                    <a:pt x="5943" y="4858"/>
                  </a:lnTo>
                  <a:lnTo>
                    <a:pt x="6084" y="4763"/>
                  </a:lnTo>
                  <a:lnTo>
                    <a:pt x="6273" y="4716"/>
                  </a:lnTo>
                  <a:lnTo>
                    <a:pt x="6414" y="4716"/>
                  </a:lnTo>
                  <a:lnTo>
                    <a:pt x="6556" y="4858"/>
                  </a:lnTo>
                  <a:lnTo>
                    <a:pt x="6697" y="4905"/>
                  </a:lnTo>
                  <a:lnTo>
                    <a:pt x="6839" y="4905"/>
                  </a:lnTo>
                  <a:lnTo>
                    <a:pt x="6933" y="4952"/>
                  </a:lnTo>
                  <a:lnTo>
                    <a:pt x="7027" y="5046"/>
                  </a:lnTo>
                  <a:lnTo>
                    <a:pt x="7074" y="5141"/>
                  </a:lnTo>
                  <a:lnTo>
                    <a:pt x="7074" y="5282"/>
                  </a:lnTo>
                  <a:lnTo>
                    <a:pt x="7122" y="5376"/>
                  </a:lnTo>
                  <a:lnTo>
                    <a:pt x="7310" y="5471"/>
                  </a:lnTo>
                  <a:lnTo>
                    <a:pt x="7546" y="5565"/>
                  </a:lnTo>
                  <a:lnTo>
                    <a:pt x="7688" y="5659"/>
                  </a:lnTo>
                  <a:lnTo>
                    <a:pt x="8065" y="5942"/>
                  </a:lnTo>
                  <a:lnTo>
                    <a:pt x="8112" y="5990"/>
                  </a:lnTo>
                  <a:lnTo>
                    <a:pt x="8159" y="6084"/>
                  </a:lnTo>
                  <a:lnTo>
                    <a:pt x="8159" y="6225"/>
                  </a:lnTo>
                  <a:lnTo>
                    <a:pt x="8348" y="6084"/>
                  </a:lnTo>
                  <a:lnTo>
                    <a:pt x="8536" y="5942"/>
                  </a:lnTo>
                  <a:lnTo>
                    <a:pt x="8725" y="5848"/>
                  </a:lnTo>
                  <a:lnTo>
                    <a:pt x="9150" y="5707"/>
                  </a:lnTo>
                  <a:lnTo>
                    <a:pt x="9715" y="5141"/>
                  </a:lnTo>
                  <a:lnTo>
                    <a:pt x="9857" y="5046"/>
                  </a:lnTo>
                  <a:lnTo>
                    <a:pt x="10140" y="4999"/>
                  </a:lnTo>
                  <a:lnTo>
                    <a:pt x="10329" y="4999"/>
                  </a:lnTo>
                  <a:lnTo>
                    <a:pt x="10376" y="4858"/>
                  </a:lnTo>
                  <a:lnTo>
                    <a:pt x="10281" y="4716"/>
                  </a:lnTo>
                  <a:lnTo>
                    <a:pt x="10281" y="4622"/>
                  </a:lnTo>
                  <a:lnTo>
                    <a:pt x="10281" y="4528"/>
                  </a:lnTo>
                  <a:lnTo>
                    <a:pt x="10376" y="4339"/>
                  </a:lnTo>
                  <a:lnTo>
                    <a:pt x="10564" y="4245"/>
                  </a:lnTo>
                  <a:lnTo>
                    <a:pt x="11036" y="4103"/>
                  </a:lnTo>
                  <a:lnTo>
                    <a:pt x="11413" y="3962"/>
                  </a:lnTo>
                  <a:lnTo>
                    <a:pt x="11460" y="3962"/>
                  </a:lnTo>
                  <a:lnTo>
                    <a:pt x="11838" y="4009"/>
                  </a:lnTo>
                  <a:lnTo>
                    <a:pt x="12262" y="4103"/>
                  </a:lnTo>
                  <a:lnTo>
                    <a:pt x="12451" y="4150"/>
                  </a:lnTo>
                  <a:lnTo>
                    <a:pt x="12970" y="4292"/>
                  </a:lnTo>
                  <a:lnTo>
                    <a:pt x="13158" y="4386"/>
                  </a:lnTo>
                  <a:lnTo>
                    <a:pt x="13347" y="4528"/>
                  </a:lnTo>
                  <a:lnTo>
                    <a:pt x="13630" y="4716"/>
                  </a:lnTo>
                  <a:lnTo>
                    <a:pt x="13866" y="4952"/>
                  </a:lnTo>
                  <a:lnTo>
                    <a:pt x="14054" y="5188"/>
                  </a:lnTo>
                  <a:lnTo>
                    <a:pt x="14243" y="5329"/>
                  </a:lnTo>
                  <a:lnTo>
                    <a:pt x="14479" y="5471"/>
                  </a:lnTo>
                  <a:lnTo>
                    <a:pt x="14762" y="5612"/>
                  </a:lnTo>
                  <a:lnTo>
                    <a:pt x="14950" y="5707"/>
                  </a:lnTo>
                  <a:lnTo>
                    <a:pt x="15139" y="5895"/>
                  </a:lnTo>
                  <a:lnTo>
                    <a:pt x="15328" y="6037"/>
                  </a:lnTo>
                  <a:lnTo>
                    <a:pt x="15422" y="6225"/>
                  </a:lnTo>
                  <a:lnTo>
                    <a:pt x="15469" y="6320"/>
                  </a:lnTo>
                  <a:lnTo>
                    <a:pt x="15516" y="6320"/>
                  </a:lnTo>
                  <a:lnTo>
                    <a:pt x="15611" y="6225"/>
                  </a:lnTo>
                  <a:lnTo>
                    <a:pt x="15705" y="6178"/>
                  </a:lnTo>
                  <a:lnTo>
                    <a:pt x="16082" y="6131"/>
                  </a:lnTo>
                  <a:lnTo>
                    <a:pt x="16224" y="6131"/>
                  </a:lnTo>
                  <a:lnTo>
                    <a:pt x="16318" y="6225"/>
                  </a:lnTo>
                  <a:lnTo>
                    <a:pt x="16601" y="6697"/>
                  </a:lnTo>
                  <a:lnTo>
                    <a:pt x="16742" y="6838"/>
                  </a:lnTo>
                  <a:lnTo>
                    <a:pt x="16837" y="6933"/>
                  </a:lnTo>
                  <a:lnTo>
                    <a:pt x="16931" y="7121"/>
                  </a:lnTo>
                  <a:lnTo>
                    <a:pt x="17167" y="7546"/>
                  </a:lnTo>
                  <a:lnTo>
                    <a:pt x="17308" y="7923"/>
                  </a:lnTo>
                  <a:lnTo>
                    <a:pt x="17356" y="8112"/>
                  </a:lnTo>
                  <a:lnTo>
                    <a:pt x="17356" y="8348"/>
                  </a:lnTo>
                  <a:lnTo>
                    <a:pt x="17356" y="8536"/>
                  </a:lnTo>
                  <a:lnTo>
                    <a:pt x="17403" y="8819"/>
                  </a:lnTo>
                  <a:lnTo>
                    <a:pt x="17450" y="9102"/>
                  </a:lnTo>
                  <a:lnTo>
                    <a:pt x="17403" y="9479"/>
                  </a:lnTo>
                  <a:lnTo>
                    <a:pt x="17261" y="10281"/>
                  </a:lnTo>
                  <a:lnTo>
                    <a:pt x="17308" y="10376"/>
                  </a:lnTo>
                  <a:lnTo>
                    <a:pt x="17308" y="10281"/>
                  </a:lnTo>
                  <a:lnTo>
                    <a:pt x="17356" y="10187"/>
                  </a:lnTo>
                  <a:lnTo>
                    <a:pt x="17403" y="10140"/>
                  </a:lnTo>
                  <a:lnTo>
                    <a:pt x="17639" y="9951"/>
                  </a:lnTo>
                  <a:lnTo>
                    <a:pt x="17827" y="9904"/>
                  </a:lnTo>
                  <a:lnTo>
                    <a:pt x="17969" y="9857"/>
                  </a:lnTo>
                  <a:lnTo>
                    <a:pt x="18110" y="9857"/>
                  </a:lnTo>
                  <a:lnTo>
                    <a:pt x="18204" y="9904"/>
                  </a:lnTo>
                  <a:lnTo>
                    <a:pt x="18252" y="9998"/>
                  </a:lnTo>
                  <a:lnTo>
                    <a:pt x="18299" y="10093"/>
                  </a:lnTo>
                  <a:lnTo>
                    <a:pt x="18299" y="10281"/>
                  </a:lnTo>
                  <a:lnTo>
                    <a:pt x="18440" y="10234"/>
                  </a:lnTo>
                  <a:lnTo>
                    <a:pt x="18487" y="10187"/>
                  </a:lnTo>
                  <a:lnTo>
                    <a:pt x="18582" y="10140"/>
                  </a:lnTo>
                  <a:lnTo>
                    <a:pt x="18676" y="10093"/>
                  </a:lnTo>
                  <a:lnTo>
                    <a:pt x="18818" y="10140"/>
                  </a:lnTo>
                  <a:lnTo>
                    <a:pt x="18959" y="10281"/>
                  </a:lnTo>
                  <a:lnTo>
                    <a:pt x="19006" y="10376"/>
                  </a:lnTo>
                  <a:lnTo>
                    <a:pt x="19006" y="10470"/>
                  </a:lnTo>
                  <a:lnTo>
                    <a:pt x="18912" y="10753"/>
                  </a:lnTo>
                  <a:lnTo>
                    <a:pt x="18770" y="11036"/>
                  </a:lnTo>
                  <a:lnTo>
                    <a:pt x="18676" y="11130"/>
                  </a:lnTo>
                  <a:lnTo>
                    <a:pt x="18676" y="11224"/>
                  </a:lnTo>
                  <a:lnTo>
                    <a:pt x="18676" y="11413"/>
                  </a:lnTo>
                  <a:lnTo>
                    <a:pt x="18629" y="11602"/>
                  </a:lnTo>
                  <a:lnTo>
                    <a:pt x="18535" y="11790"/>
                  </a:lnTo>
                  <a:lnTo>
                    <a:pt x="18440" y="11885"/>
                  </a:lnTo>
                  <a:lnTo>
                    <a:pt x="18393" y="11932"/>
                  </a:lnTo>
                  <a:lnTo>
                    <a:pt x="18582" y="12215"/>
                  </a:lnTo>
                  <a:lnTo>
                    <a:pt x="18770" y="12309"/>
                  </a:lnTo>
                  <a:lnTo>
                    <a:pt x="19006" y="12545"/>
                  </a:lnTo>
                  <a:lnTo>
                    <a:pt x="19101" y="12639"/>
                  </a:lnTo>
                  <a:lnTo>
                    <a:pt x="19148" y="12734"/>
                  </a:lnTo>
                  <a:lnTo>
                    <a:pt x="19195" y="12922"/>
                  </a:lnTo>
                  <a:lnTo>
                    <a:pt x="19242" y="13111"/>
                  </a:lnTo>
                  <a:lnTo>
                    <a:pt x="19336" y="13347"/>
                  </a:lnTo>
                  <a:lnTo>
                    <a:pt x="19525" y="13582"/>
                  </a:lnTo>
                  <a:lnTo>
                    <a:pt x="19666" y="13630"/>
                  </a:lnTo>
                  <a:lnTo>
                    <a:pt x="20044" y="13677"/>
                  </a:lnTo>
                  <a:lnTo>
                    <a:pt x="20091" y="13630"/>
                  </a:lnTo>
                  <a:lnTo>
                    <a:pt x="20185" y="13535"/>
                  </a:lnTo>
                  <a:lnTo>
                    <a:pt x="20327" y="13488"/>
                  </a:lnTo>
                  <a:lnTo>
                    <a:pt x="20610" y="13535"/>
                  </a:lnTo>
                  <a:lnTo>
                    <a:pt x="20798" y="13630"/>
                  </a:lnTo>
                  <a:lnTo>
                    <a:pt x="20940" y="13771"/>
                  </a:lnTo>
                  <a:lnTo>
                    <a:pt x="21034" y="13960"/>
                  </a:lnTo>
                  <a:lnTo>
                    <a:pt x="21128" y="14148"/>
                  </a:lnTo>
                  <a:lnTo>
                    <a:pt x="21223" y="14479"/>
                  </a:lnTo>
                  <a:lnTo>
                    <a:pt x="21270" y="14667"/>
                  </a:lnTo>
                  <a:lnTo>
                    <a:pt x="21317" y="14762"/>
                  </a:lnTo>
                  <a:lnTo>
                    <a:pt x="21411" y="14856"/>
                  </a:lnTo>
                  <a:lnTo>
                    <a:pt x="21506" y="14903"/>
                  </a:lnTo>
                  <a:lnTo>
                    <a:pt x="21742" y="14903"/>
                  </a:lnTo>
                  <a:lnTo>
                    <a:pt x="21883" y="14950"/>
                  </a:lnTo>
                  <a:lnTo>
                    <a:pt x="21977" y="14997"/>
                  </a:lnTo>
                  <a:lnTo>
                    <a:pt x="22119" y="15139"/>
                  </a:lnTo>
                  <a:lnTo>
                    <a:pt x="22496" y="15658"/>
                  </a:lnTo>
                  <a:lnTo>
                    <a:pt x="22590" y="15941"/>
                  </a:lnTo>
                  <a:lnTo>
                    <a:pt x="22685" y="16129"/>
                  </a:lnTo>
                  <a:lnTo>
                    <a:pt x="22638" y="16318"/>
                  </a:lnTo>
                  <a:lnTo>
                    <a:pt x="22685" y="16365"/>
                  </a:lnTo>
                  <a:lnTo>
                    <a:pt x="22968" y="16412"/>
                  </a:lnTo>
                  <a:lnTo>
                    <a:pt x="23392" y="16412"/>
                  </a:lnTo>
                  <a:lnTo>
                    <a:pt x="23534" y="16459"/>
                  </a:lnTo>
                  <a:lnTo>
                    <a:pt x="23911" y="16648"/>
                  </a:lnTo>
                  <a:lnTo>
                    <a:pt x="24241" y="16837"/>
                  </a:lnTo>
                  <a:lnTo>
                    <a:pt x="24666" y="17261"/>
                  </a:lnTo>
                  <a:lnTo>
                    <a:pt x="24666" y="17308"/>
                  </a:lnTo>
                  <a:lnTo>
                    <a:pt x="24901" y="17497"/>
                  </a:lnTo>
                  <a:lnTo>
                    <a:pt x="25043" y="17638"/>
                  </a:lnTo>
                  <a:lnTo>
                    <a:pt x="25184" y="17686"/>
                  </a:lnTo>
                  <a:lnTo>
                    <a:pt x="25232" y="17686"/>
                  </a:lnTo>
                  <a:lnTo>
                    <a:pt x="25420" y="17733"/>
                  </a:lnTo>
                  <a:lnTo>
                    <a:pt x="25609" y="17733"/>
                  </a:lnTo>
                  <a:lnTo>
                    <a:pt x="25750" y="17780"/>
                  </a:lnTo>
                  <a:lnTo>
                    <a:pt x="25845" y="17827"/>
                  </a:lnTo>
                  <a:lnTo>
                    <a:pt x="25986" y="18157"/>
                  </a:lnTo>
                  <a:lnTo>
                    <a:pt x="26033" y="18346"/>
                  </a:lnTo>
                  <a:lnTo>
                    <a:pt x="26316" y="18251"/>
                  </a:lnTo>
                  <a:lnTo>
                    <a:pt x="26646" y="18063"/>
                  </a:lnTo>
                  <a:lnTo>
                    <a:pt x="26882" y="17874"/>
                  </a:lnTo>
                  <a:lnTo>
                    <a:pt x="27071" y="17827"/>
                  </a:lnTo>
                  <a:lnTo>
                    <a:pt x="27259" y="17733"/>
                  </a:lnTo>
                  <a:lnTo>
                    <a:pt x="27401" y="17591"/>
                  </a:lnTo>
                  <a:lnTo>
                    <a:pt x="27448" y="17355"/>
                  </a:lnTo>
                  <a:lnTo>
                    <a:pt x="27448" y="17261"/>
                  </a:lnTo>
                  <a:lnTo>
                    <a:pt x="27354" y="17120"/>
                  </a:lnTo>
                  <a:lnTo>
                    <a:pt x="27259" y="16837"/>
                  </a:lnTo>
                  <a:lnTo>
                    <a:pt x="27165" y="16459"/>
                  </a:lnTo>
                  <a:lnTo>
                    <a:pt x="27165" y="16176"/>
                  </a:lnTo>
                  <a:lnTo>
                    <a:pt x="27165" y="15941"/>
                  </a:lnTo>
                  <a:lnTo>
                    <a:pt x="27259" y="15799"/>
                  </a:lnTo>
                  <a:lnTo>
                    <a:pt x="27354" y="15658"/>
                  </a:lnTo>
                  <a:lnTo>
                    <a:pt x="27590" y="15422"/>
                  </a:lnTo>
                  <a:lnTo>
                    <a:pt x="27684" y="15375"/>
                  </a:lnTo>
                  <a:lnTo>
                    <a:pt x="27637" y="15186"/>
                  </a:lnTo>
                  <a:lnTo>
                    <a:pt x="27495" y="14997"/>
                  </a:lnTo>
                  <a:lnTo>
                    <a:pt x="27212" y="14620"/>
                  </a:lnTo>
                  <a:lnTo>
                    <a:pt x="27165" y="14573"/>
                  </a:lnTo>
                  <a:lnTo>
                    <a:pt x="27118" y="14431"/>
                  </a:lnTo>
                  <a:lnTo>
                    <a:pt x="27118" y="14148"/>
                  </a:lnTo>
                  <a:lnTo>
                    <a:pt x="27118" y="13960"/>
                  </a:lnTo>
                  <a:lnTo>
                    <a:pt x="27118" y="13913"/>
                  </a:lnTo>
                  <a:lnTo>
                    <a:pt x="27118" y="13394"/>
                  </a:lnTo>
                  <a:lnTo>
                    <a:pt x="27071" y="12922"/>
                  </a:lnTo>
                  <a:lnTo>
                    <a:pt x="26693" y="12026"/>
                  </a:lnTo>
                  <a:lnTo>
                    <a:pt x="26458" y="11460"/>
                  </a:lnTo>
                  <a:lnTo>
                    <a:pt x="26175" y="11036"/>
                  </a:lnTo>
                  <a:lnTo>
                    <a:pt x="26033" y="10894"/>
                  </a:lnTo>
                  <a:lnTo>
                    <a:pt x="25892" y="10800"/>
                  </a:lnTo>
                  <a:lnTo>
                    <a:pt x="25750" y="10753"/>
                  </a:lnTo>
                  <a:lnTo>
                    <a:pt x="25656" y="10658"/>
                  </a:lnTo>
                  <a:lnTo>
                    <a:pt x="25514" y="10517"/>
                  </a:lnTo>
                  <a:lnTo>
                    <a:pt x="25420" y="10328"/>
                  </a:lnTo>
                  <a:lnTo>
                    <a:pt x="25326" y="10093"/>
                  </a:lnTo>
                  <a:lnTo>
                    <a:pt x="25279" y="9951"/>
                  </a:lnTo>
                  <a:lnTo>
                    <a:pt x="25184" y="9857"/>
                  </a:lnTo>
                  <a:lnTo>
                    <a:pt x="24854" y="9385"/>
                  </a:lnTo>
                  <a:lnTo>
                    <a:pt x="24100" y="8536"/>
                  </a:lnTo>
                  <a:lnTo>
                    <a:pt x="23958" y="8348"/>
                  </a:lnTo>
                  <a:lnTo>
                    <a:pt x="23817" y="8065"/>
                  </a:lnTo>
                  <a:lnTo>
                    <a:pt x="23722" y="7782"/>
                  </a:lnTo>
                  <a:lnTo>
                    <a:pt x="23628" y="7687"/>
                  </a:lnTo>
                  <a:lnTo>
                    <a:pt x="23581" y="7593"/>
                  </a:lnTo>
                  <a:lnTo>
                    <a:pt x="23534" y="7452"/>
                  </a:lnTo>
                  <a:lnTo>
                    <a:pt x="23581" y="7263"/>
                  </a:lnTo>
                  <a:lnTo>
                    <a:pt x="23581" y="7216"/>
                  </a:lnTo>
                  <a:lnTo>
                    <a:pt x="23722" y="6791"/>
                  </a:lnTo>
                  <a:lnTo>
                    <a:pt x="23675" y="6791"/>
                  </a:lnTo>
                  <a:lnTo>
                    <a:pt x="23675" y="6744"/>
                  </a:lnTo>
                  <a:lnTo>
                    <a:pt x="23439" y="6650"/>
                  </a:lnTo>
                  <a:lnTo>
                    <a:pt x="23251" y="6508"/>
                  </a:lnTo>
                  <a:lnTo>
                    <a:pt x="22355" y="5518"/>
                  </a:lnTo>
                  <a:lnTo>
                    <a:pt x="22072" y="5471"/>
                  </a:lnTo>
                  <a:lnTo>
                    <a:pt x="21930" y="5376"/>
                  </a:lnTo>
                  <a:lnTo>
                    <a:pt x="21742" y="5235"/>
                  </a:lnTo>
                  <a:lnTo>
                    <a:pt x="21128" y="4528"/>
                  </a:lnTo>
                  <a:lnTo>
                    <a:pt x="20468" y="3820"/>
                  </a:lnTo>
                  <a:lnTo>
                    <a:pt x="20138" y="3301"/>
                  </a:lnTo>
                  <a:lnTo>
                    <a:pt x="19902" y="2877"/>
                  </a:lnTo>
                  <a:lnTo>
                    <a:pt x="19761" y="2547"/>
                  </a:lnTo>
                  <a:lnTo>
                    <a:pt x="19619" y="2169"/>
                  </a:lnTo>
                  <a:lnTo>
                    <a:pt x="19384" y="1745"/>
                  </a:lnTo>
                  <a:lnTo>
                    <a:pt x="19289" y="1556"/>
                  </a:lnTo>
                  <a:lnTo>
                    <a:pt x="19101" y="1226"/>
                  </a:lnTo>
                  <a:lnTo>
                    <a:pt x="18865" y="943"/>
                  </a:lnTo>
                  <a:lnTo>
                    <a:pt x="18723" y="707"/>
                  </a:lnTo>
                  <a:lnTo>
                    <a:pt x="18487" y="94"/>
                  </a:lnTo>
                  <a:lnTo>
                    <a:pt x="18440" y="94"/>
                  </a:lnTo>
                  <a:lnTo>
                    <a:pt x="18157" y="142"/>
                  </a:lnTo>
                  <a:lnTo>
                    <a:pt x="17969" y="189"/>
                  </a:lnTo>
                  <a:lnTo>
                    <a:pt x="17827" y="189"/>
                  </a:lnTo>
                  <a:lnTo>
                    <a:pt x="17686" y="142"/>
                  </a:lnTo>
                  <a:lnTo>
                    <a:pt x="17403" y="47"/>
                  </a:lnTo>
                  <a:lnTo>
                    <a:pt x="1730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7" name="Google Shape;2727;p47"/>
            <p:cNvSpPr/>
            <p:nvPr/>
          </p:nvSpPr>
          <p:spPr>
            <a:xfrm>
              <a:off x="2638625" y="323005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8" name="Google Shape;2728;p47"/>
            <p:cNvSpPr/>
            <p:nvPr/>
          </p:nvSpPr>
          <p:spPr>
            <a:xfrm>
              <a:off x="2421675" y="3213550"/>
              <a:ext cx="436275" cy="328975"/>
            </a:xfrm>
            <a:custGeom>
              <a:avLst/>
              <a:gdLst/>
              <a:ahLst/>
              <a:cxnLst/>
              <a:rect l="l" t="t" r="r" b="b"/>
              <a:pathLst>
                <a:path w="17451" h="13159" extrusionOk="0">
                  <a:moveTo>
                    <a:pt x="8254" y="1"/>
                  </a:moveTo>
                  <a:lnTo>
                    <a:pt x="1" y="1227"/>
                  </a:lnTo>
                  <a:lnTo>
                    <a:pt x="48" y="1793"/>
                  </a:lnTo>
                  <a:lnTo>
                    <a:pt x="142" y="2453"/>
                  </a:lnTo>
                  <a:lnTo>
                    <a:pt x="189" y="2736"/>
                  </a:lnTo>
                  <a:lnTo>
                    <a:pt x="189" y="2925"/>
                  </a:lnTo>
                  <a:lnTo>
                    <a:pt x="236" y="3066"/>
                  </a:lnTo>
                  <a:lnTo>
                    <a:pt x="236" y="3113"/>
                  </a:lnTo>
                  <a:lnTo>
                    <a:pt x="284" y="3208"/>
                  </a:lnTo>
                  <a:lnTo>
                    <a:pt x="378" y="3302"/>
                  </a:lnTo>
                  <a:lnTo>
                    <a:pt x="425" y="3726"/>
                  </a:lnTo>
                  <a:lnTo>
                    <a:pt x="472" y="4245"/>
                  </a:lnTo>
                  <a:lnTo>
                    <a:pt x="519" y="4670"/>
                  </a:lnTo>
                  <a:lnTo>
                    <a:pt x="944" y="4905"/>
                  </a:lnTo>
                  <a:lnTo>
                    <a:pt x="1274" y="5236"/>
                  </a:lnTo>
                  <a:lnTo>
                    <a:pt x="1415" y="5424"/>
                  </a:lnTo>
                  <a:lnTo>
                    <a:pt x="1463" y="5660"/>
                  </a:lnTo>
                  <a:lnTo>
                    <a:pt x="1557" y="6037"/>
                  </a:lnTo>
                  <a:lnTo>
                    <a:pt x="1557" y="6132"/>
                  </a:lnTo>
                  <a:lnTo>
                    <a:pt x="1510" y="6226"/>
                  </a:lnTo>
                  <a:lnTo>
                    <a:pt x="1604" y="6320"/>
                  </a:lnTo>
                  <a:lnTo>
                    <a:pt x="1840" y="6556"/>
                  </a:lnTo>
                  <a:lnTo>
                    <a:pt x="2029" y="6839"/>
                  </a:lnTo>
                  <a:lnTo>
                    <a:pt x="2264" y="7216"/>
                  </a:lnTo>
                  <a:lnTo>
                    <a:pt x="2406" y="7405"/>
                  </a:lnTo>
                  <a:lnTo>
                    <a:pt x="2500" y="7594"/>
                  </a:lnTo>
                  <a:lnTo>
                    <a:pt x="2547" y="7735"/>
                  </a:lnTo>
                  <a:lnTo>
                    <a:pt x="2642" y="8254"/>
                  </a:lnTo>
                  <a:lnTo>
                    <a:pt x="2689" y="8820"/>
                  </a:lnTo>
                  <a:lnTo>
                    <a:pt x="2689" y="9244"/>
                  </a:lnTo>
                  <a:lnTo>
                    <a:pt x="2642" y="9574"/>
                  </a:lnTo>
                  <a:lnTo>
                    <a:pt x="2547" y="9763"/>
                  </a:lnTo>
                  <a:lnTo>
                    <a:pt x="2453" y="9857"/>
                  </a:lnTo>
                  <a:lnTo>
                    <a:pt x="2406" y="9905"/>
                  </a:lnTo>
                  <a:lnTo>
                    <a:pt x="2359" y="9999"/>
                  </a:lnTo>
                  <a:lnTo>
                    <a:pt x="2312" y="10282"/>
                  </a:lnTo>
                  <a:lnTo>
                    <a:pt x="2359" y="10470"/>
                  </a:lnTo>
                  <a:lnTo>
                    <a:pt x="2359" y="10659"/>
                  </a:lnTo>
                  <a:lnTo>
                    <a:pt x="2453" y="10801"/>
                  </a:lnTo>
                  <a:lnTo>
                    <a:pt x="2500" y="10848"/>
                  </a:lnTo>
                  <a:lnTo>
                    <a:pt x="2642" y="11178"/>
                  </a:lnTo>
                  <a:lnTo>
                    <a:pt x="2689" y="11319"/>
                  </a:lnTo>
                  <a:lnTo>
                    <a:pt x="2642" y="11461"/>
                  </a:lnTo>
                  <a:lnTo>
                    <a:pt x="2547" y="11650"/>
                  </a:lnTo>
                  <a:lnTo>
                    <a:pt x="2359" y="11932"/>
                  </a:lnTo>
                  <a:lnTo>
                    <a:pt x="2217" y="12263"/>
                  </a:lnTo>
                  <a:lnTo>
                    <a:pt x="2170" y="12498"/>
                  </a:lnTo>
                  <a:lnTo>
                    <a:pt x="2264" y="12781"/>
                  </a:lnTo>
                  <a:lnTo>
                    <a:pt x="3160" y="12451"/>
                  </a:lnTo>
                  <a:lnTo>
                    <a:pt x="3443" y="12310"/>
                  </a:lnTo>
                  <a:lnTo>
                    <a:pt x="3538" y="12215"/>
                  </a:lnTo>
                  <a:lnTo>
                    <a:pt x="3726" y="12168"/>
                  </a:lnTo>
                  <a:lnTo>
                    <a:pt x="3962" y="12074"/>
                  </a:lnTo>
                  <a:lnTo>
                    <a:pt x="4198" y="12121"/>
                  </a:lnTo>
                  <a:lnTo>
                    <a:pt x="4481" y="12168"/>
                  </a:lnTo>
                  <a:lnTo>
                    <a:pt x="4717" y="12168"/>
                  </a:lnTo>
                  <a:lnTo>
                    <a:pt x="5094" y="12263"/>
                  </a:lnTo>
                  <a:lnTo>
                    <a:pt x="5283" y="12357"/>
                  </a:lnTo>
                  <a:lnTo>
                    <a:pt x="5471" y="12404"/>
                  </a:lnTo>
                  <a:lnTo>
                    <a:pt x="5566" y="12451"/>
                  </a:lnTo>
                  <a:lnTo>
                    <a:pt x="6084" y="12451"/>
                  </a:lnTo>
                  <a:lnTo>
                    <a:pt x="7311" y="12357"/>
                  </a:lnTo>
                  <a:lnTo>
                    <a:pt x="7546" y="12357"/>
                  </a:lnTo>
                  <a:lnTo>
                    <a:pt x="7546" y="12310"/>
                  </a:lnTo>
                  <a:lnTo>
                    <a:pt x="7405" y="12074"/>
                  </a:lnTo>
                  <a:lnTo>
                    <a:pt x="7358" y="11932"/>
                  </a:lnTo>
                  <a:lnTo>
                    <a:pt x="7358" y="11791"/>
                  </a:lnTo>
                  <a:lnTo>
                    <a:pt x="7452" y="11650"/>
                  </a:lnTo>
                  <a:lnTo>
                    <a:pt x="7594" y="11602"/>
                  </a:lnTo>
                  <a:lnTo>
                    <a:pt x="7971" y="11414"/>
                  </a:lnTo>
                  <a:lnTo>
                    <a:pt x="8065" y="11272"/>
                  </a:lnTo>
                  <a:lnTo>
                    <a:pt x="8160" y="11225"/>
                  </a:lnTo>
                  <a:lnTo>
                    <a:pt x="8254" y="11178"/>
                  </a:lnTo>
                  <a:lnTo>
                    <a:pt x="8395" y="11225"/>
                  </a:lnTo>
                  <a:lnTo>
                    <a:pt x="8490" y="11272"/>
                  </a:lnTo>
                  <a:lnTo>
                    <a:pt x="8537" y="11367"/>
                  </a:lnTo>
                  <a:lnTo>
                    <a:pt x="8631" y="11508"/>
                  </a:lnTo>
                  <a:lnTo>
                    <a:pt x="9244" y="11508"/>
                  </a:lnTo>
                  <a:lnTo>
                    <a:pt x="9339" y="11555"/>
                  </a:lnTo>
                  <a:lnTo>
                    <a:pt x="9527" y="11791"/>
                  </a:lnTo>
                  <a:lnTo>
                    <a:pt x="9622" y="11980"/>
                  </a:lnTo>
                  <a:lnTo>
                    <a:pt x="9716" y="12027"/>
                  </a:lnTo>
                  <a:lnTo>
                    <a:pt x="9904" y="12121"/>
                  </a:lnTo>
                  <a:lnTo>
                    <a:pt x="10470" y="12121"/>
                  </a:lnTo>
                  <a:lnTo>
                    <a:pt x="10565" y="12168"/>
                  </a:lnTo>
                  <a:lnTo>
                    <a:pt x="10706" y="12215"/>
                  </a:lnTo>
                  <a:lnTo>
                    <a:pt x="10895" y="12451"/>
                  </a:lnTo>
                  <a:lnTo>
                    <a:pt x="11084" y="12687"/>
                  </a:lnTo>
                  <a:lnTo>
                    <a:pt x="11225" y="12876"/>
                  </a:lnTo>
                  <a:lnTo>
                    <a:pt x="11366" y="13017"/>
                  </a:lnTo>
                  <a:lnTo>
                    <a:pt x="11885" y="13064"/>
                  </a:lnTo>
                  <a:lnTo>
                    <a:pt x="11980" y="13112"/>
                  </a:lnTo>
                  <a:lnTo>
                    <a:pt x="12074" y="13159"/>
                  </a:lnTo>
                  <a:lnTo>
                    <a:pt x="12215" y="13159"/>
                  </a:lnTo>
                  <a:lnTo>
                    <a:pt x="12310" y="13112"/>
                  </a:lnTo>
                  <a:lnTo>
                    <a:pt x="12593" y="12734"/>
                  </a:lnTo>
                  <a:lnTo>
                    <a:pt x="12687" y="12687"/>
                  </a:lnTo>
                  <a:lnTo>
                    <a:pt x="12923" y="12498"/>
                  </a:lnTo>
                  <a:lnTo>
                    <a:pt x="12970" y="12498"/>
                  </a:lnTo>
                  <a:lnTo>
                    <a:pt x="13064" y="12451"/>
                  </a:lnTo>
                  <a:lnTo>
                    <a:pt x="13206" y="12546"/>
                  </a:lnTo>
                  <a:lnTo>
                    <a:pt x="13253" y="12498"/>
                  </a:lnTo>
                  <a:lnTo>
                    <a:pt x="13347" y="12451"/>
                  </a:lnTo>
                  <a:lnTo>
                    <a:pt x="13442" y="12451"/>
                  </a:lnTo>
                  <a:lnTo>
                    <a:pt x="13583" y="12498"/>
                  </a:lnTo>
                  <a:lnTo>
                    <a:pt x="13772" y="12546"/>
                  </a:lnTo>
                  <a:lnTo>
                    <a:pt x="13913" y="12640"/>
                  </a:lnTo>
                  <a:lnTo>
                    <a:pt x="14008" y="12781"/>
                  </a:lnTo>
                  <a:lnTo>
                    <a:pt x="14102" y="12876"/>
                  </a:lnTo>
                  <a:lnTo>
                    <a:pt x="14338" y="12593"/>
                  </a:lnTo>
                  <a:lnTo>
                    <a:pt x="14385" y="12546"/>
                  </a:lnTo>
                  <a:lnTo>
                    <a:pt x="14243" y="12263"/>
                  </a:lnTo>
                  <a:lnTo>
                    <a:pt x="14149" y="12074"/>
                  </a:lnTo>
                  <a:lnTo>
                    <a:pt x="14196" y="11932"/>
                  </a:lnTo>
                  <a:lnTo>
                    <a:pt x="14243" y="11791"/>
                  </a:lnTo>
                  <a:lnTo>
                    <a:pt x="14338" y="11650"/>
                  </a:lnTo>
                  <a:lnTo>
                    <a:pt x="14479" y="11508"/>
                  </a:lnTo>
                  <a:lnTo>
                    <a:pt x="14573" y="11461"/>
                  </a:lnTo>
                  <a:lnTo>
                    <a:pt x="14668" y="11414"/>
                  </a:lnTo>
                  <a:lnTo>
                    <a:pt x="14762" y="11461"/>
                  </a:lnTo>
                  <a:lnTo>
                    <a:pt x="14951" y="11508"/>
                  </a:lnTo>
                  <a:lnTo>
                    <a:pt x="15092" y="11555"/>
                  </a:lnTo>
                  <a:lnTo>
                    <a:pt x="15281" y="11650"/>
                  </a:lnTo>
                  <a:lnTo>
                    <a:pt x="15328" y="11838"/>
                  </a:lnTo>
                  <a:lnTo>
                    <a:pt x="15422" y="11885"/>
                  </a:lnTo>
                  <a:lnTo>
                    <a:pt x="15564" y="11980"/>
                  </a:lnTo>
                  <a:lnTo>
                    <a:pt x="16224" y="11980"/>
                  </a:lnTo>
                  <a:lnTo>
                    <a:pt x="16460" y="12074"/>
                  </a:lnTo>
                  <a:lnTo>
                    <a:pt x="16649" y="12215"/>
                  </a:lnTo>
                  <a:lnTo>
                    <a:pt x="16743" y="12310"/>
                  </a:lnTo>
                  <a:lnTo>
                    <a:pt x="16790" y="12451"/>
                  </a:lnTo>
                  <a:lnTo>
                    <a:pt x="16884" y="12781"/>
                  </a:lnTo>
                  <a:lnTo>
                    <a:pt x="17403" y="12404"/>
                  </a:lnTo>
                  <a:lnTo>
                    <a:pt x="17450" y="12263"/>
                  </a:lnTo>
                  <a:lnTo>
                    <a:pt x="17262" y="12263"/>
                  </a:lnTo>
                  <a:lnTo>
                    <a:pt x="16979" y="12215"/>
                  </a:lnTo>
                  <a:lnTo>
                    <a:pt x="16649" y="12074"/>
                  </a:lnTo>
                  <a:lnTo>
                    <a:pt x="15894" y="11697"/>
                  </a:lnTo>
                  <a:lnTo>
                    <a:pt x="15752" y="11602"/>
                  </a:lnTo>
                  <a:lnTo>
                    <a:pt x="15611" y="11508"/>
                  </a:lnTo>
                  <a:lnTo>
                    <a:pt x="15517" y="11319"/>
                  </a:lnTo>
                  <a:lnTo>
                    <a:pt x="15422" y="11084"/>
                  </a:lnTo>
                  <a:lnTo>
                    <a:pt x="15470" y="10848"/>
                  </a:lnTo>
                  <a:lnTo>
                    <a:pt x="15517" y="10706"/>
                  </a:lnTo>
                  <a:lnTo>
                    <a:pt x="15611" y="10565"/>
                  </a:lnTo>
                  <a:lnTo>
                    <a:pt x="15752" y="10376"/>
                  </a:lnTo>
                  <a:lnTo>
                    <a:pt x="15847" y="10282"/>
                  </a:lnTo>
                  <a:lnTo>
                    <a:pt x="15894" y="10235"/>
                  </a:lnTo>
                  <a:lnTo>
                    <a:pt x="16035" y="9999"/>
                  </a:lnTo>
                  <a:lnTo>
                    <a:pt x="16177" y="9763"/>
                  </a:lnTo>
                  <a:lnTo>
                    <a:pt x="16271" y="9669"/>
                  </a:lnTo>
                  <a:lnTo>
                    <a:pt x="16318" y="9622"/>
                  </a:lnTo>
                  <a:lnTo>
                    <a:pt x="16460" y="9480"/>
                  </a:lnTo>
                  <a:lnTo>
                    <a:pt x="16366" y="9339"/>
                  </a:lnTo>
                  <a:lnTo>
                    <a:pt x="16271" y="9150"/>
                  </a:lnTo>
                  <a:lnTo>
                    <a:pt x="16224" y="9103"/>
                  </a:lnTo>
                  <a:lnTo>
                    <a:pt x="15705" y="9433"/>
                  </a:lnTo>
                  <a:lnTo>
                    <a:pt x="15658" y="9527"/>
                  </a:lnTo>
                  <a:lnTo>
                    <a:pt x="15611" y="9622"/>
                  </a:lnTo>
                  <a:lnTo>
                    <a:pt x="15564" y="9810"/>
                  </a:lnTo>
                  <a:lnTo>
                    <a:pt x="15470" y="9952"/>
                  </a:lnTo>
                  <a:lnTo>
                    <a:pt x="15375" y="10093"/>
                  </a:lnTo>
                  <a:lnTo>
                    <a:pt x="15281" y="10140"/>
                  </a:lnTo>
                  <a:lnTo>
                    <a:pt x="15187" y="10140"/>
                  </a:lnTo>
                  <a:lnTo>
                    <a:pt x="14762" y="10093"/>
                  </a:lnTo>
                  <a:lnTo>
                    <a:pt x="14715" y="10093"/>
                  </a:lnTo>
                  <a:lnTo>
                    <a:pt x="14526" y="10046"/>
                  </a:lnTo>
                  <a:lnTo>
                    <a:pt x="14385" y="9905"/>
                  </a:lnTo>
                  <a:lnTo>
                    <a:pt x="14385" y="9763"/>
                  </a:lnTo>
                  <a:lnTo>
                    <a:pt x="14432" y="9622"/>
                  </a:lnTo>
                  <a:lnTo>
                    <a:pt x="14573" y="9433"/>
                  </a:lnTo>
                  <a:lnTo>
                    <a:pt x="14526" y="9433"/>
                  </a:lnTo>
                  <a:lnTo>
                    <a:pt x="14385" y="9527"/>
                  </a:lnTo>
                  <a:lnTo>
                    <a:pt x="14149" y="9716"/>
                  </a:lnTo>
                  <a:lnTo>
                    <a:pt x="14008" y="9763"/>
                  </a:lnTo>
                  <a:lnTo>
                    <a:pt x="13866" y="9763"/>
                  </a:lnTo>
                  <a:lnTo>
                    <a:pt x="13725" y="9857"/>
                  </a:lnTo>
                  <a:lnTo>
                    <a:pt x="13442" y="9999"/>
                  </a:lnTo>
                  <a:lnTo>
                    <a:pt x="13253" y="10093"/>
                  </a:lnTo>
                  <a:lnTo>
                    <a:pt x="12970" y="10093"/>
                  </a:lnTo>
                  <a:lnTo>
                    <a:pt x="12876" y="10046"/>
                  </a:lnTo>
                  <a:lnTo>
                    <a:pt x="12734" y="9952"/>
                  </a:lnTo>
                  <a:lnTo>
                    <a:pt x="12687" y="9810"/>
                  </a:lnTo>
                  <a:lnTo>
                    <a:pt x="12498" y="9574"/>
                  </a:lnTo>
                  <a:lnTo>
                    <a:pt x="12404" y="9386"/>
                  </a:lnTo>
                  <a:lnTo>
                    <a:pt x="12451" y="9197"/>
                  </a:lnTo>
                  <a:lnTo>
                    <a:pt x="12498" y="8961"/>
                  </a:lnTo>
                  <a:lnTo>
                    <a:pt x="12640" y="8773"/>
                  </a:lnTo>
                  <a:lnTo>
                    <a:pt x="12687" y="8678"/>
                  </a:lnTo>
                  <a:lnTo>
                    <a:pt x="12781" y="8631"/>
                  </a:lnTo>
                  <a:lnTo>
                    <a:pt x="12970" y="8631"/>
                  </a:lnTo>
                  <a:lnTo>
                    <a:pt x="13159" y="8584"/>
                  </a:lnTo>
                  <a:lnTo>
                    <a:pt x="13347" y="8348"/>
                  </a:lnTo>
                  <a:lnTo>
                    <a:pt x="13489" y="8254"/>
                  </a:lnTo>
                  <a:lnTo>
                    <a:pt x="13630" y="8207"/>
                  </a:lnTo>
                  <a:lnTo>
                    <a:pt x="13772" y="8254"/>
                  </a:lnTo>
                  <a:lnTo>
                    <a:pt x="13913" y="8348"/>
                  </a:lnTo>
                  <a:lnTo>
                    <a:pt x="14008" y="8443"/>
                  </a:lnTo>
                  <a:lnTo>
                    <a:pt x="14149" y="8490"/>
                  </a:lnTo>
                  <a:lnTo>
                    <a:pt x="14385" y="8537"/>
                  </a:lnTo>
                  <a:lnTo>
                    <a:pt x="14856" y="8537"/>
                  </a:lnTo>
                  <a:lnTo>
                    <a:pt x="14856" y="8443"/>
                  </a:lnTo>
                  <a:lnTo>
                    <a:pt x="14432" y="8065"/>
                  </a:lnTo>
                  <a:lnTo>
                    <a:pt x="13960" y="7547"/>
                  </a:lnTo>
                  <a:lnTo>
                    <a:pt x="13866" y="7405"/>
                  </a:lnTo>
                  <a:lnTo>
                    <a:pt x="13819" y="7075"/>
                  </a:lnTo>
                  <a:lnTo>
                    <a:pt x="13819" y="6839"/>
                  </a:lnTo>
                  <a:lnTo>
                    <a:pt x="13866" y="6650"/>
                  </a:lnTo>
                  <a:lnTo>
                    <a:pt x="13913" y="6367"/>
                  </a:lnTo>
                  <a:lnTo>
                    <a:pt x="13394" y="6462"/>
                  </a:lnTo>
                  <a:lnTo>
                    <a:pt x="12970" y="6509"/>
                  </a:lnTo>
                  <a:lnTo>
                    <a:pt x="10565" y="7075"/>
                  </a:lnTo>
                  <a:lnTo>
                    <a:pt x="8442" y="7358"/>
                  </a:lnTo>
                  <a:lnTo>
                    <a:pt x="8348" y="7358"/>
                  </a:lnTo>
                  <a:lnTo>
                    <a:pt x="8301" y="7311"/>
                  </a:lnTo>
                  <a:lnTo>
                    <a:pt x="8207" y="7264"/>
                  </a:lnTo>
                  <a:lnTo>
                    <a:pt x="8207" y="7169"/>
                  </a:lnTo>
                  <a:lnTo>
                    <a:pt x="8065" y="6132"/>
                  </a:lnTo>
                  <a:lnTo>
                    <a:pt x="8160" y="5471"/>
                  </a:lnTo>
                  <a:lnTo>
                    <a:pt x="8254" y="4434"/>
                  </a:lnTo>
                  <a:lnTo>
                    <a:pt x="8301" y="4292"/>
                  </a:lnTo>
                  <a:lnTo>
                    <a:pt x="8348" y="4151"/>
                  </a:lnTo>
                  <a:lnTo>
                    <a:pt x="8584" y="3679"/>
                  </a:lnTo>
                  <a:lnTo>
                    <a:pt x="8820" y="3255"/>
                  </a:lnTo>
                  <a:lnTo>
                    <a:pt x="8914" y="3019"/>
                  </a:lnTo>
                  <a:lnTo>
                    <a:pt x="8914" y="2830"/>
                  </a:lnTo>
                  <a:lnTo>
                    <a:pt x="8961" y="2595"/>
                  </a:lnTo>
                  <a:lnTo>
                    <a:pt x="9056" y="2406"/>
                  </a:lnTo>
                  <a:lnTo>
                    <a:pt x="9150" y="2312"/>
                  </a:lnTo>
                  <a:lnTo>
                    <a:pt x="9339" y="2170"/>
                  </a:lnTo>
                  <a:lnTo>
                    <a:pt x="9339" y="2076"/>
                  </a:lnTo>
                  <a:lnTo>
                    <a:pt x="9244" y="2029"/>
                  </a:lnTo>
                  <a:lnTo>
                    <a:pt x="9150" y="1887"/>
                  </a:lnTo>
                  <a:lnTo>
                    <a:pt x="8961" y="1604"/>
                  </a:lnTo>
                  <a:lnTo>
                    <a:pt x="8867" y="1321"/>
                  </a:lnTo>
                  <a:lnTo>
                    <a:pt x="8820" y="1133"/>
                  </a:lnTo>
                  <a:lnTo>
                    <a:pt x="8725" y="897"/>
                  </a:lnTo>
                  <a:lnTo>
                    <a:pt x="8631" y="755"/>
                  </a:lnTo>
                  <a:lnTo>
                    <a:pt x="8584" y="708"/>
                  </a:lnTo>
                  <a:lnTo>
                    <a:pt x="8537" y="661"/>
                  </a:lnTo>
                  <a:lnTo>
                    <a:pt x="8490" y="567"/>
                  </a:lnTo>
                  <a:lnTo>
                    <a:pt x="8584" y="472"/>
                  </a:lnTo>
                  <a:lnTo>
                    <a:pt x="8490" y="519"/>
                  </a:lnTo>
                  <a:lnTo>
                    <a:pt x="8348" y="237"/>
                  </a:lnTo>
                  <a:lnTo>
                    <a:pt x="8301" y="142"/>
                  </a:lnTo>
                  <a:lnTo>
                    <a:pt x="825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29" name="Google Shape;2729;p47"/>
            <p:cNvSpPr/>
            <p:nvPr/>
          </p:nvSpPr>
          <p:spPr>
            <a:xfrm>
              <a:off x="2787175" y="344700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0" name="Google Shape;2730;p47"/>
            <p:cNvSpPr/>
            <p:nvPr/>
          </p:nvSpPr>
          <p:spPr>
            <a:xfrm>
              <a:off x="2723500" y="3548400"/>
              <a:ext cx="25" cy="25"/>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1" name="Google Shape;2731;p47"/>
            <p:cNvSpPr/>
            <p:nvPr/>
          </p:nvSpPr>
          <p:spPr>
            <a:xfrm>
              <a:off x="1604600" y="3550750"/>
              <a:ext cx="25" cy="25"/>
            </a:xfrm>
            <a:custGeom>
              <a:avLst/>
              <a:gdLst/>
              <a:ahLst/>
              <a:cxnLst/>
              <a:rect l="l" t="t" r="r" b="b"/>
              <a:pathLst>
                <a:path w="1" h="1" extrusionOk="0">
                  <a:moveTo>
                    <a:pt x="1" y="1"/>
                  </a:moveTo>
                  <a:lnTo>
                    <a:pt x="1" y="1"/>
                  </a:lnTo>
                  <a:lnTo>
                    <a:pt x="1" y="1"/>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2" name="Google Shape;2732;p47"/>
            <p:cNvSpPr/>
            <p:nvPr/>
          </p:nvSpPr>
          <p:spPr>
            <a:xfrm>
              <a:off x="1966575" y="3162850"/>
              <a:ext cx="25" cy="25"/>
            </a:xfrm>
            <a:custGeom>
              <a:avLst/>
              <a:gdLst/>
              <a:ahLst/>
              <a:cxnLst/>
              <a:rect l="l" t="t" r="r" b="b"/>
              <a:pathLst>
                <a:path w="1" h="1" extrusionOk="0">
                  <a:moveTo>
                    <a:pt x="0" y="1"/>
                  </a:moveTo>
                  <a:lnTo>
                    <a:pt x="0" y="1"/>
                  </a:lnTo>
                  <a:lnTo>
                    <a:pt x="0" y="1"/>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3" name="Google Shape;2733;p47"/>
            <p:cNvSpPr/>
            <p:nvPr/>
          </p:nvSpPr>
          <p:spPr>
            <a:xfrm>
              <a:off x="1467850" y="2986000"/>
              <a:ext cx="1009275" cy="929100"/>
            </a:xfrm>
            <a:custGeom>
              <a:avLst/>
              <a:gdLst/>
              <a:ahLst/>
              <a:cxnLst/>
              <a:rect l="l" t="t" r="r" b="b"/>
              <a:pathLst>
                <a:path w="40371" h="37164" extrusionOk="0">
                  <a:moveTo>
                    <a:pt x="18629" y="1"/>
                  </a:moveTo>
                  <a:lnTo>
                    <a:pt x="10328" y="519"/>
                  </a:lnTo>
                  <a:lnTo>
                    <a:pt x="10989" y="16743"/>
                  </a:lnTo>
                  <a:lnTo>
                    <a:pt x="10942" y="16837"/>
                  </a:lnTo>
                  <a:lnTo>
                    <a:pt x="10894" y="16931"/>
                  </a:lnTo>
                  <a:lnTo>
                    <a:pt x="10847" y="16979"/>
                  </a:lnTo>
                  <a:lnTo>
                    <a:pt x="10753" y="17026"/>
                  </a:lnTo>
                  <a:lnTo>
                    <a:pt x="0" y="17214"/>
                  </a:lnTo>
                  <a:lnTo>
                    <a:pt x="47" y="17592"/>
                  </a:lnTo>
                  <a:lnTo>
                    <a:pt x="566" y="17828"/>
                  </a:lnTo>
                  <a:lnTo>
                    <a:pt x="755" y="17922"/>
                  </a:lnTo>
                  <a:lnTo>
                    <a:pt x="896" y="18063"/>
                  </a:lnTo>
                  <a:lnTo>
                    <a:pt x="1038" y="18299"/>
                  </a:lnTo>
                  <a:lnTo>
                    <a:pt x="1226" y="18676"/>
                  </a:lnTo>
                  <a:lnTo>
                    <a:pt x="1368" y="18818"/>
                  </a:lnTo>
                  <a:lnTo>
                    <a:pt x="1509" y="18912"/>
                  </a:lnTo>
                  <a:lnTo>
                    <a:pt x="1745" y="19054"/>
                  </a:lnTo>
                  <a:lnTo>
                    <a:pt x="1839" y="19148"/>
                  </a:lnTo>
                  <a:lnTo>
                    <a:pt x="2170" y="19478"/>
                  </a:lnTo>
                  <a:lnTo>
                    <a:pt x="2358" y="19620"/>
                  </a:lnTo>
                  <a:lnTo>
                    <a:pt x="2500" y="19808"/>
                  </a:lnTo>
                  <a:lnTo>
                    <a:pt x="2736" y="20044"/>
                  </a:lnTo>
                  <a:lnTo>
                    <a:pt x="3113" y="20421"/>
                  </a:lnTo>
                  <a:lnTo>
                    <a:pt x="3867" y="21034"/>
                  </a:lnTo>
                  <a:lnTo>
                    <a:pt x="4103" y="21129"/>
                  </a:lnTo>
                  <a:lnTo>
                    <a:pt x="4386" y="21270"/>
                  </a:lnTo>
                  <a:lnTo>
                    <a:pt x="4763" y="21412"/>
                  </a:lnTo>
                  <a:lnTo>
                    <a:pt x="4905" y="21506"/>
                  </a:lnTo>
                  <a:lnTo>
                    <a:pt x="5046" y="21600"/>
                  </a:lnTo>
                  <a:lnTo>
                    <a:pt x="5329" y="21789"/>
                  </a:lnTo>
                  <a:lnTo>
                    <a:pt x="5565" y="21978"/>
                  </a:lnTo>
                  <a:lnTo>
                    <a:pt x="5660" y="22072"/>
                  </a:lnTo>
                  <a:lnTo>
                    <a:pt x="5707" y="22214"/>
                  </a:lnTo>
                  <a:lnTo>
                    <a:pt x="5707" y="22308"/>
                  </a:lnTo>
                  <a:lnTo>
                    <a:pt x="5707" y="22402"/>
                  </a:lnTo>
                  <a:lnTo>
                    <a:pt x="5707" y="22496"/>
                  </a:lnTo>
                  <a:lnTo>
                    <a:pt x="5660" y="22827"/>
                  </a:lnTo>
                  <a:lnTo>
                    <a:pt x="5801" y="23015"/>
                  </a:lnTo>
                  <a:lnTo>
                    <a:pt x="5848" y="23015"/>
                  </a:lnTo>
                  <a:lnTo>
                    <a:pt x="5943" y="23157"/>
                  </a:lnTo>
                  <a:lnTo>
                    <a:pt x="6178" y="23487"/>
                  </a:lnTo>
                  <a:lnTo>
                    <a:pt x="6225" y="23676"/>
                  </a:lnTo>
                  <a:lnTo>
                    <a:pt x="6320" y="23864"/>
                  </a:lnTo>
                  <a:lnTo>
                    <a:pt x="6320" y="24147"/>
                  </a:lnTo>
                  <a:lnTo>
                    <a:pt x="6367" y="24713"/>
                  </a:lnTo>
                  <a:lnTo>
                    <a:pt x="6461" y="24807"/>
                  </a:lnTo>
                  <a:lnTo>
                    <a:pt x="6744" y="25185"/>
                  </a:lnTo>
                  <a:lnTo>
                    <a:pt x="6933" y="25420"/>
                  </a:lnTo>
                  <a:lnTo>
                    <a:pt x="7216" y="25609"/>
                  </a:lnTo>
                  <a:lnTo>
                    <a:pt x="8584" y="26317"/>
                  </a:lnTo>
                  <a:lnTo>
                    <a:pt x="9527" y="26741"/>
                  </a:lnTo>
                  <a:lnTo>
                    <a:pt x="10847" y="27448"/>
                  </a:lnTo>
                  <a:lnTo>
                    <a:pt x="10894" y="27448"/>
                  </a:lnTo>
                  <a:lnTo>
                    <a:pt x="11083" y="27401"/>
                  </a:lnTo>
                  <a:lnTo>
                    <a:pt x="11177" y="27401"/>
                  </a:lnTo>
                  <a:lnTo>
                    <a:pt x="11366" y="27071"/>
                  </a:lnTo>
                  <a:lnTo>
                    <a:pt x="11460" y="26882"/>
                  </a:lnTo>
                  <a:lnTo>
                    <a:pt x="11508" y="26788"/>
                  </a:lnTo>
                  <a:lnTo>
                    <a:pt x="11602" y="26741"/>
                  </a:lnTo>
                  <a:lnTo>
                    <a:pt x="11743" y="26600"/>
                  </a:lnTo>
                  <a:lnTo>
                    <a:pt x="11885" y="26411"/>
                  </a:lnTo>
                  <a:lnTo>
                    <a:pt x="12073" y="25703"/>
                  </a:lnTo>
                  <a:lnTo>
                    <a:pt x="12262" y="25138"/>
                  </a:lnTo>
                  <a:lnTo>
                    <a:pt x="12262" y="25043"/>
                  </a:lnTo>
                  <a:lnTo>
                    <a:pt x="12262" y="24949"/>
                  </a:lnTo>
                  <a:lnTo>
                    <a:pt x="12309" y="24807"/>
                  </a:lnTo>
                  <a:lnTo>
                    <a:pt x="12451" y="24666"/>
                  </a:lnTo>
                  <a:lnTo>
                    <a:pt x="12687" y="24572"/>
                  </a:lnTo>
                  <a:lnTo>
                    <a:pt x="12970" y="24524"/>
                  </a:lnTo>
                  <a:lnTo>
                    <a:pt x="13158" y="24524"/>
                  </a:lnTo>
                  <a:lnTo>
                    <a:pt x="13252" y="24383"/>
                  </a:lnTo>
                  <a:lnTo>
                    <a:pt x="13347" y="24289"/>
                  </a:lnTo>
                  <a:lnTo>
                    <a:pt x="13441" y="24100"/>
                  </a:lnTo>
                  <a:lnTo>
                    <a:pt x="13583" y="24053"/>
                  </a:lnTo>
                  <a:lnTo>
                    <a:pt x="13724" y="24006"/>
                  </a:lnTo>
                  <a:lnTo>
                    <a:pt x="13866" y="24006"/>
                  </a:lnTo>
                  <a:lnTo>
                    <a:pt x="13960" y="24100"/>
                  </a:lnTo>
                  <a:lnTo>
                    <a:pt x="14196" y="24289"/>
                  </a:lnTo>
                  <a:lnTo>
                    <a:pt x="14290" y="24336"/>
                  </a:lnTo>
                  <a:lnTo>
                    <a:pt x="14620" y="24336"/>
                  </a:lnTo>
                  <a:lnTo>
                    <a:pt x="14762" y="24289"/>
                  </a:lnTo>
                  <a:lnTo>
                    <a:pt x="14950" y="24289"/>
                  </a:lnTo>
                  <a:lnTo>
                    <a:pt x="15092" y="24336"/>
                  </a:lnTo>
                  <a:lnTo>
                    <a:pt x="15186" y="24383"/>
                  </a:lnTo>
                  <a:lnTo>
                    <a:pt x="15516" y="24336"/>
                  </a:lnTo>
                  <a:lnTo>
                    <a:pt x="15846" y="24336"/>
                  </a:lnTo>
                  <a:lnTo>
                    <a:pt x="16082" y="24383"/>
                  </a:lnTo>
                  <a:lnTo>
                    <a:pt x="16412" y="24524"/>
                  </a:lnTo>
                  <a:lnTo>
                    <a:pt x="16507" y="24572"/>
                  </a:lnTo>
                  <a:lnTo>
                    <a:pt x="16978" y="24996"/>
                  </a:lnTo>
                  <a:lnTo>
                    <a:pt x="17073" y="24996"/>
                  </a:lnTo>
                  <a:lnTo>
                    <a:pt x="17356" y="25090"/>
                  </a:lnTo>
                  <a:lnTo>
                    <a:pt x="17497" y="25185"/>
                  </a:lnTo>
                  <a:lnTo>
                    <a:pt x="17638" y="25279"/>
                  </a:lnTo>
                  <a:lnTo>
                    <a:pt x="17921" y="25562"/>
                  </a:lnTo>
                  <a:lnTo>
                    <a:pt x="18110" y="25751"/>
                  </a:lnTo>
                  <a:lnTo>
                    <a:pt x="18299" y="25939"/>
                  </a:lnTo>
                  <a:lnTo>
                    <a:pt x="18487" y="26034"/>
                  </a:lnTo>
                  <a:lnTo>
                    <a:pt x="18676" y="26128"/>
                  </a:lnTo>
                  <a:lnTo>
                    <a:pt x="18818" y="26269"/>
                  </a:lnTo>
                  <a:lnTo>
                    <a:pt x="19006" y="26458"/>
                  </a:lnTo>
                  <a:lnTo>
                    <a:pt x="19148" y="26741"/>
                  </a:lnTo>
                  <a:lnTo>
                    <a:pt x="19289" y="27024"/>
                  </a:lnTo>
                  <a:lnTo>
                    <a:pt x="19383" y="27213"/>
                  </a:lnTo>
                  <a:lnTo>
                    <a:pt x="19714" y="27684"/>
                  </a:lnTo>
                  <a:lnTo>
                    <a:pt x="19855" y="27873"/>
                  </a:lnTo>
                  <a:lnTo>
                    <a:pt x="19902" y="27967"/>
                  </a:lnTo>
                  <a:lnTo>
                    <a:pt x="20515" y="29146"/>
                  </a:lnTo>
                  <a:lnTo>
                    <a:pt x="20657" y="29524"/>
                  </a:lnTo>
                  <a:lnTo>
                    <a:pt x="20704" y="29665"/>
                  </a:lnTo>
                  <a:lnTo>
                    <a:pt x="20893" y="29854"/>
                  </a:lnTo>
                  <a:lnTo>
                    <a:pt x="20940" y="29901"/>
                  </a:lnTo>
                  <a:lnTo>
                    <a:pt x="21600" y="30420"/>
                  </a:lnTo>
                  <a:lnTo>
                    <a:pt x="21836" y="30608"/>
                  </a:lnTo>
                  <a:lnTo>
                    <a:pt x="21977" y="30797"/>
                  </a:lnTo>
                  <a:lnTo>
                    <a:pt x="22213" y="31080"/>
                  </a:lnTo>
                  <a:lnTo>
                    <a:pt x="22449" y="31268"/>
                  </a:lnTo>
                  <a:lnTo>
                    <a:pt x="23204" y="31787"/>
                  </a:lnTo>
                  <a:lnTo>
                    <a:pt x="23251" y="31882"/>
                  </a:lnTo>
                  <a:lnTo>
                    <a:pt x="23534" y="32495"/>
                  </a:lnTo>
                  <a:lnTo>
                    <a:pt x="23581" y="32589"/>
                  </a:lnTo>
                  <a:lnTo>
                    <a:pt x="23581" y="33061"/>
                  </a:lnTo>
                  <a:lnTo>
                    <a:pt x="23722" y="33155"/>
                  </a:lnTo>
                  <a:lnTo>
                    <a:pt x="23817" y="33296"/>
                  </a:lnTo>
                  <a:lnTo>
                    <a:pt x="23864" y="33438"/>
                  </a:lnTo>
                  <a:lnTo>
                    <a:pt x="23817" y="33579"/>
                  </a:lnTo>
                  <a:lnTo>
                    <a:pt x="23817" y="33721"/>
                  </a:lnTo>
                  <a:lnTo>
                    <a:pt x="23769" y="33815"/>
                  </a:lnTo>
                  <a:lnTo>
                    <a:pt x="23817" y="33862"/>
                  </a:lnTo>
                  <a:lnTo>
                    <a:pt x="24052" y="34098"/>
                  </a:lnTo>
                  <a:lnTo>
                    <a:pt x="24335" y="34381"/>
                  </a:lnTo>
                  <a:lnTo>
                    <a:pt x="24713" y="34947"/>
                  </a:lnTo>
                  <a:lnTo>
                    <a:pt x="24948" y="35324"/>
                  </a:lnTo>
                  <a:lnTo>
                    <a:pt x="25279" y="35890"/>
                  </a:lnTo>
                  <a:lnTo>
                    <a:pt x="25609" y="35890"/>
                  </a:lnTo>
                  <a:lnTo>
                    <a:pt x="26033" y="35985"/>
                  </a:lnTo>
                  <a:lnTo>
                    <a:pt x="26175" y="36032"/>
                  </a:lnTo>
                  <a:lnTo>
                    <a:pt x="26693" y="36220"/>
                  </a:lnTo>
                  <a:lnTo>
                    <a:pt x="27448" y="36503"/>
                  </a:lnTo>
                  <a:lnTo>
                    <a:pt x="27731" y="36598"/>
                  </a:lnTo>
                  <a:lnTo>
                    <a:pt x="27778" y="36598"/>
                  </a:lnTo>
                  <a:lnTo>
                    <a:pt x="28203" y="36739"/>
                  </a:lnTo>
                  <a:lnTo>
                    <a:pt x="28627" y="36786"/>
                  </a:lnTo>
                  <a:lnTo>
                    <a:pt x="28910" y="36739"/>
                  </a:lnTo>
                  <a:lnTo>
                    <a:pt x="29099" y="36692"/>
                  </a:lnTo>
                  <a:lnTo>
                    <a:pt x="29382" y="36645"/>
                  </a:lnTo>
                  <a:lnTo>
                    <a:pt x="29617" y="36645"/>
                  </a:lnTo>
                  <a:lnTo>
                    <a:pt x="29759" y="36692"/>
                  </a:lnTo>
                  <a:lnTo>
                    <a:pt x="29948" y="36786"/>
                  </a:lnTo>
                  <a:lnTo>
                    <a:pt x="30136" y="36928"/>
                  </a:lnTo>
                  <a:lnTo>
                    <a:pt x="30325" y="37069"/>
                  </a:lnTo>
                  <a:lnTo>
                    <a:pt x="30844" y="37164"/>
                  </a:lnTo>
                  <a:lnTo>
                    <a:pt x="30985" y="36975"/>
                  </a:lnTo>
                  <a:lnTo>
                    <a:pt x="31315" y="36786"/>
                  </a:lnTo>
                  <a:lnTo>
                    <a:pt x="31127" y="36692"/>
                  </a:lnTo>
                  <a:lnTo>
                    <a:pt x="30891" y="36456"/>
                  </a:lnTo>
                  <a:lnTo>
                    <a:pt x="30419" y="35843"/>
                  </a:lnTo>
                  <a:lnTo>
                    <a:pt x="30136" y="35372"/>
                  </a:lnTo>
                  <a:lnTo>
                    <a:pt x="29948" y="35041"/>
                  </a:lnTo>
                  <a:lnTo>
                    <a:pt x="29900" y="34711"/>
                  </a:lnTo>
                  <a:lnTo>
                    <a:pt x="29853" y="34617"/>
                  </a:lnTo>
                  <a:lnTo>
                    <a:pt x="29665" y="33862"/>
                  </a:lnTo>
                  <a:lnTo>
                    <a:pt x="29665" y="33627"/>
                  </a:lnTo>
                  <a:lnTo>
                    <a:pt x="29665" y="33296"/>
                  </a:lnTo>
                  <a:lnTo>
                    <a:pt x="29759" y="33061"/>
                  </a:lnTo>
                  <a:lnTo>
                    <a:pt x="29806" y="32919"/>
                  </a:lnTo>
                  <a:lnTo>
                    <a:pt x="29853" y="32589"/>
                  </a:lnTo>
                  <a:lnTo>
                    <a:pt x="29712" y="32495"/>
                  </a:lnTo>
                  <a:lnTo>
                    <a:pt x="29665" y="32353"/>
                  </a:lnTo>
                  <a:lnTo>
                    <a:pt x="29665" y="32306"/>
                  </a:lnTo>
                  <a:lnTo>
                    <a:pt x="29665" y="32212"/>
                  </a:lnTo>
                  <a:lnTo>
                    <a:pt x="29995" y="31834"/>
                  </a:lnTo>
                  <a:lnTo>
                    <a:pt x="30089" y="31646"/>
                  </a:lnTo>
                  <a:lnTo>
                    <a:pt x="30136" y="31457"/>
                  </a:lnTo>
                  <a:lnTo>
                    <a:pt x="30136" y="31221"/>
                  </a:lnTo>
                  <a:lnTo>
                    <a:pt x="30089" y="30986"/>
                  </a:lnTo>
                  <a:lnTo>
                    <a:pt x="29900" y="30891"/>
                  </a:lnTo>
                  <a:lnTo>
                    <a:pt x="29806" y="30750"/>
                  </a:lnTo>
                  <a:lnTo>
                    <a:pt x="29759" y="30608"/>
                  </a:lnTo>
                  <a:lnTo>
                    <a:pt x="29759" y="30514"/>
                  </a:lnTo>
                  <a:lnTo>
                    <a:pt x="29806" y="30325"/>
                  </a:lnTo>
                  <a:lnTo>
                    <a:pt x="29806" y="30184"/>
                  </a:lnTo>
                  <a:lnTo>
                    <a:pt x="29853" y="30042"/>
                  </a:lnTo>
                  <a:lnTo>
                    <a:pt x="29995" y="29901"/>
                  </a:lnTo>
                  <a:lnTo>
                    <a:pt x="30136" y="29806"/>
                  </a:lnTo>
                  <a:lnTo>
                    <a:pt x="30372" y="29854"/>
                  </a:lnTo>
                  <a:lnTo>
                    <a:pt x="30655" y="29854"/>
                  </a:lnTo>
                  <a:lnTo>
                    <a:pt x="30749" y="29712"/>
                  </a:lnTo>
                  <a:lnTo>
                    <a:pt x="30702" y="29146"/>
                  </a:lnTo>
                  <a:lnTo>
                    <a:pt x="30702" y="29005"/>
                  </a:lnTo>
                  <a:lnTo>
                    <a:pt x="30749" y="28910"/>
                  </a:lnTo>
                  <a:lnTo>
                    <a:pt x="30844" y="28769"/>
                  </a:lnTo>
                  <a:lnTo>
                    <a:pt x="30985" y="28722"/>
                  </a:lnTo>
                  <a:lnTo>
                    <a:pt x="31645" y="28675"/>
                  </a:lnTo>
                  <a:lnTo>
                    <a:pt x="31645" y="28580"/>
                  </a:lnTo>
                  <a:lnTo>
                    <a:pt x="31598" y="28533"/>
                  </a:lnTo>
                  <a:lnTo>
                    <a:pt x="31504" y="28344"/>
                  </a:lnTo>
                  <a:lnTo>
                    <a:pt x="31504" y="28203"/>
                  </a:lnTo>
                  <a:lnTo>
                    <a:pt x="31504" y="28109"/>
                  </a:lnTo>
                  <a:lnTo>
                    <a:pt x="31598" y="27967"/>
                  </a:lnTo>
                  <a:lnTo>
                    <a:pt x="31787" y="27873"/>
                  </a:lnTo>
                  <a:lnTo>
                    <a:pt x="32258" y="27873"/>
                  </a:lnTo>
                  <a:lnTo>
                    <a:pt x="32400" y="27826"/>
                  </a:lnTo>
                  <a:lnTo>
                    <a:pt x="32589" y="27779"/>
                  </a:lnTo>
                  <a:lnTo>
                    <a:pt x="32494" y="27684"/>
                  </a:lnTo>
                  <a:lnTo>
                    <a:pt x="32353" y="27590"/>
                  </a:lnTo>
                  <a:lnTo>
                    <a:pt x="32211" y="27448"/>
                  </a:lnTo>
                  <a:lnTo>
                    <a:pt x="32164" y="27354"/>
                  </a:lnTo>
                  <a:lnTo>
                    <a:pt x="32211" y="27213"/>
                  </a:lnTo>
                  <a:lnTo>
                    <a:pt x="32258" y="27071"/>
                  </a:lnTo>
                  <a:lnTo>
                    <a:pt x="32353" y="27024"/>
                  </a:lnTo>
                  <a:lnTo>
                    <a:pt x="32636" y="26930"/>
                  </a:lnTo>
                  <a:lnTo>
                    <a:pt x="32824" y="26882"/>
                  </a:lnTo>
                  <a:lnTo>
                    <a:pt x="32966" y="26835"/>
                  </a:lnTo>
                  <a:lnTo>
                    <a:pt x="33107" y="26552"/>
                  </a:lnTo>
                  <a:lnTo>
                    <a:pt x="33202" y="26411"/>
                  </a:lnTo>
                  <a:lnTo>
                    <a:pt x="33296" y="26317"/>
                  </a:lnTo>
                  <a:lnTo>
                    <a:pt x="33485" y="26317"/>
                  </a:lnTo>
                  <a:lnTo>
                    <a:pt x="33579" y="26364"/>
                  </a:lnTo>
                  <a:lnTo>
                    <a:pt x="33626" y="26505"/>
                  </a:lnTo>
                  <a:lnTo>
                    <a:pt x="33673" y="26788"/>
                  </a:lnTo>
                  <a:lnTo>
                    <a:pt x="33862" y="26741"/>
                  </a:lnTo>
                  <a:lnTo>
                    <a:pt x="34003" y="26647"/>
                  </a:lnTo>
                  <a:lnTo>
                    <a:pt x="34051" y="26600"/>
                  </a:lnTo>
                  <a:lnTo>
                    <a:pt x="34381" y="26364"/>
                  </a:lnTo>
                  <a:lnTo>
                    <a:pt x="34711" y="26175"/>
                  </a:lnTo>
                  <a:lnTo>
                    <a:pt x="34947" y="26034"/>
                  </a:lnTo>
                  <a:lnTo>
                    <a:pt x="35277" y="25798"/>
                  </a:lnTo>
                  <a:lnTo>
                    <a:pt x="35843" y="25326"/>
                  </a:lnTo>
                  <a:lnTo>
                    <a:pt x="36220" y="24902"/>
                  </a:lnTo>
                  <a:lnTo>
                    <a:pt x="36220" y="24666"/>
                  </a:lnTo>
                  <a:lnTo>
                    <a:pt x="36220" y="24524"/>
                  </a:lnTo>
                  <a:lnTo>
                    <a:pt x="36314" y="24289"/>
                  </a:lnTo>
                  <a:lnTo>
                    <a:pt x="36409" y="24147"/>
                  </a:lnTo>
                  <a:lnTo>
                    <a:pt x="36550" y="24053"/>
                  </a:lnTo>
                  <a:lnTo>
                    <a:pt x="36880" y="23770"/>
                  </a:lnTo>
                  <a:lnTo>
                    <a:pt x="37022" y="23676"/>
                  </a:lnTo>
                  <a:lnTo>
                    <a:pt x="36975" y="23628"/>
                  </a:lnTo>
                  <a:lnTo>
                    <a:pt x="36927" y="23534"/>
                  </a:lnTo>
                  <a:lnTo>
                    <a:pt x="36833" y="23440"/>
                  </a:lnTo>
                  <a:lnTo>
                    <a:pt x="36597" y="23157"/>
                  </a:lnTo>
                  <a:lnTo>
                    <a:pt x="36550" y="23015"/>
                  </a:lnTo>
                  <a:lnTo>
                    <a:pt x="36550" y="22827"/>
                  </a:lnTo>
                  <a:lnTo>
                    <a:pt x="36597" y="22779"/>
                  </a:lnTo>
                  <a:lnTo>
                    <a:pt x="36644" y="22591"/>
                  </a:lnTo>
                  <a:lnTo>
                    <a:pt x="36739" y="22402"/>
                  </a:lnTo>
                  <a:lnTo>
                    <a:pt x="36880" y="22214"/>
                  </a:lnTo>
                  <a:lnTo>
                    <a:pt x="36975" y="22166"/>
                  </a:lnTo>
                  <a:lnTo>
                    <a:pt x="37069" y="22119"/>
                  </a:lnTo>
                  <a:lnTo>
                    <a:pt x="37210" y="22119"/>
                  </a:lnTo>
                  <a:lnTo>
                    <a:pt x="37493" y="22166"/>
                  </a:lnTo>
                  <a:lnTo>
                    <a:pt x="37635" y="22214"/>
                  </a:lnTo>
                  <a:lnTo>
                    <a:pt x="37729" y="22355"/>
                  </a:lnTo>
                  <a:lnTo>
                    <a:pt x="37776" y="22496"/>
                  </a:lnTo>
                  <a:lnTo>
                    <a:pt x="37682" y="22779"/>
                  </a:lnTo>
                  <a:lnTo>
                    <a:pt x="37918" y="22732"/>
                  </a:lnTo>
                  <a:lnTo>
                    <a:pt x="38437" y="22732"/>
                  </a:lnTo>
                  <a:lnTo>
                    <a:pt x="38578" y="22685"/>
                  </a:lnTo>
                  <a:lnTo>
                    <a:pt x="38672" y="22591"/>
                  </a:lnTo>
                  <a:lnTo>
                    <a:pt x="38814" y="22496"/>
                  </a:lnTo>
                  <a:lnTo>
                    <a:pt x="38955" y="22449"/>
                  </a:lnTo>
                  <a:lnTo>
                    <a:pt x="39191" y="22402"/>
                  </a:lnTo>
                  <a:lnTo>
                    <a:pt x="39427" y="22308"/>
                  </a:lnTo>
                  <a:lnTo>
                    <a:pt x="39616" y="22166"/>
                  </a:lnTo>
                  <a:lnTo>
                    <a:pt x="39899" y="22072"/>
                  </a:lnTo>
                  <a:lnTo>
                    <a:pt x="39993" y="22025"/>
                  </a:lnTo>
                  <a:lnTo>
                    <a:pt x="39851" y="21600"/>
                  </a:lnTo>
                  <a:lnTo>
                    <a:pt x="39851" y="21459"/>
                  </a:lnTo>
                  <a:lnTo>
                    <a:pt x="39946" y="21223"/>
                  </a:lnTo>
                  <a:lnTo>
                    <a:pt x="40040" y="20987"/>
                  </a:lnTo>
                  <a:lnTo>
                    <a:pt x="40134" y="20799"/>
                  </a:lnTo>
                  <a:lnTo>
                    <a:pt x="40370" y="20421"/>
                  </a:lnTo>
                  <a:lnTo>
                    <a:pt x="40229" y="20233"/>
                  </a:lnTo>
                  <a:lnTo>
                    <a:pt x="40182" y="20091"/>
                  </a:lnTo>
                  <a:lnTo>
                    <a:pt x="40134" y="19997"/>
                  </a:lnTo>
                  <a:lnTo>
                    <a:pt x="39993" y="20186"/>
                  </a:lnTo>
                  <a:lnTo>
                    <a:pt x="40087" y="19903"/>
                  </a:lnTo>
                  <a:lnTo>
                    <a:pt x="40087" y="19761"/>
                  </a:lnTo>
                  <a:lnTo>
                    <a:pt x="40087" y="19620"/>
                  </a:lnTo>
                  <a:lnTo>
                    <a:pt x="40040" y="19572"/>
                  </a:lnTo>
                  <a:lnTo>
                    <a:pt x="39993" y="19478"/>
                  </a:lnTo>
                  <a:lnTo>
                    <a:pt x="39993" y="19384"/>
                  </a:lnTo>
                  <a:lnTo>
                    <a:pt x="40040" y="19007"/>
                  </a:lnTo>
                  <a:lnTo>
                    <a:pt x="40182" y="18724"/>
                  </a:lnTo>
                  <a:lnTo>
                    <a:pt x="40229" y="18629"/>
                  </a:lnTo>
                  <a:lnTo>
                    <a:pt x="40323" y="18582"/>
                  </a:lnTo>
                  <a:lnTo>
                    <a:pt x="40323" y="18488"/>
                  </a:lnTo>
                  <a:lnTo>
                    <a:pt x="40370" y="18299"/>
                  </a:lnTo>
                  <a:lnTo>
                    <a:pt x="40370" y="17969"/>
                  </a:lnTo>
                  <a:lnTo>
                    <a:pt x="40370" y="17403"/>
                  </a:lnTo>
                  <a:lnTo>
                    <a:pt x="40229" y="16931"/>
                  </a:lnTo>
                  <a:lnTo>
                    <a:pt x="40229" y="16790"/>
                  </a:lnTo>
                  <a:lnTo>
                    <a:pt x="40040" y="16601"/>
                  </a:lnTo>
                  <a:lnTo>
                    <a:pt x="39804" y="16224"/>
                  </a:lnTo>
                  <a:lnTo>
                    <a:pt x="39616" y="15988"/>
                  </a:lnTo>
                  <a:lnTo>
                    <a:pt x="39427" y="15752"/>
                  </a:lnTo>
                  <a:lnTo>
                    <a:pt x="39144" y="15422"/>
                  </a:lnTo>
                  <a:lnTo>
                    <a:pt x="39097" y="15281"/>
                  </a:lnTo>
                  <a:lnTo>
                    <a:pt x="39097" y="15187"/>
                  </a:lnTo>
                  <a:lnTo>
                    <a:pt x="39097" y="15045"/>
                  </a:lnTo>
                  <a:lnTo>
                    <a:pt x="39191" y="14951"/>
                  </a:lnTo>
                  <a:lnTo>
                    <a:pt x="39144" y="14715"/>
                  </a:lnTo>
                  <a:lnTo>
                    <a:pt x="39097" y="14621"/>
                  </a:lnTo>
                  <a:lnTo>
                    <a:pt x="38814" y="14385"/>
                  </a:lnTo>
                  <a:lnTo>
                    <a:pt x="38484" y="14149"/>
                  </a:lnTo>
                  <a:lnTo>
                    <a:pt x="38342" y="14055"/>
                  </a:lnTo>
                  <a:lnTo>
                    <a:pt x="38248" y="13866"/>
                  </a:lnTo>
                  <a:lnTo>
                    <a:pt x="38201" y="13630"/>
                  </a:lnTo>
                  <a:lnTo>
                    <a:pt x="38154" y="13347"/>
                  </a:lnTo>
                  <a:lnTo>
                    <a:pt x="38106" y="12876"/>
                  </a:lnTo>
                  <a:lnTo>
                    <a:pt x="38059" y="12545"/>
                  </a:lnTo>
                  <a:lnTo>
                    <a:pt x="37965" y="12451"/>
                  </a:lnTo>
                  <a:lnTo>
                    <a:pt x="37918" y="12357"/>
                  </a:lnTo>
                  <a:lnTo>
                    <a:pt x="37871" y="11980"/>
                  </a:lnTo>
                  <a:lnTo>
                    <a:pt x="37682" y="10140"/>
                  </a:lnTo>
                  <a:lnTo>
                    <a:pt x="37446" y="8395"/>
                  </a:lnTo>
                  <a:lnTo>
                    <a:pt x="37305" y="8395"/>
                  </a:lnTo>
                  <a:lnTo>
                    <a:pt x="37163" y="8490"/>
                  </a:lnTo>
                  <a:lnTo>
                    <a:pt x="36975" y="8631"/>
                  </a:lnTo>
                  <a:lnTo>
                    <a:pt x="36739" y="8678"/>
                  </a:lnTo>
                  <a:lnTo>
                    <a:pt x="36409" y="8678"/>
                  </a:lnTo>
                  <a:lnTo>
                    <a:pt x="36314" y="8631"/>
                  </a:lnTo>
                  <a:lnTo>
                    <a:pt x="36267" y="8584"/>
                  </a:lnTo>
                  <a:lnTo>
                    <a:pt x="36220" y="8537"/>
                  </a:lnTo>
                  <a:lnTo>
                    <a:pt x="36173" y="8537"/>
                  </a:lnTo>
                  <a:lnTo>
                    <a:pt x="36126" y="8442"/>
                  </a:lnTo>
                  <a:lnTo>
                    <a:pt x="36079" y="8442"/>
                  </a:lnTo>
                  <a:lnTo>
                    <a:pt x="36079" y="8395"/>
                  </a:lnTo>
                  <a:lnTo>
                    <a:pt x="36031" y="8348"/>
                  </a:lnTo>
                  <a:lnTo>
                    <a:pt x="36031" y="8301"/>
                  </a:lnTo>
                  <a:lnTo>
                    <a:pt x="35890" y="8301"/>
                  </a:lnTo>
                  <a:lnTo>
                    <a:pt x="35607" y="8254"/>
                  </a:lnTo>
                  <a:lnTo>
                    <a:pt x="35230" y="8159"/>
                  </a:lnTo>
                  <a:lnTo>
                    <a:pt x="34852" y="8065"/>
                  </a:lnTo>
                  <a:lnTo>
                    <a:pt x="34475" y="7924"/>
                  </a:lnTo>
                  <a:lnTo>
                    <a:pt x="34145" y="7735"/>
                  </a:lnTo>
                  <a:lnTo>
                    <a:pt x="34051" y="7688"/>
                  </a:lnTo>
                  <a:lnTo>
                    <a:pt x="34051" y="7735"/>
                  </a:lnTo>
                  <a:lnTo>
                    <a:pt x="33956" y="7829"/>
                  </a:lnTo>
                  <a:lnTo>
                    <a:pt x="33815" y="7924"/>
                  </a:lnTo>
                  <a:lnTo>
                    <a:pt x="33673" y="7971"/>
                  </a:lnTo>
                  <a:lnTo>
                    <a:pt x="33438" y="8018"/>
                  </a:lnTo>
                  <a:lnTo>
                    <a:pt x="33202" y="7971"/>
                  </a:lnTo>
                  <a:lnTo>
                    <a:pt x="32966" y="7924"/>
                  </a:lnTo>
                  <a:lnTo>
                    <a:pt x="32919" y="7924"/>
                  </a:lnTo>
                  <a:lnTo>
                    <a:pt x="32683" y="7971"/>
                  </a:lnTo>
                  <a:lnTo>
                    <a:pt x="32400" y="8112"/>
                  </a:lnTo>
                  <a:lnTo>
                    <a:pt x="32117" y="8254"/>
                  </a:lnTo>
                  <a:lnTo>
                    <a:pt x="31787" y="8348"/>
                  </a:lnTo>
                  <a:lnTo>
                    <a:pt x="31598" y="8348"/>
                  </a:lnTo>
                  <a:lnTo>
                    <a:pt x="31457" y="8395"/>
                  </a:lnTo>
                  <a:lnTo>
                    <a:pt x="31362" y="8395"/>
                  </a:lnTo>
                  <a:lnTo>
                    <a:pt x="31315" y="8490"/>
                  </a:lnTo>
                  <a:lnTo>
                    <a:pt x="31268" y="8584"/>
                  </a:lnTo>
                  <a:lnTo>
                    <a:pt x="31127" y="8678"/>
                  </a:lnTo>
                  <a:lnTo>
                    <a:pt x="30985" y="8773"/>
                  </a:lnTo>
                  <a:lnTo>
                    <a:pt x="30796" y="8820"/>
                  </a:lnTo>
                  <a:lnTo>
                    <a:pt x="30655" y="8867"/>
                  </a:lnTo>
                  <a:lnTo>
                    <a:pt x="30466" y="8820"/>
                  </a:lnTo>
                  <a:lnTo>
                    <a:pt x="30278" y="8773"/>
                  </a:lnTo>
                  <a:lnTo>
                    <a:pt x="30136" y="8678"/>
                  </a:lnTo>
                  <a:lnTo>
                    <a:pt x="29995" y="8584"/>
                  </a:lnTo>
                  <a:lnTo>
                    <a:pt x="29995" y="8537"/>
                  </a:lnTo>
                  <a:lnTo>
                    <a:pt x="29948" y="8490"/>
                  </a:lnTo>
                  <a:lnTo>
                    <a:pt x="29900" y="8490"/>
                  </a:lnTo>
                  <a:lnTo>
                    <a:pt x="29570" y="8537"/>
                  </a:lnTo>
                  <a:lnTo>
                    <a:pt x="29240" y="8584"/>
                  </a:lnTo>
                  <a:lnTo>
                    <a:pt x="29099" y="8584"/>
                  </a:lnTo>
                  <a:lnTo>
                    <a:pt x="29004" y="8537"/>
                  </a:lnTo>
                  <a:lnTo>
                    <a:pt x="28957" y="8490"/>
                  </a:lnTo>
                  <a:lnTo>
                    <a:pt x="28910" y="8348"/>
                  </a:lnTo>
                  <a:lnTo>
                    <a:pt x="28863" y="8395"/>
                  </a:lnTo>
                  <a:lnTo>
                    <a:pt x="28910" y="8584"/>
                  </a:lnTo>
                  <a:lnTo>
                    <a:pt x="28910" y="8725"/>
                  </a:lnTo>
                  <a:lnTo>
                    <a:pt x="28863" y="8867"/>
                  </a:lnTo>
                  <a:lnTo>
                    <a:pt x="28769" y="9008"/>
                  </a:lnTo>
                  <a:lnTo>
                    <a:pt x="28580" y="9150"/>
                  </a:lnTo>
                  <a:lnTo>
                    <a:pt x="28344" y="9197"/>
                  </a:lnTo>
                  <a:lnTo>
                    <a:pt x="28203" y="9197"/>
                  </a:lnTo>
                  <a:lnTo>
                    <a:pt x="28108" y="9150"/>
                  </a:lnTo>
                  <a:lnTo>
                    <a:pt x="28014" y="9056"/>
                  </a:lnTo>
                  <a:lnTo>
                    <a:pt x="27920" y="8961"/>
                  </a:lnTo>
                  <a:lnTo>
                    <a:pt x="27872" y="8820"/>
                  </a:lnTo>
                  <a:lnTo>
                    <a:pt x="27872" y="8678"/>
                  </a:lnTo>
                  <a:lnTo>
                    <a:pt x="27684" y="8773"/>
                  </a:lnTo>
                  <a:lnTo>
                    <a:pt x="27542" y="8820"/>
                  </a:lnTo>
                  <a:lnTo>
                    <a:pt x="27354" y="8820"/>
                  </a:lnTo>
                  <a:lnTo>
                    <a:pt x="27165" y="8725"/>
                  </a:lnTo>
                  <a:lnTo>
                    <a:pt x="26929" y="8631"/>
                  </a:lnTo>
                  <a:lnTo>
                    <a:pt x="26788" y="8442"/>
                  </a:lnTo>
                  <a:lnTo>
                    <a:pt x="26788" y="8584"/>
                  </a:lnTo>
                  <a:lnTo>
                    <a:pt x="26741" y="8725"/>
                  </a:lnTo>
                  <a:lnTo>
                    <a:pt x="26552" y="8867"/>
                  </a:lnTo>
                  <a:lnTo>
                    <a:pt x="26316" y="8914"/>
                  </a:lnTo>
                  <a:lnTo>
                    <a:pt x="26080" y="8914"/>
                  </a:lnTo>
                  <a:lnTo>
                    <a:pt x="25797" y="8820"/>
                  </a:lnTo>
                  <a:lnTo>
                    <a:pt x="25609" y="8631"/>
                  </a:lnTo>
                  <a:lnTo>
                    <a:pt x="25420" y="8442"/>
                  </a:lnTo>
                  <a:lnTo>
                    <a:pt x="25279" y="8301"/>
                  </a:lnTo>
                  <a:lnTo>
                    <a:pt x="25090" y="8159"/>
                  </a:lnTo>
                  <a:lnTo>
                    <a:pt x="24996" y="8112"/>
                  </a:lnTo>
                  <a:lnTo>
                    <a:pt x="24901" y="8112"/>
                  </a:lnTo>
                  <a:lnTo>
                    <a:pt x="24713" y="8207"/>
                  </a:lnTo>
                  <a:lnTo>
                    <a:pt x="24430" y="8348"/>
                  </a:lnTo>
                  <a:lnTo>
                    <a:pt x="24288" y="8395"/>
                  </a:lnTo>
                  <a:lnTo>
                    <a:pt x="24100" y="8395"/>
                  </a:lnTo>
                  <a:lnTo>
                    <a:pt x="23958" y="8348"/>
                  </a:lnTo>
                  <a:lnTo>
                    <a:pt x="23864" y="8254"/>
                  </a:lnTo>
                  <a:lnTo>
                    <a:pt x="23769" y="8207"/>
                  </a:lnTo>
                  <a:lnTo>
                    <a:pt x="23628" y="8159"/>
                  </a:lnTo>
                  <a:lnTo>
                    <a:pt x="23015" y="8159"/>
                  </a:lnTo>
                  <a:lnTo>
                    <a:pt x="22685" y="8112"/>
                  </a:lnTo>
                  <a:lnTo>
                    <a:pt x="22355" y="8065"/>
                  </a:lnTo>
                  <a:lnTo>
                    <a:pt x="22024" y="7924"/>
                  </a:lnTo>
                  <a:lnTo>
                    <a:pt x="21883" y="7829"/>
                  </a:lnTo>
                  <a:lnTo>
                    <a:pt x="21742" y="7688"/>
                  </a:lnTo>
                  <a:lnTo>
                    <a:pt x="21647" y="7499"/>
                  </a:lnTo>
                  <a:lnTo>
                    <a:pt x="21553" y="7358"/>
                  </a:lnTo>
                  <a:lnTo>
                    <a:pt x="21506" y="7311"/>
                  </a:lnTo>
                  <a:lnTo>
                    <a:pt x="21364" y="7358"/>
                  </a:lnTo>
                  <a:lnTo>
                    <a:pt x="21270" y="7452"/>
                  </a:lnTo>
                  <a:lnTo>
                    <a:pt x="21128" y="7546"/>
                  </a:lnTo>
                  <a:lnTo>
                    <a:pt x="20893" y="7594"/>
                  </a:lnTo>
                  <a:lnTo>
                    <a:pt x="20704" y="7594"/>
                  </a:lnTo>
                  <a:lnTo>
                    <a:pt x="20515" y="7546"/>
                  </a:lnTo>
                  <a:lnTo>
                    <a:pt x="20280" y="7452"/>
                  </a:lnTo>
                  <a:lnTo>
                    <a:pt x="20091" y="7311"/>
                  </a:lnTo>
                  <a:lnTo>
                    <a:pt x="19902" y="7169"/>
                  </a:lnTo>
                  <a:lnTo>
                    <a:pt x="19855" y="7169"/>
                  </a:lnTo>
                  <a:lnTo>
                    <a:pt x="19525" y="6886"/>
                  </a:lnTo>
                  <a:lnTo>
                    <a:pt x="19383" y="6745"/>
                  </a:lnTo>
                  <a:lnTo>
                    <a:pt x="19289" y="6603"/>
                  </a:lnTo>
                  <a:lnTo>
                    <a:pt x="19242" y="6462"/>
                  </a:lnTo>
                  <a:lnTo>
                    <a:pt x="19242" y="6367"/>
                  </a:lnTo>
                  <a:lnTo>
                    <a:pt x="19242" y="6273"/>
                  </a:lnTo>
                  <a:lnTo>
                    <a:pt x="19195" y="5566"/>
                  </a:lnTo>
                  <a:lnTo>
                    <a:pt x="1862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2734" name="Google Shape;2734;p47"/>
            <p:cNvSpPr/>
            <p:nvPr/>
          </p:nvSpPr>
          <p:spPr>
            <a:xfrm>
              <a:off x="2467650" y="3483550"/>
              <a:ext cx="3575" cy="7100"/>
            </a:xfrm>
            <a:custGeom>
              <a:avLst/>
              <a:gdLst/>
              <a:ahLst/>
              <a:cxnLst/>
              <a:rect l="l" t="t" r="r" b="b"/>
              <a:pathLst>
                <a:path w="143" h="284" extrusionOk="0">
                  <a:moveTo>
                    <a:pt x="95" y="1"/>
                  </a:moveTo>
                  <a:lnTo>
                    <a:pt x="1" y="284"/>
                  </a:lnTo>
                  <a:lnTo>
                    <a:pt x="142" y="95"/>
                  </a:lnTo>
                  <a:lnTo>
                    <a:pt x="9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Add Maps</a:t>
            </a:r>
            <a:endParaRPr dirty="0">
              <a:latin typeface="David Libre"/>
              <a:ea typeface="David Libre"/>
              <a:cs typeface="David Libre"/>
              <a:sym typeface="David Libre"/>
            </a:endParaRPr>
          </a:p>
        </p:txBody>
      </p:sp>
      <p:pic>
        <p:nvPicPr>
          <p:cNvPr id="2" name="Picture 1" descr="A screenshot of a computer&#10;&#10;Description automatically generated">
            <a:extLst>
              <a:ext uri="{FF2B5EF4-FFF2-40B4-BE49-F238E27FC236}">
                <a16:creationId xmlns:a16="http://schemas.microsoft.com/office/drawing/2014/main" id="{112A314D-E759-78D2-AF54-FD9D5FB47A7E}"/>
              </a:ext>
            </a:extLst>
          </p:cNvPr>
          <p:cNvPicPr>
            <a:picLocks noChangeAspect="1"/>
          </p:cNvPicPr>
          <p:nvPr/>
        </p:nvPicPr>
        <p:blipFill>
          <a:blip r:embed="rId3"/>
          <a:stretch>
            <a:fillRect/>
          </a:stretch>
        </p:blipFill>
        <p:spPr>
          <a:xfrm>
            <a:off x="639668" y="1959429"/>
            <a:ext cx="8322087" cy="2241413"/>
          </a:xfrm>
          <a:prstGeom prst="rect">
            <a:avLst/>
          </a:prstGeom>
        </p:spPr>
      </p:pic>
    </p:spTree>
    <p:extLst>
      <p:ext uri="{BB962C8B-B14F-4D97-AF65-F5344CB8AC3E}">
        <p14:creationId xmlns:p14="http://schemas.microsoft.com/office/powerpoint/2010/main" val="2672802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2115;p43">
            <a:extLst>
              <a:ext uri="{FF2B5EF4-FFF2-40B4-BE49-F238E27FC236}">
                <a16:creationId xmlns:a16="http://schemas.microsoft.com/office/drawing/2014/main" id="{C12B3E1A-0E59-B030-3DE4-582261820337}"/>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Radar Map 1</a:t>
            </a:r>
            <a:endParaRPr dirty="0">
              <a:latin typeface="David Libre"/>
              <a:ea typeface="David Libre"/>
              <a:cs typeface="David Libre"/>
              <a:sym typeface="David Libre"/>
            </a:endParaRPr>
          </a:p>
        </p:txBody>
      </p:sp>
      <p:pic>
        <p:nvPicPr>
          <p:cNvPr id="15" name="Picture 14" descr="A map with many red dots&#10;&#10;Description automatically generated">
            <a:extLst>
              <a:ext uri="{FF2B5EF4-FFF2-40B4-BE49-F238E27FC236}">
                <a16:creationId xmlns:a16="http://schemas.microsoft.com/office/drawing/2014/main" id="{71814B0C-CCA8-4A93-77A5-C1FFB166035F}"/>
              </a:ext>
            </a:extLst>
          </p:cNvPr>
          <p:cNvPicPr>
            <a:picLocks noChangeAspect="1"/>
          </p:cNvPicPr>
          <p:nvPr/>
        </p:nvPicPr>
        <p:blipFill>
          <a:blip r:embed="rId2"/>
          <a:stretch>
            <a:fillRect/>
          </a:stretch>
        </p:blipFill>
        <p:spPr>
          <a:xfrm>
            <a:off x="602017" y="1831748"/>
            <a:ext cx="8103339" cy="4331776"/>
          </a:xfrm>
          <a:prstGeom prst="rect">
            <a:avLst/>
          </a:prstGeom>
        </p:spPr>
      </p:pic>
      <p:sp>
        <p:nvSpPr>
          <p:cNvPr id="16" name="Google Shape;2115;p43">
            <a:extLst>
              <a:ext uri="{FF2B5EF4-FFF2-40B4-BE49-F238E27FC236}">
                <a16:creationId xmlns:a16="http://schemas.microsoft.com/office/drawing/2014/main" id="{A3716025-8391-E67D-5B75-F2B32B26C858}"/>
              </a:ext>
            </a:extLst>
          </p:cNvPr>
          <p:cNvSpPr txBox="1">
            <a:spLocks/>
          </p:cNvSpPr>
          <p:nvPr/>
        </p:nvSpPr>
        <p:spPr>
          <a:xfrm>
            <a:off x="8822088" y="3340300"/>
            <a:ext cx="3035929" cy="1314671"/>
          </a:xfrm>
          <a:prstGeom prst="rect">
            <a:avLst/>
          </a:prstGeom>
          <a:noFill/>
          <a:ln w="31750" cap="rnd">
            <a:solidFill>
              <a:schemeClr val="tx1">
                <a:lumMod val="50000"/>
                <a:lumOff val="50000"/>
              </a:schemeClr>
            </a:solid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1pPr>
            <a:lvl2pPr marR="0" lvl="1"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2pPr>
            <a:lvl3pPr marR="0" lvl="2"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3pPr>
            <a:lvl4pPr marR="0" lvl="3"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4pPr>
            <a:lvl5pPr marR="0" lvl="4"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5pPr>
            <a:lvl6pPr marR="0" lvl="5"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6pPr>
            <a:lvl7pPr marR="0" lvl="6"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7pPr>
            <a:lvl8pPr marR="0" lvl="7"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8pPr>
            <a:lvl9pPr marR="0" lvl="8" algn="l" rtl="0">
              <a:lnSpc>
                <a:spcPct val="100000"/>
              </a:lnSpc>
              <a:spcBef>
                <a:spcPts val="0"/>
              </a:spcBef>
              <a:spcAft>
                <a:spcPts val="0"/>
              </a:spcAft>
              <a:buClr>
                <a:schemeClr val="dk1"/>
              </a:buClr>
              <a:buSzPts val="3400"/>
              <a:buFont typeface="Inknut Antiqua"/>
              <a:buNone/>
              <a:defRPr sz="3400" b="1" i="0" u="none" strike="noStrike" cap="none">
                <a:solidFill>
                  <a:schemeClr val="dk1"/>
                </a:solidFill>
                <a:latin typeface="Inknut Antiqua"/>
                <a:ea typeface="Inknut Antiqua"/>
                <a:cs typeface="Inknut Antiqua"/>
                <a:sym typeface="Inknut Antiqua"/>
              </a:defRPr>
            </a:lvl9pPr>
          </a:lstStyle>
          <a:p>
            <a:pPr algn="l"/>
            <a:r>
              <a:rPr lang="en-ZW" sz="1800" dirty="0">
                <a:effectLst/>
                <a:latin typeface="Aptos" panose="020B0004020202020204" pitchFamily="34" charset="0"/>
                <a:ea typeface="Aptos" panose="020B0004020202020204" pitchFamily="34" charset="0"/>
                <a:cs typeface="Arial" panose="020B0604020202020204" pitchFamily="34" charset="0"/>
              </a:rPr>
              <a:t>Each point we see on the map is a “radar” that count cars in intervals of 1 hour the whole year</a:t>
            </a:r>
            <a:endParaRPr lang="en-US" dirty="0">
              <a:latin typeface="David Libre"/>
              <a:ea typeface="David Libre"/>
              <a:cs typeface="David Libre"/>
              <a:sym typeface="David Libre"/>
            </a:endParaRPr>
          </a:p>
        </p:txBody>
      </p:sp>
    </p:spTree>
    <p:extLst>
      <p:ext uri="{BB962C8B-B14F-4D97-AF65-F5344CB8AC3E}">
        <p14:creationId xmlns:p14="http://schemas.microsoft.com/office/powerpoint/2010/main" val="203253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body of water&#10;&#10;Description automatically generated">
            <a:extLst>
              <a:ext uri="{FF2B5EF4-FFF2-40B4-BE49-F238E27FC236}">
                <a16:creationId xmlns:a16="http://schemas.microsoft.com/office/drawing/2014/main" id="{E00B29F7-62E8-CA94-080C-418F7F9D6D06}"/>
              </a:ext>
            </a:extLst>
          </p:cNvPr>
          <p:cNvPicPr>
            <a:picLocks noChangeAspect="1"/>
          </p:cNvPicPr>
          <p:nvPr/>
        </p:nvPicPr>
        <p:blipFill>
          <a:blip r:embed="rId2"/>
          <a:stretch>
            <a:fillRect/>
          </a:stretch>
        </p:blipFill>
        <p:spPr>
          <a:xfrm>
            <a:off x="737121" y="1406161"/>
            <a:ext cx="10272000" cy="3795383"/>
          </a:xfrm>
          <a:prstGeom prst="rect">
            <a:avLst/>
          </a:prstGeom>
        </p:spPr>
      </p:pic>
      <p:sp>
        <p:nvSpPr>
          <p:cNvPr id="15" name="Subtitle 2">
            <a:extLst>
              <a:ext uri="{FF2B5EF4-FFF2-40B4-BE49-F238E27FC236}">
                <a16:creationId xmlns:a16="http://schemas.microsoft.com/office/drawing/2014/main" id="{5A7DB8E7-07E6-CAAF-DFB5-EFC425D4337F}"/>
              </a:ext>
            </a:extLst>
          </p:cNvPr>
          <p:cNvSpPr>
            <a:spLocks noGrp="1"/>
          </p:cNvSpPr>
          <p:nvPr>
            <p:ph type="subTitle" idx="1"/>
          </p:nvPr>
        </p:nvSpPr>
        <p:spPr>
          <a:xfrm>
            <a:off x="1966523" y="5433177"/>
            <a:ext cx="7542988" cy="1088921"/>
          </a:xfrm>
          <a:ln w="31750">
            <a:solidFill>
              <a:schemeClr val="tx1">
                <a:lumMod val="50000"/>
                <a:lumOff val="50000"/>
              </a:schemeClr>
            </a:solidFill>
          </a:ln>
        </p:spPr>
        <p:txBody>
          <a:bodyPr/>
          <a:lstStyle/>
          <a:p>
            <a:pPr marL="139700" indent="0" algn="l">
              <a:buNone/>
            </a:pPr>
            <a:r>
              <a:rPr lang="en-US" sz="1800" dirty="0">
                <a:effectLst/>
                <a:latin typeface="Aptos" panose="020B0004020202020204" pitchFamily="34" charset="0"/>
                <a:ea typeface="Aptos" panose="020B0004020202020204" pitchFamily="34" charset="0"/>
                <a:cs typeface="Arial" panose="020B0604020202020204" pitchFamily="34" charset="0"/>
              </a:rPr>
              <a:t>we can see that a lot of accidents are on roads we don’t have ‘radars’ for so we cant investigate the relationship between accident and traffic count, we are thinking about what we can do at this point</a:t>
            </a:r>
            <a:endParaRPr lang="en-US" dirty="0"/>
          </a:p>
        </p:txBody>
      </p:sp>
      <p:sp>
        <p:nvSpPr>
          <p:cNvPr id="16" name="Google Shape;2115;p43">
            <a:extLst>
              <a:ext uri="{FF2B5EF4-FFF2-40B4-BE49-F238E27FC236}">
                <a16:creationId xmlns:a16="http://schemas.microsoft.com/office/drawing/2014/main" id="{0D33DEBC-DFC1-E80E-1E80-B85F37639AC7}"/>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Radar Map 2</a:t>
            </a:r>
            <a:endParaRPr dirty="0">
              <a:latin typeface="David Libre"/>
              <a:ea typeface="David Libre"/>
              <a:cs typeface="David Libre"/>
              <a:sym typeface="David Libre"/>
            </a:endParaRPr>
          </a:p>
        </p:txBody>
      </p:sp>
    </p:spTree>
    <p:extLst>
      <p:ext uri="{BB962C8B-B14F-4D97-AF65-F5344CB8AC3E}">
        <p14:creationId xmlns:p14="http://schemas.microsoft.com/office/powerpoint/2010/main" val="2375334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6BE087D1-4AE5-8FF5-B650-EA44956B8C42}"/>
              </a:ext>
            </a:extLst>
          </p:cNvPr>
          <p:cNvSpPr txBox="1">
            <a:spLocks/>
          </p:cNvSpPr>
          <p:nvPr/>
        </p:nvSpPr>
        <p:spPr>
          <a:xfrm>
            <a:off x="3004457" y="5433177"/>
            <a:ext cx="4898571" cy="659713"/>
          </a:xfrm>
          <a:prstGeom prst="rect">
            <a:avLst/>
          </a:prstGeom>
          <a:ln w="31750">
            <a:solidFill>
              <a:schemeClr val="tx1">
                <a:lumMod val="50000"/>
                <a:lumOff val="50000"/>
              </a:schemeClr>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9700"/>
            <a:r>
              <a:rPr lang="en-GB" sz="1800" dirty="0">
                <a:effectLst/>
                <a:latin typeface="Aptos" panose="020B0004020202020204" pitchFamily="34" charset="0"/>
                <a:ea typeface="Aptos" panose="020B0004020202020204" pitchFamily="34" charset="0"/>
                <a:cs typeface="Arial" panose="020B0604020202020204" pitchFamily="34" charset="0"/>
              </a:rPr>
              <a:t>Each point is an accident that has the average traffic count for the day of the accident</a:t>
            </a:r>
            <a:endParaRPr lang="en-US" dirty="0"/>
          </a:p>
        </p:txBody>
      </p:sp>
      <p:sp>
        <p:nvSpPr>
          <p:cNvPr id="10" name="Google Shape;2115;p43">
            <a:extLst>
              <a:ext uri="{FF2B5EF4-FFF2-40B4-BE49-F238E27FC236}">
                <a16:creationId xmlns:a16="http://schemas.microsoft.com/office/drawing/2014/main" id="{F770FD75-CC97-164D-3F4D-DAD5AB87B0E6}"/>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Radar Map 3</a:t>
            </a:r>
            <a:endParaRPr dirty="0">
              <a:latin typeface="David Libre"/>
              <a:ea typeface="David Libre"/>
              <a:cs typeface="David Libre"/>
              <a:sym typeface="David Libre"/>
            </a:endParaRPr>
          </a:p>
        </p:txBody>
      </p:sp>
      <p:pic>
        <p:nvPicPr>
          <p:cNvPr id="11" name="Picture 10" descr="A screenshot of a computer screen&#10;&#10;Description automatically generated">
            <a:extLst>
              <a:ext uri="{FF2B5EF4-FFF2-40B4-BE49-F238E27FC236}">
                <a16:creationId xmlns:a16="http://schemas.microsoft.com/office/drawing/2014/main" id="{7BFD0834-B159-059C-80A2-E03086DB1D3F}"/>
              </a:ext>
            </a:extLst>
          </p:cNvPr>
          <p:cNvPicPr>
            <a:picLocks noChangeAspect="1"/>
          </p:cNvPicPr>
          <p:nvPr/>
        </p:nvPicPr>
        <p:blipFill>
          <a:blip r:embed="rId2"/>
          <a:stretch>
            <a:fillRect/>
          </a:stretch>
        </p:blipFill>
        <p:spPr>
          <a:xfrm>
            <a:off x="1102696" y="1305767"/>
            <a:ext cx="9216961" cy="3919200"/>
          </a:xfrm>
          <a:prstGeom prst="rect">
            <a:avLst/>
          </a:prstGeom>
        </p:spPr>
      </p:pic>
    </p:spTree>
    <p:extLst>
      <p:ext uri="{BB962C8B-B14F-4D97-AF65-F5344CB8AC3E}">
        <p14:creationId xmlns:p14="http://schemas.microsoft.com/office/powerpoint/2010/main" val="1583707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E77F7BCB-5F6F-58C5-37AB-F4A306B7AC0B}"/>
              </a:ext>
            </a:extLst>
          </p:cNvPr>
          <p:cNvSpPr txBox="1">
            <a:spLocks/>
          </p:cNvSpPr>
          <p:nvPr/>
        </p:nvSpPr>
        <p:spPr>
          <a:xfrm>
            <a:off x="9983755" y="2598963"/>
            <a:ext cx="1996751" cy="659713"/>
          </a:xfrm>
          <a:prstGeom prst="rect">
            <a:avLst/>
          </a:prstGeom>
          <a:ln w="31750">
            <a:solidFill>
              <a:schemeClr val="tx1">
                <a:lumMod val="50000"/>
                <a:lumOff val="50000"/>
              </a:schemeClr>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9700"/>
            <a:r>
              <a:rPr lang="en-GB" sz="1800" dirty="0">
                <a:effectLst/>
                <a:latin typeface="Aptos" panose="020B0004020202020204" pitchFamily="34" charset="0"/>
                <a:ea typeface="Aptos" panose="020B0004020202020204" pitchFamily="34" charset="0"/>
                <a:cs typeface="Arial" panose="020B0604020202020204" pitchFamily="34" charset="0"/>
              </a:rPr>
              <a:t>Next we created a heat map</a:t>
            </a:r>
            <a:endParaRPr lang="en-US" dirty="0"/>
          </a:p>
        </p:txBody>
      </p:sp>
      <p:sp>
        <p:nvSpPr>
          <p:cNvPr id="6" name="Google Shape;2115;p43">
            <a:extLst>
              <a:ext uri="{FF2B5EF4-FFF2-40B4-BE49-F238E27FC236}">
                <a16:creationId xmlns:a16="http://schemas.microsoft.com/office/drawing/2014/main" id="{259E550E-4250-97B1-E6C6-F37F61941293}"/>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Heat Map</a:t>
            </a:r>
            <a:endParaRPr dirty="0">
              <a:latin typeface="David Libre"/>
              <a:ea typeface="David Libre"/>
              <a:cs typeface="David Libre"/>
              <a:sym typeface="David Libre"/>
            </a:endParaRPr>
          </a:p>
        </p:txBody>
      </p:sp>
      <p:pic>
        <p:nvPicPr>
          <p:cNvPr id="8" name="Picture 7" descr="A screenshot of a computer&#10;&#10;Description automatically generated">
            <a:extLst>
              <a:ext uri="{FF2B5EF4-FFF2-40B4-BE49-F238E27FC236}">
                <a16:creationId xmlns:a16="http://schemas.microsoft.com/office/drawing/2014/main" id="{D030F1A3-6530-2F82-C70F-CD9DD6A60A51}"/>
              </a:ext>
            </a:extLst>
          </p:cNvPr>
          <p:cNvPicPr>
            <a:picLocks noChangeAspect="1"/>
          </p:cNvPicPr>
          <p:nvPr/>
        </p:nvPicPr>
        <p:blipFill>
          <a:blip r:embed="rId2"/>
          <a:stretch>
            <a:fillRect/>
          </a:stretch>
        </p:blipFill>
        <p:spPr>
          <a:xfrm>
            <a:off x="503853" y="1305767"/>
            <a:ext cx="9175846" cy="4724147"/>
          </a:xfrm>
          <a:prstGeom prst="rect">
            <a:avLst/>
          </a:prstGeom>
        </p:spPr>
      </p:pic>
    </p:spTree>
    <p:extLst>
      <p:ext uri="{BB962C8B-B14F-4D97-AF65-F5344CB8AC3E}">
        <p14:creationId xmlns:p14="http://schemas.microsoft.com/office/powerpoint/2010/main" val="133327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949166BF-8E62-6716-97EF-4763B2EC088C}"/>
              </a:ext>
            </a:extLst>
          </p:cNvPr>
          <p:cNvSpPr txBox="1">
            <a:spLocks/>
          </p:cNvSpPr>
          <p:nvPr/>
        </p:nvSpPr>
        <p:spPr>
          <a:xfrm>
            <a:off x="9983755" y="2598964"/>
            <a:ext cx="1996751" cy="1170604"/>
          </a:xfrm>
          <a:prstGeom prst="rect">
            <a:avLst/>
          </a:prstGeom>
          <a:ln w="31750">
            <a:solidFill>
              <a:schemeClr val="tx1">
                <a:lumMod val="50000"/>
                <a:lumOff val="50000"/>
              </a:schemeClr>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9700"/>
            <a:r>
              <a:rPr lang="en-GB" sz="1800" dirty="0">
                <a:effectLst/>
                <a:latin typeface="Aptos" panose="020B0004020202020204" pitchFamily="34" charset="0"/>
                <a:ea typeface="Aptos" panose="020B0004020202020204" pitchFamily="34" charset="0"/>
                <a:cs typeface="Arial" panose="020B0604020202020204" pitchFamily="34" charset="0"/>
              </a:rPr>
              <a:t>Here we can see all of the areas with traffic counts</a:t>
            </a:r>
            <a:endParaRPr lang="en-US" dirty="0"/>
          </a:p>
        </p:txBody>
      </p:sp>
      <p:sp>
        <p:nvSpPr>
          <p:cNvPr id="7" name="Google Shape;2115;p43">
            <a:extLst>
              <a:ext uri="{FF2B5EF4-FFF2-40B4-BE49-F238E27FC236}">
                <a16:creationId xmlns:a16="http://schemas.microsoft.com/office/drawing/2014/main" id="{30F85DB8-472A-3836-8C83-3DC0AE728A27}"/>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Heat Map</a:t>
            </a:r>
            <a:endParaRPr dirty="0">
              <a:latin typeface="David Libre"/>
              <a:ea typeface="David Libre"/>
              <a:cs typeface="David Libre"/>
              <a:sym typeface="David Libre"/>
            </a:endParaRPr>
          </a:p>
        </p:txBody>
      </p:sp>
      <p:pic>
        <p:nvPicPr>
          <p:cNvPr id="9" name="Picture 8" descr="A screenshot of a computer&#10;&#10;Description automatically generated">
            <a:extLst>
              <a:ext uri="{FF2B5EF4-FFF2-40B4-BE49-F238E27FC236}">
                <a16:creationId xmlns:a16="http://schemas.microsoft.com/office/drawing/2014/main" id="{6BA328B5-CBC1-063B-975C-3783CB70BD27}"/>
              </a:ext>
            </a:extLst>
          </p:cNvPr>
          <p:cNvPicPr>
            <a:picLocks noChangeAspect="1"/>
          </p:cNvPicPr>
          <p:nvPr/>
        </p:nvPicPr>
        <p:blipFill>
          <a:blip r:embed="rId2"/>
          <a:stretch>
            <a:fillRect/>
          </a:stretch>
        </p:blipFill>
        <p:spPr>
          <a:xfrm>
            <a:off x="602017" y="1305767"/>
            <a:ext cx="9202080" cy="5151017"/>
          </a:xfrm>
          <a:prstGeom prst="rect">
            <a:avLst/>
          </a:prstGeom>
        </p:spPr>
      </p:pic>
    </p:spTree>
    <p:extLst>
      <p:ext uri="{BB962C8B-B14F-4D97-AF65-F5344CB8AC3E}">
        <p14:creationId xmlns:p14="http://schemas.microsoft.com/office/powerpoint/2010/main" val="1315483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A4C7F28-00B9-021D-CAB3-F3E347770416}"/>
              </a:ext>
            </a:extLst>
          </p:cNvPr>
          <p:cNvSpPr txBox="1">
            <a:spLocks/>
          </p:cNvSpPr>
          <p:nvPr/>
        </p:nvSpPr>
        <p:spPr>
          <a:xfrm>
            <a:off x="9875641" y="4642368"/>
            <a:ext cx="1996751" cy="1170604"/>
          </a:xfrm>
          <a:prstGeom prst="rect">
            <a:avLst/>
          </a:prstGeom>
          <a:ln w="31750">
            <a:solidFill>
              <a:schemeClr val="tx1">
                <a:lumMod val="50000"/>
                <a:lumOff val="50000"/>
              </a:schemeClr>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39700"/>
            <a:r>
              <a:rPr lang="en-GB" sz="1800" dirty="0">
                <a:effectLst/>
                <a:latin typeface="Aptos" panose="020B0004020202020204" pitchFamily="34" charset="0"/>
                <a:ea typeface="Aptos" panose="020B0004020202020204" pitchFamily="34" charset="0"/>
                <a:cs typeface="Arial" panose="020B0604020202020204" pitchFamily="34" charset="0"/>
              </a:rPr>
              <a:t>All the accident where we have traffic count across all years</a:t>
            </a:r>
            <a:endParaRPr lang="en-US" dirty="0"/>
          </a:p>
        </p:txBody>
      </p:sp>
      <p:sp>
        <p:nvSpPr>
          <p:cNvPr id="5" name="Google Shape;2115;p43">
            <a:extLst>
              <a:ext uri="{FF2B5EF4-FFF2-40B4-BE49-F238E27FC236}">
                <a16:creationId xmlns:a16="http://schemas.microsoft.com/office/drawing/2014/main" id="{8633B5F3-6EEF-3F62-BDE2-6C54ADFD66F8}"/>
              </a:ext>
            </a:extLst>
          </p:cNvPr>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QGIS: &lt;???WHAT IS THIS MAP TYPE???&gt;</a:t>
            </a:r>
            <a:endParaRPr dirty="0">
              <a:latin typeface="David Libre"/>
              <a:ea typeface="David Libre"/>
              <a:cs typeface="David Libre"/>
              <a:sym typeface="David Libre"/>
            </a:endParaRPr>
          </a:p>
        </p:txBody>
      </p:sp>
      <p:pic>
        <p:nvPicPr>
          <p:cNvPr id="7" name="Picture 6" descr="A map of israel with different colored squares&#10;&#10;Description automatically generated">
            <a:extLst>
              <a:ext uri="{FF2B5EF4-FFF2-40B4-BE49-F238E27FC236}">
                <a16:creationId xmlns:a16="http://schemas.microsoft.com/office/drawing/2014/main" id="{FA3521AC-2A7E-2A7E-31B1-9459FD1D0ECD}"/>
              </a:ext>
            </a:extLst>
          </p:cNvPr>
          <p:cNvPicPr>
            <a:picLocks noChangeAspect="1"/>
          </p:cNvPicPr>
          <p:nvPr/>
        </p:nvPicPr>
        <p:blipFill>
          <a:blip r:embed="rId2"/>
          <a:stretch>
            <a:fillRect/>
          </a:stretch>
        </p:blipFill>
        <p:spPr>
          <a:xfrm>
            <a:off x="602017" y="1305766"/>
            <a:ext cx="9135529" cy="5010067"/>
          </a:xfrm>
          <a:prstGeom prst="rect">
            <a:avLst/>
          </a:prstGeom>
        </p:spPr>
      </p:pic>
      <p:sp>
        <p:nvSpPr>
          <p:cNvPr id="8" name="Rectangle: Rounded Corners 7">
            <a:extLst>
              <a:ext uri="{FF2B5EF4-FFF2-40B4-BE49-F238E27FC236}">
                <a16:creationId xmlns:a16="http://schemas.microsoft.com/office/drawing/2014/main" id="{3473AD2D-1E90-BF9F-5A8A-46BA25B39481}"/>
              </a:ext>
            </a:extLst>
          </p:cNvPr>
          <p:cNvSpPr>
            <a:spLocks noChangeAspect="1"/>
          </p:cNvSpPr>
          <p:nvPr/>
        </p:nvSpPr>
        <p:spPr>
          <a:xfrm>
            <a:off x="10142374" y="1456265"/>
            <a:ext cx="251927" cy="25603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990EB08-31BD-3C6A-7D8B-14BDD3841282}"/>
              </a:ext>
            </a:extLst>
          </p:cNvPr>
          <p:cNvSpPr>
            <a:spLocks noChangeAspect="1"/>
          </p:cNvSpPr>
          <p:nvPr/>
        </p:nvSpPr>
        <p:spPr>
          <a:xfrm>
            <a:off x="10142374" y="1946341"/>
            <a:ext cx="251927" cy="25603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58659DB-349F-A29C-D034-EE87FD3E604A}"/>
              </a:ext>
            </a:extLst>
          </p:cNvPr>
          <p:cNvSpPr>
            <a:spLocks noChangeAspect="1"/>
          </p:cNvSpPr>
          <p:nvPr/>
        </p:nvSpPr>
        <p:spPr>
          <a:xfrm>
            <a:off x="10143928" y="2462289"/>
            <a:ext cx="251927" cy="256032"/>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9F4679D-83C1-1972-1D56-D8E35F653BEE}"/>
              </a:ext>
            </a:extLst>
          </p:cNvPr>
          <p:cNvSpPr/>
          <p:nvPr/>
        </p:nvSpPr>
        <p:spPr>
          <a:xfrm>
            <a:off x="10142374" y="1456265"/>
            <a:ext cx="914400" cy="256032"/>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B5F334E-5E62-5F2B-006C-8A8B4FF2B707}"/>
              </a:ext>
            </a:extLst>
          </p:cNvPr>
          <p:cNvSpPr txBox="1"/>
          <p:nvPr/>
        </p:nvSpPr>
        <p:spPr>
          <a:xfrm>
            <a:off x="10344538" y="1430392"/>
            <a:ext cx="583814" cy="307777"/>
          </a:xfrm>
          <a:prstGeom prst="rect">
            <a:avLst/>
          </a:prstGeom>
          <a:noFill/>
        </p:spPr>
        <p:txBody>
          <a:bodyPr wrap="none" rtlCol="0">
            <a:spAutoFit/>
          </a:bodyPr>
          <a:lstStyle/>
          <a:p>
            <a:r>
              <a:rPr lang="en-US" dirty="0"/>
              <a:t>Easy</a:t>
            </a:r>
          </a:p>
        </p:txBody>
      </p:sp>
      <p:sp>
        <p:nvSpPr>
          <p:cNvPr id="13" name="TextBox 12">
            <a:extLst>
              <a:ext uri="{FF2B5EF4-FFF2-40B4-BE49-F238E27FC236}">
                <a16:creationId xmlns:a16="http://schemas.microsoft.com/office/drawing/2014/main" id="{3CD0780F-EE6C-86DB-AF5B-25815FD0BD21}"/>
              </a:ext>
            </a:extLst>
          </p:cNvPr>
          <p:cNvSpPr txBox="1"/>
          <p:nvPr/>
        </p:nvSpPr>
        <p:spPr>
          <a:xfrm>
            <a:off x="10344538" y="1920468"/>
            <a:ext cx="752129" cy="307777"/>
          </a:xfrm>
          <a:prstGeom prst="rect">
            <a:avLst/>
          </a:prstGeom>
          <a:noFill/>
        </p:spPr>
        <p:txBody>
          <a:bodyPr wrap="none" rtlCol="0">
            <a:spAutoFit/>
          </a:bodyPr>
          <a:lstStyle/>
          <a:p>
            <a:r>
              <a:rPr lang="en-US" dirty="0"/>
              <a:t>Severe</a:t>
            </a:r>
          </a:p>
        </p:txBody>
      </p:sp>
      <p:sp>
        <p:nvSpPr>
          <p:cNvPr id="14" name="TextBox 13">
            <a:extLst>
              <a:ext uri="{FF2B5EF4-FFF2-40B4-BE49-F238E27FC236}">
                <a16:creationId xmlns:a16="http://schemas.microsoft.com/office/drawing/2014/main" id="{B56217C0-00B2-356D-6CB0-34095AEB296C}"/>
              </a:ext>
            </a:extLst>
          </p:cNvPr>
          <p:cNvSpPr txBox="1"/>
          <p:nvPr/>
        </p:nvSpPr>
        <p:spPr>
          <a:xfrm>
            <a:off x="10346141" y="2438658"/>
            <a:ext cx="582211" cy="307777"/>
          </a:xfrm>
          <a:prstGeom prst="rect">
            <a:avLst/>
          </a:prstGeom>
          <a:noFill/>
        </p:spPr>
        <p:txBody>
          <a:bodyPr wrap="none" rtlCol="0">
            <a:spAutoFit/>
          </a:bodyPr>
          <a:lstStyle/>
          <a:p>
            <a:r>
              <a:rPr lang="en-US" dirty="0"/>
              <a:t>Fatal</a:t>
            </a:r>
          </a:p>
        </p:txBody>
      </p:sp>
      <p:sp>
        <p:nvSpPr>
          <p:cNvPr id="15" name="Rectangle: Rounded Corners 14">
            <a:extLst>
              <a:ext uri="{FF2B5EF4-FFF2-40B4-BE49-F238E27FC236}">
                <a16:creationId xmlns:a16="http://schemas.microsoft.com/office/drawing/2014/main" id="{6F9D42F7-F4C0-D105-B125-A3A279066A48}"/>
              </a:ext>
            </a:extLst>
          </p:cNvPr>
          <p:cNvSpPr/>
          <p:nvPr/>
        </p:nvSpPr>
        <p:spPr>
          <a:xfrm>
            <a:off x="10142374" y="2466783"/>
            <a:ext cx="914400" cy="256032"/>
          </a:xfrm>
          <a:prstGeom prst="round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D742A5E-2318-6F1A-9266-53F608A7D018}"/>
              </a:ext>
            </a:extLst>
          </p:cNvPr>
          <p:cNvSpPr/>
          <p:nvPr/>
        </p:nvSpPr>
        <p:spPr>
          <a:xfrm>
            <a:off x="10142374" y="1946993"/>
            <a:ext cx="914400" cy="2560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789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sp>
        <p:nvSpPr>
          <p:cNvPr id="2792" name="Google Shape;2792;p52"/>
          <p:cNvSpPr txBox="1">
            <a:spLocks noGrp="1"/>
          </p:cNvSpPr>
          <p:nvPr>
            <p:ph type="title"/>
          </p:nvPr>
        </p:nvSpPr>
        <p:spPr>
          <a:xfrm>
            <a:off x="879233" y="3641284"/>
            <a:ext cx="4985600" cy="1091600"/>
          </a:xfrm>
          <a:prstGeom prst="rect">
            <a:avLst/>
          </a:prstGeom>
        </p:spPr>
        <p:txBody>
          <a:bodyPr spcFirstLastPara="1" wrap="square" lIns="121900" tIns="121900" rIns="121900" bIns="121900" anchor="ctr" anchorCtr="0">
            <a:noAutofit/>
          </a:bodyPr>
          <a:lstStyle/>
          <a:p>
            <a:r>
              <a:rPr lang="en-US" sz="2930" dirty="0">
                <a:solidFill>
                  <a:schemeClr val="accent1"/>
                </a:solidFill>
              </a:rPr>
              <a:t>CONCLUSIONS</a:t>
            </a:r>
          </a:p>
        </p:txBody>
      </p:sp>
      <p:sp>
        <p:nvSpPr>
          <p:cNvPr id="2793" name="Google Shape;2793;p52"/>
          <p:cNvSpPr txBox="1">
            <a:spLocks noGrp="1"/>
          </p:cNvSpPr>
          <p:nvPr>
            <p:ph type="title" idx="2"/>
          </p:nvPr>
        </p:nvSpPr>
        <p:spPr>
          <a:xfrm>
            <a:off x="879233" y="2125117"/>
            <a:ext cx="2406400" cy="951200"/>
          </a:xfrm>
          <a:prstGeom prst="rect">
            <a:avLst/>
          </a:prstGeom>
        </p:spPr>
        <p:txBody>
          <a:bodyPr spcFirstLastPara="1" wrap="square" lIns="121900" tIns="121900" rIns="121900" bIns="121900" anchor="ctr" anchorCtr="0">
            <a:noAutofit/>
          </a:bodyPr>
          <a:lstStyle/>
          <a:p>
            <a:r>
              <a:rPr lang="en"/>
              <a:t>03</a:t>
            </a:r>
            <a:endParaRPr/>
          </a:p>
        </p:txBody>
      </p:sp>
      <p:cxnSp>
        <p:nvCxnSpPr>
          <p:cNvPr id="2794" name="Google Shape;2794;p52"/>
          <p:cNvCxnSpPr/>
          <p:nvPr/>
        </p:nvCxnSpPr>
        <p:spPr>
          <a:xfrm>
            <a:off x="1100900" y="3418153"/>
            <a:ext cx="1819600" cy="0"/>
          </a:xfrm>
          <a:prstGeom prst="straightConnector1">
            <a:avLst/>
          </a:prstGeom>
          <a:noFill/>
          <a:ln w="9525" cap="flat" cmpd="sng">
            <a:solidFill>
              <a:schemeClr val="dk1"/>
            </a:solidFill>
            <a:prstDash val="solid"/>
            <a:round/>
            <a:headEnd type="none" w="med" len="med"/>
            <a:tailEnd type="none" w="med" len="med"/>
          </a:ln>
        </p:spPr>
      </p:cxnSp>
      <p:pic>
        <p:nvPicPr>
          <p:cNvPr id="2929" name="Google Shape;3015;p118">
            <a:extLst>
              <a:ext uri="{FF2B5EF4-FFF2-40B4-BE49-F238E27FC236}">
                <a16:creationId xmlns:a16="http://schemas.microsoft.com/office/drawing/2014/main" id="{BFE3E36C-157C-01FD-8188-DFAE6949837A}"/>
              </a:ext>
            </a:extLst>
          </p:cNvPr>
          <p:cNvPicPr preferRelativeResize="0"/>
          <p:nvPr/>
        </p:nvPicPr>
        <p:blipFill rotWithShape="1">
          <a:blip r:embed="rId3">
            <a:alphaModFix/>
          </a:blip>
          <a:srcRect l="17079" r="17079"/>
          <a:stretch/>
        </p:blipFill>
        <p:spPr>
          <a:xfrm>
            <a:off x="5069175" y="3321765"/>
            <a:ext cx="3170100" cy="3170100"/>
          </a:xfrm>
          <a:prstGeom prst="ellipse">
            <a:avLst/>
          </a:prstGeom>
          <a:noFill/>
          <a:ln w="9525" cap="flat" cmpd="sng">
            <a:no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5"/>
          <p:cNvSpPr txBox="1">
            <a:spLocks noGrp="1"/>
          </p:cNvSpPr>
          <p:nvPr>
            <p:ph type="title"/>
          </p:nvPr>
        </p:nvSpPr>
        <p:spPr>
          <a:xfrm>
            <a:off x="4908664" y="2183167"/>
            <a:ext cx="5595600" cy="763600"/>
          </a:xfrm>
          <a:prstGeom prst="rect">
            <a:avLst/>
          </a:prstGeom>
        </p:spPr>
        <p:txBody>
          <a:bodyPr spcFirstLastPara="1" wrap="square" lIns="121900" tIns="121900" rIns="121900" bIns="121900" anchor="t" anchorCtr="0">
            <a:noAutofit/>
          </a:bodyPr>
          <a:lstStyle/>
          <a:p>
            <a:pPr algn="l"/>
            <a:r>
              <a:rPr lang="en" dirty="0"/>
              <a:t>Introduction</a:t>
            </a:r>
            <a:endParaRPr dirty="0"/>
          </a:p>
        </p:txBody>
      </p:sp>
      <p:sp>
        <p:nvSpPr>
          <p:cNvPr id="990" name="Google Shape;990;p65"/>
          <p:cNvSpPr txBox="1">
            <a:spLocks noGrp="1"/>
          </p:cNvSpPr>
          <p:nvPr>
            <p:ph type="subTitle" idx="1"/>
          </p:nvPr>
        </p:nvSpPr>
        <p:spPr>
          <a:xfrm>
            <a:off x="4908632" y="3199932"/>
            <a:ext cx="7283367" cy="3658067"/>
          </a:xfrm>
          <a:prstGeom prst="rect">
            <a:avLst/>
          </a:prstGeom>
        </p:spPr>
        <p:txBody>
          <a:bodyPr spcFirstLastPara="1" wrap="square" lIns="121900" tIns="121900" rIns="121900" bIns="121900" anchor="t" anchorCtr="0">
            <a:noAutofit/>
          </a:bodyPr>
          <a:lstStyle/>
          <a:p>
            <a:pPr marL="342900" indent="-342900" algn="l">
              <a:spcAft>
                <a:spcPts val="2133"/>
              </a:spcAft>
              <a:buFont typeface="Wingdings" panose="05000000000000000000" pitchFamily="2" charset="2"/>
              <a:buChar char="v"/>
            </a:pPr>
            <a:r>
              <a:rPr lang="en-US" dirty="0"/>
              <a:t>In this project we tried to analyze the relationship between traffic volumes and road accidents in Israel using a Geographic Information System Scope (GIS).</a:t>
            </a:r>
          </a:p>
          <a:p>
            <a:pPr marL="342900" indent="-342900" algn="l">
              <a:spcAft>
                <a:spcPts val="2133"/>
              </a:spcAft>
              <a:buFont typeface="Wingdings" panose="05000000000000000000" pitchFamily="2" charset="2"/>
              <a:buChar char="v"/>
            </a:pPr>
            <a:r>
              <a:rPr lang="en-US" dirty="0"/>
              <a:t>We combined traffic count data from multiple years with accident data, using </a:t>
            </a:r>
            <a:r>
              <a:rPr lang="en-US" u="sng" dirty="0"/>
              <a:t>Python</a:t>
            </a:r>
            <a:r>
              <a:rPr lang="en-US" dirty="0"/>
              <a:t> for data processing and </a:t>
            </a:r>
            <a:r>
              <a:rPr lang="en-US" u="sng" dirty="0"/>
              <a:t>QGIS</a:t>
            </a:r>
            <a:r>
              <a:rPr lang="en-US" dirty="0"/>
              <a:t> for spatial analysis and visualization. </a:t>
            </a:r>
            <a:endParaRPr dirty="0"/>
          </a:p>
        </p:txBody>
      </p:sp>
      <p:pic>
        <p:nvPicPr>
          <p:cNvPr id="991" name="Google Shape;991;p65"/>
          <p:cNvPicPr preferRelativeResize="0"/>
          <p:nvPr/>
        </p:nvPicPr>
        <p:blipFill>
          <a:blip r:embed="rId3">
            <a:alphaModFix amt="41000"/>
          </a:blip>
          <a:stretch>
            <a:fillRect/>
          </a:stretch>
        </p:blipFill>
        <p:spPr>
          <a:xfrm rot="-517708">
            <a:off x="-4266375" y="446180"/>
            <a:ext cx="9209817" cy="59656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05"/>
        <p:cNvGrpSpPr/>
        <p:nvPr/>
      </p:nvGrpSpPr>
      <p:grpSpPr>
        <a:xfrm>
          <a:off x="0" y="0"/>
          <a:ext cx="0" cy="0"/>
          <a:chOff x="0" y="0"/>
          <a:chExt cx="0" cy="0"/>
        </a:xfrm>
      </p:grpSpPr>
      <p:sp>
        <p:nvSpPr>
          <p:cNvPr id="3306" name="Google Shape;3306;p56"/>
          <p:cNvSpPr txBox="1">
            <a:spLocks noGrp="1"/>
          </p:cNvSpPr>
          <p:nvPr>
            <p:ph type="title"/>
          </p:nvPr>
        </p:nvSpPr>
        <p:spPr>
          <a:xfrm>
            <a:off x="1171533" y="1406533"/>
            <a:ext cx="10272000" cy="763600"/>
          </a:xfrm>
          <a:prstGeom prst="rect">
            <a:avLst/>
          </a:prstGeom>
        </p:spPr>
        <p:txBody>
          <a:bodyPr spcFirstLastPara="1" wrap="square" lIns="121900" tIns="121900" rIns="121900" bIns="121900" anchor="t" anchorCtr="0">
            <a:noAutofit/>
          </a:bodyPr>
          <a:lstStyle/>
          <a:p>
            <a:pPr algn="l"/>
            <a:r>
              <a:rPr lang="en" dirty="0"/>
              <a:t>CONCLUSIONS</a:t>
            </a:r>
            <a:endParaRPr dirty="0"/>
          </a:p>
          <a:p>
            <a:endParaRPr dirty="0"/>
          </a:p>
          <a:p>
            <a:endParaRPr dirty="0"/>
          </a:p>
        </p:txBody>
      </p:sp>
      <p:sp>
        <p:nvSpPr>
          <p:cNvPr id="3307" name="Google Shape;3307;p56"/>
          <p:cNvSpPr txBox="1">
            <a:spLocks noGrp="1"/>
          </p:cNvSpPr>
          <p:nvPr>
            <p:ph type="body" idx="1"/>
          </p:nvPr>
        </p:nvSpPr>
        <p:spPr>
          <a:xfrm>
            <a:off x="1171533" y="2170133"/>
            <a:ext cx="5949600" cy="4158800"/>
          </a:xfrm>
          <a:prstGeom prst="rect">
            <a:avLst/>
          </a:prstGeom>
        </p:spPr>
        <p:txBody>
          <a:bodyPr spcFirstLastPara="1" wrap="square" lIns="121900" tIns="121900" rIns="121900" bIns="121900" anchor="t" anchorCtr="0">
            <a:noAutofit/>
          </a:bodyPr>
          <a:lstStyle/>
          <a:p>
            <a:pPr marL="0" indent="0">
              <a:lnSpc>
                <a:spcPct val="150000"/>
              </a:lnSpc>
              <a:buNone/>
            </a:pPr>
            <a:endParaRPr dirty="0"/>
          </a:p>
          <a:p>
            <a:pPr indent="-414856">
              <a:lnSpc>
                <a:spcPct val="150000"/>
              </a:lnSpc>
              <a:buSzPts val="1300"/>
            </a:pPr>
            <a:r>
              <a:rPr lang="en" sz="2267" dirty="0"/>
              <a:t>The data needs a lot of processing</a:t>
            </a:r>
            <a:endParaRPr sz="2267" dirty="0"/>
          </a:p>
          <a:p>
            <a:pPr indent="-414856">
              <a:lnSpc>
                <a:spcPct val="150000"/>
              </a:lnSpc>
              <a:spcBef>
                <a:spcPts val="1333"/>
              </a:spcBef>
              <a:buSzPts val="1300"/>
            </a:pPr>
            <a:r>
              <a:rPr lang="en" sz="2267" dirty="0"/>
              <a:t>Correlation between the types of stores and the age groups</a:t>
            </a:r>
            <a:endParaRPr sz="2267" dirty="0"/>
          </a:p>
          <a:p>
            <a:pPr indent="-414856">
              <a:lnSpc>
                <a:spcPct val="150000"/>
              </a:lnSpc>
              <a:spcBef>
                <a:spcPts val="1333"/>
              </a:spcBef>
              <a:buSzPts val="1300"/>
            </a:pPr>
            <a:r>
              <a:rPr lang="en" sz="2267" dirty="0"/>
              <a:t>Correlation between the statistic areas and the age groups</a:t>
            </a:r>
            <a:endParaRPr sz="2267" dirty="0"/>
          </a:p>
          <a:p>
            <a:pPr indent="0">
              <a:buNone/>
            </a:pPr>
            <a:endParaRPr dirty="0"/>
          </a:p>
        </p:txBody>
      </p:sp>
      <p:grpSp>
        <p:nvGrpSpPr>
          <p:cNvPr id="3308" name="Google Shape;3308;p56"/>
          <p:cNvGrpSpPr/>
          <p:nvPr/>
        </p:nvGrpSpPr>
        <p:grpSpPr>
          <a:xfrm>
            <a:off x="8050769" y="1498217"/>
            <a:ext cx="8415927" cy="4959959"/>
            <a:chOff x="2686500" y="2978575"/>
            <a:chExt cx="4239050" cy="2498300"/>
          </a:xfrm>
        </p:grpSpPr>
        <p:sp>
          <p:nvSpPr>
            <p:cNvPr id="3309" name="Google Shape;3309;p56"/>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0" name="Google Shape;3310;p56"/>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1" name="Google Shape;3311;p56"/>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2" name="Google Shape;3312;p56"/>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3" name="Google Shape;3313;p56"/>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4" name="Google Shape;3314;p56"/>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5" name="Google Shape;3315;p56"/>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6" name="Google Shape;3316;p56"/>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7" name="Google Shape;3317;p56"/>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8" name="Google Shape;3318;p56"/>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19" name="Google Shape;3319;p56"/>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0" name="Google Shape;3320;p56"/>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1" name="Google Shape;3321;p56"/>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2" name="Google Shape;3322;p56"/>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3" name="Google Shape;3323;p56"/>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4" name="Google Shape;3324;p56"/>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5" name="Google Shape;3325;p56"/>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6" name="Google Shape;3326;p56"/>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7" name="Google Shape;3327;p56"/>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8" name="Google Shape;3328;p56"/>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29" name="Google Shape;3329;p56"/>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0" name="Google Shape;3330;p56"/>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1" name="Google Shape;3331;p56"/>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2" name="Google Shape;3332;p56"/>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3" name="Google Shape;3333;p56"/>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4" name="Google Shape;3334;p56"/>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5" name="Google Shape;3335;p56"/>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6" name="Google Shape;3336;p56"/>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7" name="Google Shape;3337;p56"/>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8" name="Google Shape;3338;p56"/>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39" name="Google Shape;3339;p56"/>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0" name="Google Shape;3340;p56"/>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1" name="Google Shape;3341;p56"/>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2" name="Google Shape;3342;p56"/>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3" name="Google Shape;3343;p56"/>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4" name="Google Shape;3344;p56"/>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5" name="Google Shape;3345;p56"/>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6" name="Google Shape;3346;p56"/>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7" name="Google Shape;3347;p56"/>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8" name="Google Shape;3348;p56"/>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49" name="Google Shape;3349;p56"/>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0" name="Google Shape;3350;p56"/>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1" name="Google Shape;3351;p56"/>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2" name="Google Shape;3352;p56"/>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3" name="Google Shape;3353;p56"/>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4" name="Google Shape;3354;p56"/>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5" name="Google Shape;3355;p56"/>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6" name="Google Shape;3356;p56"/>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7" name="Google Shape;3357;p56"/>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8" name="Google Shape;3358;p56"/>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59" name="Google Shape;3359;p56"/>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0" name="Google Shape;3360;p56"/>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1" name="Google Shape;3361;p56"/>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2" name="Google Shape;3362;p56"/>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3" name="Google Shape;3363;p56"/>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4" name="Google Shape;3364;p56"/>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5" name="Google Shape;3365;p56"/>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6" name="Google Shape;3366;p56"/>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7" name="Google Shape;3367;p56"/>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8" name="Google Shape;3368;p56"/>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69" name="Google Shape;3369;p56"/>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0" name="Google Shape;3370;p56"/>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1" name="Google Shape;3371;p56"/>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2" name="Google Shape;3372;p56"/>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3" name="Google Shape;3373;p56"/>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4" name="Google Shape;3374;p56"/>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5" name="Google Shape;3375;p56"/>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6" name="Google Shape;3376;p56"/>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7" name="Google Shape;3377;p56"/>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8" name="Google Shape;3378;p56"/>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79" name="Google Shape;3379;p56"/>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0" name="Google Shape;3380;p56"/>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1" name="Google Shape;3381;p56"/>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2" name="Google Shape;3382;p56"/>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3" name="Google Shape;3383;p56"/>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4" name="Google Shape;3384;p56"/>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5" name="Google Shape;3385;p56"/>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6" name="Google Shape;3386;p56"/>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7" name="Google Shape;3387;p56"/>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8" name="Google Shape;3388;p56"/>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89" name="Google Shape;3389;p56"/>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0" name="Google Shape;3390;p56"/>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1" name="Google Shape;3391;p56"/>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2" name="Google Shape;3392;p56"/>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3" name="Google Shape;3393;p56"/>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4" name="Google Shape;3394;p56"/>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5" name="Google Shape;3395;p56"/>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6" name="Google Shape;3396;p56"/>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7" name="Google Shape;3397;p56"/>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8" name="Google Shape;3398;p56"/>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399" name="Google Shape;3399;p56"/>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0" name="Google Shape;3400;p56"/>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1" name="Google Shape;3401;p56"/>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2" name="Google Shape;3402;p56"/>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3" name="Google Shape;3403;p56"/>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4" name="Google Shape;3404;p56"/>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5" name="Google Shape;3405;p56"/>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6" name="Google Shape;3406;p56"/>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7" name="Google Shape;3407;p56"/>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8" name="Google Shape;3408;p56"/>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09" name="Google Shape;3409;p56"/>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0" name="Google Shape;3410;p56"/>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1" name="Google Shape;3411;p56"/>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2" name="Google Shape;3412;p56"/>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3" name="Google Shape;3413;p56"/>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4" name="Google Shape;3414;p56"/>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5" name="Google Shape;3415;p56"/>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6" name="Google Shape;3416;p56"/>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7" name="Google Shape;3417;p56"/>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8" name="Google Shape;3418;p56"/>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19" name="Google Shape;3419;p56"/>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0" name="Google Shape;3420;p56"/>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1" name="Google Shape;3421;p56"/>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2" name="Google Shape;3422;p56"/>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3" name="Google Shape;3423;p56"/>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4" name="Google Shape;3424;p56"/>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5" name="Google Shape;3425;p56"/>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6" name="Google Shape;3426;p56"/>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7" name="Google Shape;3427;p56"/>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8" name="Google Shape;3428;p56"/>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29" name="Google Shape;3429;p56"/>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0" name="Google Shape;3430;p56"/>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1" name="Google Shape;3431;p56"/>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2" name="Google Shape;3432;p56"/>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3" name="Google Shape;3433;p56"/>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4" name="Google Shape;3434;p56"/>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5" name="Google Shape;3435;p56"/>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6" name="Google Shape;3436;p56"/>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7" name="Google Shape;3437;p56"/>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8" name="Google Shape;3438;p56"/>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39" name="Google Shape;3439;p56"/>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0" name="Google Shape;3440;p56"/>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1" name="Google Shape;3441;p56"/>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2" name="Google Shape;3442;p56"/>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3" name="Google Shape;3443;p56"/>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4" name="Google Shape;3444;p56"/>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5" name="Google Shape;3445;p56"/>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6" name="Google Shape;3446;p56"/>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7" name="Google Shape;3447;p56"/>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8" name="Google Shape;3448;p56"/>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49" name="Google Shape;3449;p56"/>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0" name="Google Shape;3450;p56"/>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1" name="Google Shape;3451;p56"/>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2" name="Google Shape;3452;p56"/>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3" name="Google Shape;3453;p56"/>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4" name="Google Shape;3454;p56"/>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5" name="Google Shape;3455;p56"/>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6" name="Google Shape;3456;p56"/>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7" name="Google Shape;3457;p56"/>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8" name="Google Shape;3458;p56"/>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59" name="Google Shape;3459;p56"/>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0" name="Google Shape;3460;p56"/>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1" name="Google Shape;3461;p56"/>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2" name="Google Shape;3462;p56"/>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3" name="Google Shape;3463;p56"/>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4" name="Google Shape;3464;p56"/>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5" name="Google Shape;3465;p56"/>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6" name="Google Shape;3466;p56"/>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7" name="Google Shape;3467;p56"/>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8" name="Google Shape;3468;p56"/>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69" name="Google Shape;3469;p56"/>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0" name="Google Shape;3470;p56"/>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1" name="Google Shape;3471;p56"/>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2" name="Google Shape;3472;p56"/>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3" name="Google Shape;3473;p56"/>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4" name="Google Shape;3474;p56"/>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5" name="Google Shape;3475;p56"/>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6" name="Google Shape;3476;p56"/>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7" name="Google Shape;3477;p56"/>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8" name="Google Shape;3478;p56"/>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79" name="Google Shape;3479;p56"/>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0" name="Google Shape;3480;p56"/>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1" name="Google Shape;3481;p56"/>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2" name="Google Shape;3482;p56"/>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3" name="Google Shape;3483;p56"/>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4" name="Google Shape;3484;p56"/>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5" name="Google Shape;3485;p56"/>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6" name="Google Shape;3486;p56"/>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7" name="Google Shape;3487;p56"/>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8" name="Google Shape;3488;p56"/>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89" name="Google Shape;3489;p56"/>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0" name="Google Shape;3490;p56"/>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1" name="Google Shape;3491;p56"/>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2" name="Google Shape;3492;p56"/>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3" name="Google Shape;3493;p56"/>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4" name="Google Shape;3494;p56"/>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5" name="Google Shape;3495;p56"/>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6" name="Google Shape;3496;p56"/>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7" name="Google Shape;3497;p56"/>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8" name="Google Shape;3498;p56"/>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499" name="Google Shape;3499;p56"/>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0" name="Google Shape;3500;p56"/>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1" name="Google Shape;3501;p56"/>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2" name="Google Shape;3502;p56"/>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3" name="Google Shape;3503;p56"/>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4" name="Google Shape;3504;p56"/>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5" name="Google Shape;3505;p56"/>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6" name="Google Shape;3506;p56"/>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7" name="Google Shape;3507;p56"/>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8" name="Google Shape;3508;p56"/>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09" name="Google Shape;3509;p56"/>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0" name="Google Shape;3510;p56"/>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1" name="Google Shape;3511;p56"/>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2" name="Google Shape;3512;p56"/>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3" name="Google Shape;3513;p56"/>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4" name="Google Shape;3514;p56"/>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5" name="Google Shape;3515;p56"/>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6" name="Google Shape;3516;p56"/>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7" name="Google Shape;3517;p56"/>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8" name="Google Shape;3518;p56"/>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19" name="Google Shape;3519;p56"/>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0" name="Google Shape;3520;p56"/>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1" name="Google Shape;3521;p56"/>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2" name="Google Shape;3522;p56"/>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3" name="Google Shape;3523;p56"/>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4" name="Google Shape;3524;p56"/>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5" name="Google Shape;3525;p56"/>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6" name="Google Shape;3526;p56"/>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7" name="Google Shape;3527;p56"/>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8" name="Google Shape;3528;p56"/>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29" name="Google Shape;3529;p56"/>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30" name="Google Shape;3530;p56"/>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31" name="Google Shape;3531;p56"/>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32" name="Google Shape;3532;p56"/>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33" name="Google Shape;3533;p56"/>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3534" name="Google Shape;3534;p56"/>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3535" name="Google Shape;3535;p56"/>
          <p:cNvGrpSpPr/>
          <p:nvPr/>
        </p:nvGrpSpPr>
        <p:grpSpPr>
          <a:xfrm>
            <a:off x="6923697" y="4723355"/>
            <a:ext cx="3050260" cy="3052445"/>
            <a:chOff x="1192500" y="238125"/>
            <a:chExt cx="5235000" cy="5238750"/>
          </a:xfrm>
        </p:grpSpPr>
        <p:sp>
          <p:nvSpPr>
            <p:cNvPr id="3536" name="Google Shape;3536;p56"/>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37" name="Google Shape;3537;p56"/>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38" name="Google Shape;3538;p56"/>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39" name="Google Shape;3539;p56"/>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0" name="Google Shape;3540;p56"/>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1" name="Google Shape;3541;p56"/>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2" name="Google Shape;3542;p56"/>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3" name="Google Shape;3543;p56"/>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4" name="Google Shape;3544;p56"/>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5" name="Google Shape;3545;p56"/>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6" name="Google Shape;3546;p56"/>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7" name="Google Shape;3547;p56"/>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8" name="Google Shape;3548;p56"/>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49" name="Google Shape;3549;p56"/>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0" name="Google Shape;3550;p56"/>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1" name="Google Shape;3551;p56"/>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2" name="Google Shape;3552;p56"/>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3" name="Google Shape;3553;p56"/>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4" name="Google Shape;3554;p56"/>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5" name="Google Shape;3555;p56"/>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6" name="Google Shape;3556;p56"/>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7" name="Google Shape;3557;p56"/>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8" name="Google Shape;3558;p56"/>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59" name="Google Shape;3559;p56"/>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0" name="Google Shape;3560;p56"/>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1" name="Google Shape;3561;p56"/>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2" name="Google Shape;3562;p56"/>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3" name="Google Shape;3563;p56"/>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4" name="Google Shape;3564;p56"/>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5" name="Google Shape;3565;p56"/>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6" name="Google Shape;3566;p56"/>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7" name="Google Shape;3567;p56"/>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8" name="Google Shape;3568;p56"/>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69" name="Google Shape;3569;p56"/>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0" name="Google Shape;3570;p56"/>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1" name="Google Shape;3571;p56"/>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2" name="Google Shape;3572;p56"/>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3" name="Google Shape;3573;p56"/>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4" name="Google Shape;3574;p56"/>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5" name="Google Shape;3575;p56"/>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6" name="Google Shape;3576;p56"/>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7" name="Google Shape;3577;p56"/>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8" name="Google Shape;3578;p56"/>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79" name="Google Shape;3579;p56"/>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0" name="Google Shape;3580;p56"/>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1" name="Google Shape;3581;p56"/>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2" name="Google Shape;3582;p56"/>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3" name="Google Shape;3583;p56"/>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4" name="Google Shape;3584;p56"/>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5" name="Google Shape;3585;p56"/>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6" name="Google Shape;3586;p56"/>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7" name="Google Shape;3587;p56"/>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8" name="Google Shape;3588;p56"/>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89" name="Google Shape;3589;p56"/>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0" name="Google Shape;3590;p56"/>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1" name="Google Shape;3591;p56"/>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2" name="Google Shape;3592;p56"/>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3" name="Google Shape;3593;p56"/>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4" name="Google Shape;3594;p56"/>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5" name="Google Shape;3595;p56"/>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6" name="Google Shape;3596;p56"/>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7" name="Google Shape;3597;p56"/>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8" name="Google Shape;3598;p56"/>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599" name="Google Shape;3599;p56"/>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0" name="Google Shape;3600;p56"/>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1" name="Google Shape;3601;p56"/>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2" name="Google Shape;3602;p56"/>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3" name="Google Shape;3603;p56"/>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4" name="Google Shape;3604;p56"/>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5" name="Google Shape;3605;p56"/>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6" name="Google Shape;3606;p56"/>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7" name="Google Shape;3607;p56"/>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8" name="Google Shape;3608;p56"/>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09" name="Google Shape;3609;p56"/>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0" name="Google Shape;3610;p56"/>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1" name="Google Shape;3611;p56"/>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2" name="Google Shape;3612;p56"/>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3" name="Google Shape;3613;p56"/>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4" name="Google Shape;3614;p56"/>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5" name="Google Shape;3615;p56"/>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6" name="Google Shape;3616;p56"/>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7" name="Google Shape;3617;p56"/>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8" name="Google Shape;3618;p56"/>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19" name="Google Shape;3619;p56"/>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0" name="Google Shape;3620;p56"/>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1" name="Google Shape;3621;p56"/>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2" name="Google Shape;3622;p56"/>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3" name="Google Shape;3623;p56"/>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4" name="Google Shape;3624;p56"/>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5" name="Google Shape;3625;p56"/>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6" name="Google Shape;3626;p56"/>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7" name="Google Shape;3627;p56"/>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8" name="Google Shape;3628;p56"/>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29" name="Google Shape;3629;p56"/>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0" name="Google Shape;3630;p56"/>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1" name="Google Shape;3631;p56"/>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2" name="Google Shape;3632;p56"/>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3" name="Google Shape;3633;p56"/>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4" name="Google Shape;3634;p56"/>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5" name="Google Shape;3635;p56"/>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6" name="Google Shape;3636;p56"/>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7" name="Google Shape;3637;p56"/>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8" name="Google Shape;3638;p56"/>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39" name="Google Shape;3639;p56"/>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0" name="Google Shape;3640;p56"/>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1" name="Google Shape;3641;p56"/>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2" name="Google Shape;3642;p56"/>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3" name="Google Shape;3643;p56"/>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4" name="Google Shape;3644;p56"/>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5" name="Google Shape;3645;p56"/>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6" name="Google Shape;3646;p56"/>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7" name="Google Shape;3647;p56"/>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8" name="Google Shape;3648;p56"/>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49" name="Google Shape;3649;p56"/>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0" name="Google Shape;3650;p56"/>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1" name="Google Shape;3651;p56"/>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2" name="Google Shape;3652;p56"/>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3" name="Google Shape;3653;p56"/>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4" name="Google Shape;3654;p56"/>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5" name="Google Shape;3655;p56"/>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6" name="Google Shape;3656;p56"/>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7" name="Google Shape;3657;p56"/>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8" name="Google Shape;3658;p56"/>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59" name="Google Shape;3659;p56"/>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0" name="Google Shape;3660;p56"/>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1" name="Google Shape;3661;p56"/>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2" name="Google Shape;3662;p56"/>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3" name="Google Shape;3663;p56"/>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4" name="Google Shape;3664;p56"/>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5" name="Google Shape;3665;p56"/>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6" name="Google Shape;3666;p56"/>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7" name="Google Shape;3667;p56"/>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8" name="Google Shape;3668;p56"/>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69" name="Google Shape;3669;p56"/>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0" name="Google Shape;3670;p56"/>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1" name="Google Shape;3671;p56"/>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2" name="Google Shape;3672;p56"/>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3" name="Google Shape;3673;p56"/>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4" name="Google Shape;3674;p56"/>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5" name="Google Shape;3675;p56"/>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6" name="Google Shape;3676;p56"/>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7" name="Google Shape;3677;p56"/>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8" name="Google Shape;3678;p56"/>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79" name="Google Shape;3679;p56"/>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0" name="Google Shape;3680;p56"/>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1" name="Google Shape;3681;p56"/>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2" name="Google Shape;3682;p56"/>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3" name="Google Shape;3683;p56"/>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4" name="Google Shape;3684;p56"/>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5" name="Google Shape;3685;p56"/>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6" name="Google Shape;3686;p56"/>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7" name="Google Shape;3687;p56"/>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8" name="Google Shape;3688;p56"/>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89" name="Google Shape;3689;p56"/>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0" name="Google Shape;3690;p56"/>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1" name="Google Shape;3691;p56"/>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2" name="Google Shape;3692;p56"/>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3" name="Google Shape;3693;p56"/>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4" name="Google Shape;3694;p56"/>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5" name="Google Shape;3695;p56"/>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6" name="Google Shape;3696;p56"/>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7" name="Google Shape;3697;p56"/>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8" name="Google Shape;3698;p56"/>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699" name="Google Shape;3699;p56"/>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700" name="Google Shape;3700;p56"/>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701" name="Google Shape;3701;p56"/>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702" name="Google Shape;3702;p56"/>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703" name="Google Shape;3703;p56"/>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sp>
          <p:nvSpPr>
            <p:cNvPr id="3704" name="Google Shape;3704;p56"/>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3FEA-95AA-0E11-CE74-D98844759FB1}"/>
              </a:ext>
            </a:extLst>
          </p:cNvPr>
          <p:cNvSpPr>
            <a:spLocks noGrp="1"/>
          </p:cNvSpPr>
          <p:nvPr>
            <p:ph type="title"/>
          </p:nvPr>
        </p:nvSpPr>
        <p:spPr/>
        <p:txBody>
          <a:bodyPr/>
          <a:lstStyle/>
          <a:p>
            <a:r>
              <a:rPr lang="en-US" dirty="0"/>
              <a:t>Traffic heatmap</a:t>
            </a:r>
            <a:endParaRPr lang="en-GB" dirty="0"/>
          </a:p>
        </p:txBody>
      </p:sp>
      <p:sp>
        <p:nvSpPr>
          <p:cNvPr id="3" name="Text Placeholder 2">
            <a:extLst>
              <a:ext uri="{FF2B5EF4-FFF2-40B4-BE49-F238E27FC236}">
                <a16:creationId xmlns:a16="http://schemas.microsoft.com/office/drawing/2014/main" id="{D91AB2DB-0276-676A-67FF-28F4FAD25C6C}"/>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E86EC968-C856-3BEF-3041-B684858BD019}"/>
              </a:ext>
            </a:extLst>
          </p:cNvPr>
          <p:cNvPicPr>
            <a:picLocks noChangeAspect="1"/>
          </p:cNvPicPr>
          <p:nvPr/>
        </p:nvPicPr>
        <p:blipFill>
          <a:blip r:embed="rId2"/>
          <a:stretch>
            <a:fillRect/>
          </a:stretch>
        </p:blipFill>
        <p:spPr>
          <a:xfrm>
            <a:off x="0" y="1356967"/>
            <a:ext cx="12192000" cy="4936521"/>
          </a:xfrm>
          <a:prstGeom prst="rect">
            <a:avLst/>
          </a:prstGeom>
        </p:spPr>
      </p:pic>
    </p:spTree>
    <p:extLst>
      <p:ext uri="{BB962C8B-B14F-4D97-AF65-F5344CB8AC3E}">
        <p14:creationId xmlns:p14="http://schemas.microsoft.com/office/powerpoint/2010/main" val="300703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2A21-D4D2-9223-828B-B48E629108A1}"/>
              </a:ext>
            </a:extLst>
          </p:cNvPr>
          <p:cNvSpPr>
            <a:spLocks noGrp="1"/>
          </p:cNvSpPr>
          <p:nvPr>
            <p:ph type="title"/>
          </p:nvPr>
        </p:nvSpPr>
        <p:spPr/>
        <p:txBody>
          <a:bodyPr/>
          <a:lstStyle/>
          <a:p>
            <a:r>
              <a:rPr lang="en-US" dirty="0"/>
              <a:t>Easy heat map</a:t>
            </a:r>
            <a:endParaRPr lang="en-GB" dirty="0"/>
          </a:p>
        </p:txBody>
      </p:sp>
      <p:sp>
        <p:nvSpPr>
          <p:cNvPr id="3" name="Text Placeholder 2">
            <a:extLst>
              <a:ext uri="{FF2B5EF4-FFF2-40B4-BE49-F238E27FC236}">
                <a16:creationId xmlns:a16="http://schemas.microsoft.com/office/drawing/2014/main" id="{D1109CC8-6DA0-5BCF-0367-7C882D7DB7E6}"/>
              </a:ext>
            </a:extLst>
          </p:cNvPr>
          <p:cNvSpPr>
            <a:spLocks noGrp="1"/>
          </p:cNvSpPr>
          <p:nvPr>
            <p:ph type="body" idx="1"/>
          </p:nvPr>
        </p:nvSpPr>
        <p:spPr/>
        <p:txBody>
          <a:bodyPr/>
          <a:lstStyle/>
          <a:p>
            <a:endParaRPr lang="en-GB"/>
          </a:p>
        </p:txBody>
      </p:sp>
      <p:pic>
        <p:nvPicPr>
          <p:cNvPr id="7" name="Picture 6">
            <a:extLst>
              <a:ext uri="{FF2B5EF4-FFF2-40B4-BE49-F238E27FC236}">
                <a16:creationId xmlns:a16="http://schemas.microsoft.com/office/drawing/2014/main" id="{5A6C5311-834B-1041-6478-FF6F7AA93609}"/>
              </a:ext>
            </a:extLst>
          </p:cNvPr>
          <p:cNvPicPr>
            <a:picLocks noChangeAspect="1"/>
          </p:cNvPicPr>
          <p:nvPr/>
        </p:nvPicPr>
        <p:blipFill>
          <a:blip r:embed="rId2"/>
          <a:stretch>
            <a:fillRect/>
          </a:stretch>
        </p:blipFill>
        <p:spPr>
          <a:xfrm>
            <a:off x="0" y="1522646"/>
            <a:ext cx="12192000" cy="4911108"/>
          </a:xfrm>
          <a:prstGeom prst="rect">
            <a:avLst/>
          </a:prstGeom>
        </p:spPr>
      </p:pic>
    </p:spTree>
    <p:extLst>
      <p:ext uri="{BB962C8B-B14F-4D97-AF65-F5344CB8AC3E}">
        <p14:creationId xmlns:p14="http://schemas.microsoft.com/office/powerpoint/2010/main" val="1740915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0AAF-22A5-78F3-73EA-595B9B53BC17}"/>
              </a:ext>
            </a:extLst>
          </p:cNvPr>
          <p:cNvSpPr>
            <a:spLocks noGrp="1"/>
          </p:cNvSpPr>
          <p:nvPr>
            <p:ph type="title"/>
          </p:nvPr>
        </p:nvSpPr>
        <p:spPr/>
        <p:txBody>
          <a:bodyPr/>
          <a:lstStyle/>
          <a:p>
            <a:r>
              <a:rPr lang="en-US" dirty="0"/>
              <a:t>Sever heatmap</a:t>
            </a:r>
            <a:endParaRPr lang="en-GB" dirty="0"/>
          </a:p>
        </p:txBody>
      </p:sp>
      <p:sp>
        <p:nvSpPr>
          <p:cNvPr id="3" name="Text Placeholder 2">
            <a:extLst>
              <a:ext uri="{FF2B5EF4-FFF2-40B4-BE49-F238E27FC236}">
                <a16:creationId xmlns:a16="http://schemas.microsoft.com/office/drawing/2014/main" id="{22DDBB27-0367-3D22-4A51-56FE5ED7FF79}"/>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7F816F10-F116-760D-C85B-8A5A7CB8769A}"/>
              </a:ext>
            </a:extLst>
          </p:cNvPr>
          <p:cNvPicPr>
            <a:picLocks noChangeAspect="1"/>
          </p:cNvPicPr>
          <p:nvPr/>
        </p:nvPicPr>
        <p:blipFill>
          <a:blip r:embed="rId2"/>
          <a:stretch>
            <a:fillRect/>
          </a:stretch>
        </p:blipFill>
        <p:spPr>
          <a:xfrm>
            <a:off x="0" y="1522646"/>
            <a:ext cx="12192000" cy="4911108"/>
          </a:xfrm>
          <a:prstGeom prst="rect">
            <a:avLst/>
          </a:prstGeom>
        </p:spPr>
      </p:pic>
    </p:spTree>
    <p:extLst>
      <p:ext uri="{BB962C8B-B14F-4D97-AF65-F5344CB8AC3E}">
        <p14:creationId xmlns:p14="http://schemas.microsoft.com/office/powerpoint/2010/main" val="2160048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7D73-5162-227D-7E47-A5EF52EFE0A4}"/>
              </a:ext>
            </a:extLst>
          </p:cNvPr>
          <p:cNvSpPr>
            <a:spLocks noGrp="1"/>
          </p:cNvSpPr>
          <p:nvPr>
            <p:ph type="title"/>
          </p:nvPr>
        </p:nvSpPr>
        <p:spPr/>
        <p:txBody>
          <a:bodyPr/>
          <a:lstStyle/>
          <a:p>
            <a:r>
              <a:rPr lang="en-US" dirty="0"/>
              <a:t>Fatal heatmap</a:t>
            </a:r>
            <a:endParaRPr lang="en-GB" dirty="0"/>
          </a:p>
        </p:txBody>
      </p:sp>
      <p:sp>
        <p:nvSpPr>
          <p:cNvPr id="3" name="Text Placeholder 2">
            <a:extLst>
              <a:ext uri="{FF2B5EF4-FFF2-40B4-BE49-F238E27FC236}">
                <a16:creationId xmlns:a16="http://schemas.microsoft.com/office/drawing/2014/main" id="{1C0E89D5-12C6-81CD-5C62-2C8A8CE9A635}"/>
              </a:ext>
            </a:extLst>
          </p:cNvPr>
          <p:cNvSpPr>
            <a:spLocks noGrp="1"/>
          </p:cNvSpPr>
          <p:nvPr>
            <p:ph type="body" idx="1"/>
          </p:nvPr>
        </p:nvSpPr>
        <p:spPr/>
        <p:txBody>
          <a:bodyPr/>
          <a:lstStyle/>
          <a:p>
            <a:endParaRPr lang="en-GB" dirty="0"/>
          </a:p>
        </p:txBody>
      </p:sp>
      <p:pic>
        <p:nvPicPr>
          <p:cNvPr id="5" name="Picture 4">
            <a:extLst>
              <a:ext uri="{FF2B5EF4-FFF2-40B4-BE49-F238E27FC236}">
                <a16:creationId xmlns:a16="http://schemas.microsoft.com/office/drawing/2014/main" id="{6F4B898A-C18E-6750-7BAC-264A9D2D23DC}"/>
              </a:ext>
            </a:extLst>
          </p:cNvPr>
          <p:cNvPicPr>
            <a:picLocks noChangeAspect="1"/>
          </p:cNvPicPr>
          <p:nvPr/>
        </p:nvPicPr>
        <p:blipFill>
          <a:blip r:embed="rId2"/>
          <a:stretch>
            <a:fillRect/>
          </a:stretch>
        </p:blipFill>
        <p:spPr>
          <a:xfrm>
            <a:off x="0" y="1516293"/>
            <a:ext cx="12192000" cy="4923814"/>
          </a:xfrm>
          <a:prstGeom prst="rect">
            <a:avLst/>
          </a:prstGeom>
        </p:spPr>
      </p:pic>
    </p:spTree>
    <p:extLst>
      <p:ext uri="{BB962C8B-B14F-4D97-AF65-F5344CB8AC3E}">
        <p14:creationId xmlns:p14="http://schemas.microsoft.com/office/powerpoint/2010/main" val="346306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C8F3-E469-6623-5147-AD3856789F6B}"/>
              </a:ext>
            </a:extLst>
          </p:cNvPr>
          <p:cNvSpPr>
            <a:spLocks noGrp="1"/>
          </p:cNvSpPr>
          <p:nvPr>
            <p:ph type="title"/>
          </p:nvPr>
        </p:nvSpPr>
        <p:spPr/>
        <p:txBody>
          <a:bodyPr/>
          <a:lstStyle/>
          <a:p>
            <a:r>
              <a:rPr lang="en-US" dirty="0"/>
              <a:t>Easy with traffic heatmap</a:t>
            </a:r>
            <a:endParaRPr lang="en-GB" dirty="0"/>
          </a:p>
        </p:txBody>
      </p:sp>
      <p:sp>
        <p:nvSpPr>
          <p:cNvPr id="3" name="Text Placeholder 2">
            <a:extLst>
              <a:ext uri="{FF2B5EF4-FFF2-40B4-BE49-F238E27FC236}">
                <a16:creationId xmlns:a16="http://schemas.microsoft.com/office/drawing/2014/main" id="{63504A35-2A44-0E0A-65E3-DD80D9108E66}"/>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35B09FD-73B6-3C76-172C-01C5D7294788}"/>
              </a:ext>
            </a:extLst>
          </p:cNvPr>
          <p:cNvPicPr>
            <a:picLocks noChangeAspect="1"/>
          </p:cNvPicPr>
          <p:nvPr/>
        </p:nvPicPr>
        <p:blipFill>
          <a:blip r:embed="rId2"/>
          <a:stretch>
            <a:fillRect/>
          </a:stretch>
        </p:blipFill>
        <p:spPr>
          <a:xfrm>
            <a:off x="0" y="1580028"/>
            <a:ext cx="12192000" cy="4949228"/>
          </a:xfrm>
          <a:prstGeom prst="rect">
            <a:avLst/>
          </a:prstGeom>
        </p:spPr>
      </p:pic>
    </p:spTree>
    <p:extLst>
      <p:ext uri="{BB962C8B-B14F-4D97-AF65-F5344CB8AC3E}">
        <p14:creationId xmlns:p14="http://schemas.microsoft.com/office/powerpoint/2010/main" val="690861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F6FE-5F4C-5F8D-0026-BD40D2F83212}"/>
              </a:ext>
            </a:extLst>
          </p:cNvPr>
          <p:cNvSpPr>
            <a:spLocks noGrp="1"/>
          </p:cNvSpPr>
          <p:nvPr>
            <p:ph type="title"/>
          </p:nvPr>
        </p:nvSpPr>
        <p:spPr/>
        <p:txBody>
          <a:bodyPr/>
          <a:lstStyle/>
          <a:p>
            <a:r>
              <a:rPr lang="en-US" dirty="0"/>
              <a:t>Severe with traffic heatmap</a:t>
            </a:r>
            <a:endParaRPr lang="en-GB" dirty="0"/>
          </a:p>
        </p:txBody>
      </p:sp>
      <p:sp>
        <p:nvSpPr>
          <p:cNvPr id="3" name="Text Placeholder 2">
            <a:extLst>
              <a:ext uri="{FF2B5EF4-FFF2-40B4-BE49-F238E27FC236}">
                <a16:creationId xmlns:a16="http://schemas.microsoft.com/office/drawing/2014/main" id="{3340998D-0023-DB13-9821-24AB002E2FB4}"/>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8301723A-E8B2-5A17-D1C6-A87CDD7246A6}"/>
              </a:ext>
            </a:extLst>
          </p:cNvPr>
          <p:cNvPicPr>
            <a:picLocks noChangeAspect="1"/>
          </p:cNvPicPr>
          <p:nvPr/>
        </p:nvPicPr>
        <p:blipFill>
          <a:blip r:embed="rId2"/>
          <a:stretch>
            <a:fillRect/>
          </a:stretch>
        </p:blipFill>
        <p:spPr>
          <a:xfrm>
            <a:off x="0" y="1627869"/>
            <a:ext cx="12192000" cy="4892048"/>
          </a:xfrm>
          <a:prstGeom prst="rect">
            <a:avLst/>
          </a:prstGeom>
        </p:spPr>
      </p:pic>
    </p:spTree>
    <p:extLst>
      <p:ext uri="{BB962C8B-B14F-4D97-AF65-F5344CB8AC3E}">
        <p14:creationId xmlns:p14="http://schemas.microsoft.com/office/powerpoint/2010/main" val="1611402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33FA-4C11-D802-0FC3-480D67844520}"/>
              </a:ext>
            </a:extLst>
          </p:cNvPr>
          <p:cNvSpPr>
            <a:spLocks noGrp="1"/>
          </p:cNvSpPr>
          <p:nvPr>
            <p:ph type="title"/>
          </p:nvPr>
        </p:nvSpPr>
        <p:spPr/>
        <p:txBody>
          <a:bodyPr/>
          <a:lstStyle/>
          <a:p>
            <a:r>
              <a:rPr lang="en-US" dirty="0"/>
              <a:t>Fatal with traffic heatmap</a:t>
            </a:r>
            <a:endParaRPr lang="en-GB" dirty="0"/>
          </a:p>
        </p:txBody>
      </p:sp>
      <p:sp>
        <p:nvSpPr>
          <p:cNvPr id="3" name="Text Placeholder 2">
            <a:extLst>
              <a:ext uri="{FF2B5EF4-FFF2-40B4-BE49-F238E27FC236}">
                <a16:creationId xmlns:a16="http://schemas.microsoft.com/office/drawing/2014/main" id="{8CB38339-FE7C-94FB-FCE6-E28AFAA2B16F}"/>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D9233F6-A545-3294-A7B5-57FF1F137D46}"/>
              </a:ext>
            </a:extLst>
          </p:cNvPr>
          <p:cNvPicPr>
            <a:picLocks noChangeAspect="1"/>
          </p:cNvPicPr>
          <p:nvPr/>
        </p:nvPicPr>
        <p:blipFill>
          <a:blip r:embed="rId2"/>
          <a:stretch>
            <a:fillRect/>
          </a:stretch>
        </p:blipFill>
        <p:spPr>
          <a:xfrm>
            <a:off x="0" y="1599088"/>
            <a:ext cx="12192000" cy="4911108"/>
          </a:xfrm>
          <a:prstGeom prst="rect">
            <a:avLst/>
          </a:prstGeom>
        </p:spPr>
      </p:pic>
    </p:spTree>
    <p:extLst>
      <p:ext uri="{BB962C8B-B14F-4D97-AF65-F5344CB8AC3E}">
        <p14:creationId xmlns:p14="http://schemas.microsoft.com/office/powerpoint/2010/main" val="1949522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8"/>
        <p:cNvGrpSpPr/>
        <p:nvPr/>
      </p:nvGrpSpPr>
      <p:grpSpPr>
        <a:xfrm>
          <a:off x="0" y="0"/>
          <a:ext cx="0" cy="0"/>
          <a:chOff x="0" y="0"/>
          <a:chExt cx="0" cy="0"/>
        </a:xfrm>
      </p:grpSpPr>
      <p:sp>
        <p:nvSpPr>
          <p:cNvPr id="3709" name="Google Shape;3709;p57"/>
          <p:cNvSpPr txBox="1">
            <a:spLocks noGrp="1"/>
          </p:cNvSpPr>
          <p:nvPr>
            <p:ph type="title"/>
          </p:nvPr>
        </p:nvSpPr>
        <p:spPr>
          <a:xfrm>
            <a:off x="1163200" y="2475844"/>
            <a:ext cx="4702800" cy="763600"/>
          </a:xfrm>
          <a:prstGeom prst="rect">
            <a:avLst/>
          </a:prstGeom>
        </p:spPr>
        <p:txBody>
          <a:bodyPr spcFirstLastPara="1" wrap="square" lIns="121900" tIns="121900" rIns="121900" bIns="121900" anchor="t" anchorCtr="0">
            <a:noAutofit/>
          </a:bodyPr>
          <a:lstStyle/>
          <a:p>
            <a:r>
              <a:rPr lang="en" sz="4000" dirty="0"/>
              <a:t>Thanks!</a:t>
            </a:r>
            <a:endParaRPr sz="4000" dirty="0"/>
          </a:p>
        </p:txBody>
      </p:sp>
      <p:grpSp>
        <p:nvGrpSpPr>
          <p:cNvPr id="3710" name="Google Shape;3710;p57"/>
          <p:cNvGrpSpPr/>
          <p:nvPr/>
        </p:nvGrpSpPr>
        <p:grpSpPr>
          <a:xfrm>
            <a:off x="8036030" y="1341022"/>
            <a:ext cx="3050260" cy="3052445"/>
            <a:chOff x="1192500" y="238125"/>
            <a:chExt cx="5235000" cy="5238750"/>
          </a:xfrm>
        </p:grpSpPr>
        <p:sp>
          <p:nvSpPr>
            <p:cNvPr id="3711" name="Google Shape;3711;p57"/>
            <p:cNvSpPr/>
            <p:nvPr/>
          </p:nvSpPr>
          <p:spPr>
            <a:xfrm>
              <a:off x="4141150" y="2266250"/>
              <a:ext cx="123500" cy="123525"/>
            </a:xfrm>
            <a:custGeom>
              <a:avLst/>
              <a:gdLst/>
              <a:ahLst/>
              <a:cxnLst/>
              <a:rect l="l" t="t" r="r" b="b"/>
              <a:pathLst>
                <a:path w="4940" h="4941" extrusionOk="0">
                  <a:moveTo>
                    <a:pt x="1" y="1"/>
                  </a:moveTo>
                  <a:lnTo>
                    <a:pt x="1" y="150"/>
                  </a:lnTo>
                  <a:lnTo>
                    <a:pt x="1048" y="1348"/>
                  </a:lnTo>
                  <a:lnTo>
                    <a:pt x="2246" y="2545"/>
                  </a:lnTo>
                  <a:lnTo>
                    <a:pt x="4790" y="4940"/>
                  </a:lnTo>
                  <a:lnTo>
                    <a:pt x="4940" y="4940"/>
                  </a:lnTo>
                  <a:lnTo>
                    <a:pt x="4940" y="4791"/>
                  </a:lnTo>
                  <a:lnTo>
                    <a:pt x="2545" y="23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2" name="Google Shape;3712;p57"/>
            <p:cNvSpPr/>
            <p:nvPr/>
          </p:nvSpPr>
          <p:spPr>
            <a:xfrm>
              <a:off x="4189800" y="2221350"/>
              <a:ext cx="123500" cy="131000"/>
            </a:xfrm>
            <a:custGeom>
              <a:avLst/>
              <a:gdLst/>
              <a:ahLst/>
              <a:cxnLst/>
              <a:rect l="l" t="t" r="r" b="b"/>
              <a:pathLst>
                <a:path w="4940" h="5240" extrusionOk="0">
                  <a:moveTo>
                    <a:pt x="150" y="1"/>
                  </a:moveTo>
                  <a:lnTo>
                    <a:pt x="0" y="150"/>
                  </a:lnTo>
                  <a:lnTo>
                    <a:pt x="1048" y="1497"/>
                  </a:lnTo>
                  <a:lnTo>
                    <a:pt x="2246" y="2695"/>
                  </a:lnTo>
                  <a:lnTo>
                    <a:pt x="3443" y="3892"/>
                  </a:lnTo>
                  <a:lnTo>
                    <a:pt x="4790" y="5239"/>
                  </a:lnTo>
                  <a:lnTo>
                    <a:pt x="4940" y="5239"/>
                  </a:lnTo>
                  <a:lnTo>
                    <a:pt x="4940" y="5090"/>
                  </a:lnTo>
                  <a:lnTo>
                    <a:pt x="2545" y="2396"/>
                  </a:lnTo>
                  <a:lnTo>
                    <a:pt x="1347" y="1198"/>
                  </a:lnTo>
                  <a:lnTo>
                    <a:pt x="749" y="5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3" name="Google Shape;3713;p57"/>
            <p:cNvSpPr/>
            <p:nvPr/>
          </p:nvSpPr>
          <p:spPr>
            <a:xfrm>
              <a:off x="4242175" y="2187675"/>
              <a:ext cx="108550" cy="112275"/>
            </a:xfrm>
            <a:custGeom>
              <a:avLst/>
              <a:gdLst/>
              <a:ahLst/>
              <a:cxnLst/>
              <a:rect l="l" t="t" r="r" b="b"/>
              <a:pathLst>
                <a:path w="4342" h="4491" extrusionOk="0">
                  <a:moveTo>
                    <a:pt x="1" y="1"/>
                  </a:moveTo>
                  <a:lnTo>
                    <a:pt x="1" y="150"/>
                  </a:lnTo>
                  <a:lnTo>
                    <a:pt x="1947" y="2395"/>
                  </a:lnTo>
                  <a:lnTo>
                    <a:pt x="4042" y="4491"/>
                  </a:lnTo>
                  <a:lnTo>
                    <a:pt x="4342" y="4491"/>
                  </a:lnTo>
                  <a:lnTo>
                    <a:pt x="4342" y="4341"/>
                  </a:lnTo>
                  <a:lnTo>
                    <a:pt x="2246" y="2096"/>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4" name="Google Shape;3714;p57"/>
            <p:cNvSpPr/>
            <p:nvPr/>
          </p:nvSpPr>
          <p:spPr>
            <a:xfrm>
              <a:off x="4290825" y="2154000"/>
              <a:ext cx="131000" cy="131000"/>
            </a:xfrm>
            <a:custGeom>
              <a:avLst/>
              <a:gdLst/>
              <a:ahLst/>
              <a:cxnLst/>
              <a:rect l="l" t="t" r="r" b="b"/>
              <a:pathLst>
                <a:path w="5240" h="5240" extrusionOk="0">
                  <a:moveTo>
                    <a:pt x="1" y="0"/>
                  </a:moveTo>
                  <a:lnTo>
                    <a:pt x="1" y="150"/>
                  </a:lnTo>
                  <a:lnTo>
                    <a:pt x="1198" y="1348"/>
                  </a:lnTo>
                  <a:lnTo>
                    <a:pt x="2396" y="2695"/>
                  </a:lnTo>
                  <a:lnTo>
                    <a:pt x="3743" y="4042"/>
                  </a:lnTo>
                  <a:lnTo>
                    <a:pt x="5090" y="5239"/>
                  </a:lnTo>
                  <a:lnTo>
                    <a:pt x="5239" y="5239"/>
                  </a:lnTo>
                  <a:lnTo>
                    <a:pt x="5239" y="5090"/>
                  </a:lnTo>
                  <a:lnTo>
                    <a:pt x="4042" y="3742"/>
                  </a:lnTo>
                  <a:lnTo>
                    <a:pt x="2695" y="2395"/>
                  </a:lnTo>
                  <a:lnTo>
                    <a:pt x="149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5" name="Google Shape;3715;p57"/>
            <p:cNvSpPr/>
            <p:nvPr/>
          </p:nvSpPr>
          <p:spPr>
            <a:xfrm>
              <a:off x="4339475" y="2112825"/>
              <a:ext cx="104800" cy="104800"/>
            </a:xfrm>
            <a:custGeom>
              <a:avLst/>
              <a:gdLst/>
              <a:ahLst/>
              <a:cxnLst/>
              <a:rect l="l" t="t" r="r" b="b"/>
              <a:pathLst>
                <a:path w="4192" h="4192" extrusionOk="0">
                  <a:moveTo>
                    <a:pt x="0" y="1"/>
                  </a:moveTo>
                  <a:lnTo>
                    <a:pt x="0" y="151"/>
                  </a:lnTo>
                  <a:lnTo>
                    <a:pt x="899" y="1198"/>
                  </a:lnTo>
                  <a:lnTo>
                    <a:pt x="1946" y="2246"/>
                  </a:lnTo>
                  <a:lnTo>
                    <a:pt x="4042" y="4192"/>
                  </a:lnTo>
                  <a:lnTo>
                    <a:pt x="4191" y="4192"/>
                  </a:lnTo>
                  <a:lnTo>
                    <a:pt x="4191" y="4042"/>
                  </a:lnTo>
                  <a:lnTo>
                    <a:pt x="2246" y="1947"/>
                  </a:lnTo>
                  <a:lnTo>
                    <a:pt x="1198" y="10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6" name="Google Shape;3716;p57"/>
            <p:cNvSpPr/>
            <p:nvPr/>
          </p:nvSpPr>
          <p:spPr>
            <a:xfrm>
              <a:off x="4436775" y="2041750"/>
              <a:ext cx="89825" cy="86075"/>
            </a:xfrm>
            <a:custGeom>
              <a:avLst/>
              <a:gdLst/>
              <a:ahLst/>
              <a:cxnLst/>
              <a:rect l="l" t="t" r="r" b="b"/>
              <a:pathLst>
                <a:path w="3593" h="3443" extrusionOk="0">
                  <a:moveTo>
                    <a:pt x="0" y="0"/>
                  </a:moveTo>
                  <a:lnTo>
                    <a:pt x="1647" y="1796"/>
                  </a:lnTo>
                  <a:lnTo>
                    <a:pt x="3443" y="3443"/>
                  </a:lnTo>
                  <a:lnTo>
                    <a:pt x="3592" y="3443"/>
                  </a:lnTo>
                  <a:lnTo>
                    <a:pt x="3592" y="3293"/>
                  </a:lnTo>
                  <a:lnTo>
                    <a:pt x="2844" y="2395"/>
                  </a:lnTo>
                  <a:lnTo>
                    <a:pt x="1946"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7" name="Google Shape;3717;p57"/>
            <p:cNvSpPr/>
            <p:nvPr/>
          </p:nvSpPr>
          <p:spPr>
            <a:xfrm>
              <a:off x="4388125" y="2079150"/>
              <a:ext cx="93575" cy="89850"/>
            </a:xfrm>
            <a:custGeom>
              <a:avLst/>
              <a:gdLst/>
              <a:ahLst/>
              <a:cxnLst/>
              <a:rect l="l" t="t" r="r" b="b"/>
              <a:pathLst>
                <a:path w="3743" h="3594" extrusionOk="0">
                  <a:moveTo>
                    <a:pt x="0" y="1"/>
                  </a:moveTo>
                  <a:lnTo>
                    <a:pt x="1647" y="1947"/>
                  </a:lnTo>
                  <a:lnTo>
                    <a:pt x="3443" y="3593"/>
                  </a:lnTo>
                  <a:lnTo>
                    <a:pt x="3742" y="3593"/>
                  </a:lnTo>
                  <a:lnTo>
                    <a:pt x="3742" y="3443"/>
                  </a:lnTo>
                  <a:lnTo>
                    <a:pt x="1946" y="16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8" name="Google Shape;3718;p57"/>
            <p:cNvSpPr/>
            <p:nvPr/>
          </p:nvSpPr>
          <p:spPr>
            <a:xfrm>
              <a:off x="4485400" y="2000575"/>
              <a:ext cx="82350" cy="78600"/>
            </a:xfrm>
            <a:custGeom>
              <a:avLst/>
              <a:gdLst/>
              <a:ahLst/>
              <a:cxnLst/>
              <a:rect l="l" t="t" r="r" b="b"/>
              <a:pathLst>
                <a:path w="3294" h="3144" extrusionOk="0">
                  <a:moveTo>
                    <a:pt x="1" y="1"/>
                  </a:moveTo>
                  <a:lnTo>
                    <a:pt x="1" y="150"/>
                  </a:lnTo>
                  <a:lnTo>
                    <a:pt x="1498" y="1797"/>
                  </a:lnTo>
                  <a:lnTo>
                    <a:pt x="2246" y="2545"/>
                  </a:lnTo>
                  <a:lnTo>
                    <a:pt x="3144" y="3144"/>
                  </a:lnTo>
                  <a:lnTo>
                    <a:pt x="3294" y="3144"/>
                  </a:lnTo>
                  <a:lnTo>
                    <a:pt x="3294" y="2994"/>
                  </a:lnTo>
                  <a:lnTo>
                    <a:pt x="2545" y="2246"/>
                  </a:lnTo>
                  <a:lnTo>
                    <a:pt x="1797" y="1497"/>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19" name="Google Shape;3719;p57"/>
            <p:cNvSpPr/>
            <p:nvPr/>
          </p:nvSpPr>
          <p:spPr>
            <a:xfrm>
              <a:off x="4537800" y="1966900"/>
              <a:ext cx="71125" cy="67375"/>
            </a:xfrm>
            <a:custGeom>
              <a:avLst/>
              <a:gdLst/>
              <a:ahLst/>
              <a:cxnLst/>
              <a:rect l="l" t="t" r="r" b="b"/>
              <a:pathLst>
                <a:path w="2845" h="2695" extrusionOk="0">
                  <a:moveTo>
                    <a:pt x="0" y="1"/>
                  </a:moveTo>
                  <a:lnTo>
                    <a:pt x="0" y="150"/>
                  </a:lnTo>
                  <a:lnTo>
                    <a:pt x="1198" y="1497"/>
                  </a:lnTo>
                  <a:lnTo>
                    <a:pt x="2695" y="2695"/>
                  </a:lnTo>
                  <a:lnTo>
                    <a:pt x="2844" y="2695"/>
                  </a:lnTo>
                  <a:lnTo>
                    <a:pt x="2844" y="2545"/>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0" name="Google Shape;3720;p57"/>
            <p:cNvSpPr/>
            <p:nvPr/>
          </p:nvSpPr>
          <p:spPr>
            <a:xfrm>
              <a:off x="4586450" y="1925750"/>
              <a:ext cx="74850" cy="74850"/>
            </a:xfrm>
            <a:custGeom>
              <a:avLst/>
              <a:gdLst/>
              <a:ahLst/>
              <a:cxnLst/>
              <a:rect l="l" t="t" r="r" b="b"/>
              <a:pathLst>
                <a:path w="2994" h="2994" extrusionOk="0">
                  <a:moveTo>
                    <a:pt x="0" y="0"/>
                  </a:moveTo>
                  <a:lnTo>
                    <a:pt x="0" y="150"/>
                  </a:lnTo>
                  <a:lnTo>
                    <a:pt x="1347" y="1796"/>
                  </a:lnTo>
                  <a:lnTo>
                    <a:pt x="2096" y="2395"/>
                  </a:lnTo>
                  <a:lnTo>
                    <a:pt x="2994" y="2994"/>
                  </a:lnTo>
                  <a:lnTo>
                    <a:pt x="2994" y="2994"/>
                  </a:lnTo>
                  <a:lnTo>
                    <a:pt x="2395" y="2096"/>
                  </a:lnTo>
                  <a:lnTo>
                    <a:pt x="1647" y="149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1" name="Google Shape;3721;p57"/>
            <p:cNvSpPr/>
            <p:nvPr/>
          </p:nvSpPr>
          <p:spPr>
            <a:xfrm>
              <a:off x="4635100" y="1888325"/>
              <a:ext cx="74850" cy="71125"/>
            </a:xfrm>
            <a:custGeom>
              <a:avLst/>
              <a:gdLst/>
              <a:ahLst/>
              <a:cxnLst/>
              <a:rect l="l" t="t" r="r" b="b"/>
              <a:pathLst>
                <a:path w="2994" h="2845" extrusionOk="0">
                  <a:moveTo>
                    <a:pt x="150" y="0"/>
                  </a:moveTo>
                  <a:lnTo>
                    <a:pt x="150" y="150"/>
                  </a:lnTo>
                  <a:lnTo>
                    <a:pt x="0" y="150"/>
                  </a:lnTo>
                  <a:lnTo>
                    <a:pt x="1347" y="1647"/>
                  </a:lnTo>
                  <a:lnTo>
                    <a:pt x="2096" y="2245"/>
                  </a:lnTo>
                  <a:lnTo>
                    <a:pt x="2844" y="2844"/>
                  </a:lnTo>
                  <a:lnTo>
                    <a:pt x="2994" y="2844"/>
                  </a:lnTo>
                  <a:lnTo>
                    <a:pt x="2395" y="1946"/>
                  </a:lnTo>
                  <a:lnTo>
                    <a:pt x="1647" y="13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2" name="Google Shape;3722;p57"/>
            <p:cNvSpPr/>
            <p:nvPr/>
          </p:nvSpPr>
          <p:spPr>
            <a:xfrm>
              <a:off x="4683725" y="1847150"/>
              <a:ext cx="71125" cy="71125"/>
            </a:xfrm>
            <a:custGeom>
              <a:avLst/>
              <a:gdLst/>
              <a:ahLst/>
              <a:cxnLst/>
              <a:rect l="l" t="t" r="r" b="b"/>
              <a:pathLst>
                <a:path w="2845" h="2845" extrusionOk="0">
                  <a:moveTo>
                    <a:pt x="1" y="1"/>
                  </a:moveTo>
                  <a:lnTo>
                    <a:pt x="1" y="150"/>
                  </a:lnTo>
                  <a:lnTo>
                    <a:pt x="1348" y="1647"/>
                  </a:lnTo>
                  <a:lnTo>
                    <a:pt x="1947" y="2246"/>
                  </a:lnTo>
                  <a:lnTo>
                    <a:pt x="2695" y="2845"/>
                  </a:lnTo>
                  <a:lnTo>
                    <a:pt x="2845" y="2845"/>
                  </a:lnTo>
                  <a:lnTo>
                    <a:pt x="2845" y="2695"/>
                  </a:lnTo>
                  <a:lnTo>
                    <a:pt x="2246" y="1947"/>
                  </a:lnTo>
                  <a:lnTo>
                    <a:pt x="1647" y="1348"/>
                  </a:lnTo>
                  <a:lnTo>
                    <a:pt x="15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3" name="Google Shape;3723;p57"/>
            <p:cNvSpPr/>
            <p:nvPr/>
          </p:nvSpPr>
          <p:spPr>
            <a:xfrm>
              <a:off x="4736125" y="1813475"/>
              <a:ext cx="71125" cy="71125"/>
            </a:xfrm>
            <a:custGeom>
              <a:avLst/>
              <a:gdLst/>
              <a:ahLst/>
              <a:cxnLst/>
              <a:rect l="l" t="t" r="r" b="b"/>
              <a:pathLst>
                <a:path w="2845" h="2845" extrusionOk="0">
                  <a:moveTo>
                    <a:pt x="0" y="1"/>
                  </a:moveTo>
                  <a:lnTo>
                    <a:pt x="1348" y="1497"/>
                  </a:lnTo>
                  <a:lnTo>
                    <a:pt x="1946" y="2246"/>
                  </a:lnTo>
                  <a:lnTo>
                    <a:pt x="2695" y="2845"/>
                  </a:lnTo>
                  <a:lnTo>
                    <a:pt x="2844" y="2845"/>
                  </a:lnTo>
                  <a:lnTo>
                    <a:pt x="2844" y="2695"/>
                  </a:lnTo>
                  <a:lnTo>
                    <a:pt x="2246" y="1947"/>
                  </a:lnTo>
                  <a:lnTo>
                    <a:pt x="1647" y="134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4" name="Google Shape;3724;p57"/>
            <p:cNvSpPr/>
            <p:nvPr/>
          </p:nvSpPr>
          <p:spPr>
            <a:xfrm>
              <a:off x="4784775" y="1776050"/>
              <a:ext cx="56150" cy="56175"/>
            </a:xfrm>
            <a:custGeom>
              <a:avLst/>
              <a:gdLst/>
              <a:ahLst/>
              <a:cxnLst/>
              <a:rect l="l" t="t" r="r" b="b"/>
              <a:pathLst>
                <a:path w="2246" h="2247" extrusionOk="0">
                  <a:moveTo>
                    <a:pt x="0" y="1"/>
                  </a:moveTo>
                  <a:lnTo>
                    <a:pt x="898" y="1198"/>
                  </a:lnTo>
                  <a:lnTo>
                    <a:pt x="1497" y="1797"/>
                  </a:lnTo>
                  <a:lnTo>
                    <a:pt x="2096" y="2246"/>
                  </a:lnTo>
                  <a:lnTo>
                    <a:pt x="2245" y="2246"/>
                  </a:lnTo>
                  <a:lnTo>
                    <a:pt x="2245" y="2096"/>
                  </a:lnTo>
                  <a:lnTo>
                    <a:pt x="1796" y="1498"/>
                  </a:lnTo>
                  <a:lnTo>
                    <a:pt x="1198" y="8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5" name="Google Shape;3725;p57"/>
            <p:cNvSpPr/>
            <p:nvPr/>
          </p:nvSpPr>
          <p:spPr>
            <a:xfrm>
              <a:off x="4833425" y="1738650"/>
              <a:ext cx="41175" cy="41175"/>
            </a:xfrm>
            <a:custGeom>
              <a:avLst/>
              <a:gdLst/>
              <a:ahLst/>
              <a:cxnLst/>
              <a:rect l="l" t="t" r="r" b="b"/>
              <a:pathLst>
                <a:path w="1647" h="1647" extrusionOk="0">
                  <a:moveTo>
                    <a:pt x="0" y="0"/>
                  </a:moveTo>
                  <a:lnTo>
                    <a:pt x="748" y="898"/>
                  </a:lnTo>
                  <a:lnTo>
                    <a:pt x="1497" y="1647"/>
                  </a:lnTo>
                  <a:lnTo>
                    <a:pt x="1646" y="1647"/>
                  </a:lnTo>
                  <a:lnTo>
                    <a:pt x="1646" y="149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6" name="Google Shape;3726;p57"/>
            <p:cNvSpPr/>
            <p:nvPr/>
          </p:nvSpPr>
          <p:spPr>
            <a:xfrm>
              <a:off x="4882050" y="1697475"/>
              <a:ext cx="33700" cy="33700"/>
            </a:xfrm>
            <a:custGeom>
              <a:avLst/>
              <a:gdLst/>
              <a:ahLst/>
              <a:cxnLst/>
              <a:rect l="l" t="t" r="r" b="b"/>
              <a:pathLst>
                <a:path w="1348" h="1348" extrusionOk="0">
                  <a:moveTo>
                    <a:pt x="1" y="1"/>
                  </a:moveTo>
                  <a:lnTo>
                    <a:pt x="450" y="749"/>
                  </a:lnTo>
                  <a:lnTo>
                    <a:pt x="1198" y="1348"/>
                  </a:lnTo>
                  <a:lnTo>
                    <a:pt x="1348" y="1348"/>
                  </a:lnTo>
                  <a:lnTo>
                    <a:pt x="1348" y="1198"/>
                  </a:lnTo>
                  <a:lnTo>
                    <a:pt x="749" y="450"/>
                  </a:lnTo>
                  <a:lnTo>
                    <a:pt x="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7" name="Google Shape;3727;p57"/>
            <p:cNvSpPr/>
            <p:nvPr/>
          </p:nvSpPr>
          <p:spPr>
            <a:xfrm>
              <a:off x="4930700" y="1660050"/>
              <a:ext cx="37450" cy="33700"/>
            </a:xfrm>
            <a:custGeom>
              <a:avLst/>
              <a:gdLst/>
              <a:ahLst/>
              <a:cxnLst/>
              <a:rect l="l" t="t" r="r" b="b"/>
              <a:pathLst>
                <a:path w="1498" h="1348" extrusionOk="0">
                  <a:moveTo>
                    <a:pt x="1" y="1"/>
                  </a:moveTo>
                  <a:lnTo>
                    <a:pt x="1" y="151"/>
                  </a:lnTo>
                  <a:lnTo>
                    <a:pt x="599" y="899"/>
                  </a:lnTo>
                  <a:lnTo>
                    <a:pt x="899" y="1198"/>
                  </a:lnTo>
                  <a:lnTo>
                    <a:pt x="1348" y="1348"/>
                  </a:lnTo>
                  <a:lnTo>
                    <a:pt x="1497" y="1348"/>
                  </a:lnTo>
                  <a:lnTo>
                    <a:pt x="1497" y="1198"/>
                  </a:lnTo>
                  <a:lnTo>
                    <a:pt x="1198" y="899"/>
                  </a:lnTo>
                  <a:lnTo>
                    <a:pt x="899"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8" name="Google Shape;3728;p57"/>
            <p:cNvSpPr/>
            <p:nvPr/>
          </p:nvSpPr>
          <p:spPr>
            <a:xfrm>
              <a:off x="4979350" y="1618900"/>
              <a:ext cx="29950" cy="29950"/>
            </a:xfrm>
            <a:custGeom>
              <a:avLst/>
              <a:gdLst/>
              <a:ahLst/>
              <a:cxnLst/>
              <a:rect l="l" t="t" r="r" b="b"/>
              <a:pathLst>
                <a:path w="1198" h="1198" extrusionOk="0">
                  <a:moveTo>
                    <a:pt x="0" y="0"/>
                  </a:moveTo>
                  <a:lnTo>
                    <a:pt x="0" y="150"/>
                  </a:lnTo>
                  <a:lnTo>
                    <a:pt x="450" y="749"/>
                  </a:lnTo>
                  <a:lnTo>
                    <a:pt x="1048" y="1198"/>
                  </a:lnTo>
                  <a:lnTo>
                    <a:pt x="1198" y="1198"/>
                  </a:lnTo>
                  <a:lnTo>
                    <a:pt x="1198" y="1048"/>
                  </a:lnTo>
                  <a:lnTo>
                    <a:pt x="599" y="449"/>
                  </a:lnTo>
                  <a:lnTo>
                    <a:pt x="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29" name="Google Shape;3729;p57"/>
            <p:cNvSpPr/>
            <p:nvPr/>
          </p:nvSpPr>
          <p:spPr>
            <a:xfrm>
              <a:off x="3228125" y="2386000"/>
              <a:ext cx="123500" cy="127250"/>
            </a:xfrm>
            <a:custGeom>
              <a:avLst/>
              <a:gdLst/>
              <a:ahLst/>
              <a:cxnLst/>
              <a:rect l="l" t="t" r="r" b="b"/>
              <a:pathLst>
                <a:path w="4940" h="5090" extrusionOk="0">
                  <a:moveTo>
                    <a:pt x="4790" y="1"/>
                  </a:moveTo>
                  <a:lnTo>
                    <a:pt x="2395" y="2395"/>
                  </a:lnTo>
                  <a:lnTo>
                    <a:pt x="0" y="4940"/>
                  </a:lnTo>
                  <a:lnTo>
                    <a:pt x="0" y="5090"/>
                  </a:lnTo>
                  <a:lnTo>
                    <a:pt x="150" y="5090"/>
                  </a:lnTo>
                  <a:lnTo>
                    <a:pt x="1347" y="3892"/>
                  </a:lnTo>
                  <a:lnTo>
                    <a:pt x="2545" y="2695"/>
                  </a:lnTo>
                  <a:lnTo>
                    <a:pt x="4939" y="150"/>
                  </a:lnTo>
                  <a:lnTo>
                    <a:pt x="493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0" name="Google Shape;3730;p57"/>
            <p:cNvSpPr/>
            <p:nvPr/>
          </p:nvSpPr>
          <p:spPr>
            <a:xfrm>
              <a:off x="3183200" y="2337350"/>
              <a:ext cx="131000" cy="123525"/>
            </a:xfrm>
            <a:custGeom>
              <a:avLst/>
              <a:gdLst/>
              <a:ahLst/>
              <a:cxnLst/>
              <a:rect l="l" t="t" r="r" b="b"/>
              <a:pathLst>
                <a:path w="5240" h="4941" extrusionOk="0">
                  <a:moveTo>
                    <a:pt x="5090" y="1"/>
                  </a:moveTo>
                  <a:lnTo>
                    <a:pt x="2396" y="2545"/>
                  </a:lnTo>
                  <a:lnTo>
                    <a:pt x="1198" y="3593"/>
                  </a:lnTo>
                  <a:lnTo>
                    <a:pt x="600" y="4192"/>
                  </a:lnTo>
                  <a:lnTo>
                    <a:pt x="1" y="4940"/>
                  </a:lnTo>
                  <a:lnTo>
                    <a:pt x="151" y="4940"/>
                  </a:lnTo>
                  <a:lnTo>
                    <a:pt x="1498" y="3892"/>
                  </a:lnTo>
                  <a:lnTo>
                    <a:pt x="2695" y="2845"/>
                  </a:lnTo>
                  <a:lnTo>
                    <a:pt x="3893" y="1497"/>
                  </a:lnTo>
                  <a:lnTo>
                    <a:pt x="5240" y="150"/>
                  </a:lnTo>
                  <a:lnTo>
                    <a:pt x="52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1" name="Google Shape;3731;p57"/>
            <p:cNvSpPr/>
            <p:nvPr/>
          </p:nvSpPr>
          <p:spPr>
            <a:xfrm>
              <a:off x="3149525" y="2303675"/>
              <a:ext cx="112300" cy="108550"/>
            </a:xfrm>
            <a:custGeom>
              <a:avLst/>
              <a:gdLst/>
              <a:ahLst/>
              <a:cxnLst/>
              <a:rect l="l" t="t" r="r" b="b"/>
              <a:pathLst>
                <a:path w="4492" h="4342" extrusionOk="0">
                  <a:moveTo>
                    <a:pt x="4341" y="1"/>
                  </a:moveTo>
                  <a:lnTo>
                    <a:pt x="2096" y="1946"/>
                  </a:lnTo>
                  <a:lnTo>
                    <a:pt x="1" y="4192"/>
                  </a:lnTo>
                  <a:lnTo>
                    <a:pt x="1" y="4341"/>
                  </a:lnTo>
                  <a:lnTo>
                    <a:pt x="150" y="4341"/>
                  </a:lnTo>
                  <a:lnTo>
                    <a:pt x="2396" y="2246"/>
                  </a:lnTo>
                  <a:lnTo>
                    <a:pt x="4491" y="150"/>
                  </a:lnTo>
                  <a:lnTo>
                    <a:pt x="44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2" name="Google Shape;3732;p57"/>
            <p:cNvSpPr/>
            <p:nvPr/>
          </p:nvSpPr>
          <p:spPr>
            <a:xfrm>
              <a:off x="3115850" y="2228850"/>
              <a:ext cx="131000" cy="130975"/>
            </a:xfrm>
            <a:custGeom>
              <a:avLst/>
              <a:gdLst/>
              <a:ahLst/>
              <a:cxnLst/>
              <a:rect l="l" t="t" r="r" b="b"/>
              <a:pathLst>
                <a:path w="5240" h="5239" extrusionOk="0">
                  <a:moveTo>
                    <a:pt x="5090" y="0"/>
                  </a:moveTo>
                  <a:lnTo>
                    <a:pt x="3743" y="1197"/>
                  </a:lnTo>
                  <a:lnTo>
                    <a:pt x="2396" y="2545"/>
                  </a:lnTo>
                  <a:lnTo>
                    <a:pt x="1198" y="3892"/>
                  </a:lnTo>
                  <a:lnTo>
                    <a:pt x="1" y="5089"/>
                  </a:lnTo>
                  <a:lnTo>
                    <a:pt x="1" y="5239"/>
                  </a:lnTo>
                  <a:lnTo>
                    <a:pt x="150" y="5239"/>
                  </a:lnTo>
                  <a:lnTo>
                    <a:pt x="1497" y="4041"/>
                  </a:lnTo>
                  <a:lnTo>
                    <a:pt x="2695" y="2844"/>
                  </a:lnTo>
                  <a:lnTo>
                    <a:pt x="4042" y="1497"/>
                  </a:lnTo>
                  <a:lnTo>
                    <a:pt x="5239" y="150"/>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3" name="Google Shape;3733;p57"/>
            <p:cNvSpPr/>
            <p:nvPr/>
          </p:nvSpPr>
          <p:spPr>
            <a:xfrm>
              <a:off x="3074700" y="2210125"/>
              <a:ext cx="104800" cy="101050"/>
            </a:xfrm>
            <a:custGeom>
              <a:avLst/>
              <a:gdLst/>
              <a:ahLst/>
              <a:cxnLst/>
              <a:rect l="l" t="t" r="r" b="b"/>
              <a:pathLst>
                <a:path w="4192" h="4042" extrusionOk="0">
                  <a:moveTo>
                    <a:pt x="4042" y="1"/>
                  </a:moveTo>
                  <a:lnTo>
                    <a:pt x="1946" y="1797"/>
                  </a:lnTo>
                  <a:lnTo>
                    <a:pt x="1048" y="2845"/>
                  </a:lnTo>
                  <a:lnTo>
                    <a:pt x="0" y="4042"/>
                  </a:lnTo>
                  <a:lnTo>
                    <a:pt x="150" y="4042"/>
                  </a:lnTo>
                  <a:lnTo>
                    <a:pt x="1198" y="3144"/>
                  </a:lnTo>
                  <a:lnTo>
                    <a:pt x="2245" y="2096"/>
                  </a:lnTo>
                  <a:lnTo>
                    <a:pt x="4191" y="150"/>
                  </a:lnTo>
                  <a:lnTo>
                    <a:pt x="419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4" name="Google Shape;3734;p57"/>
            <p:cNvSpPr/>
            <p:nvPr/>
          </p:nvSpPr>
          <p:spPr>
            <a:xfrm>
              <a:off x="3003600" y="2127800"/>
              <a:ext cx="86075" cy="86100"/>
            </a:xfrm>
            <a:custGeom>
              <a:avLst/>
              <a:gdLst/>
              <a:ahLst/>
              <a:cxnLst/>
              <a:rect l="l" t="t" r="r" b="b"/>
              <a:pathLst>
                <a:path w="3443" h="3444" extrusionOk="0">
                  <a:moveTo>
                    <a:pt x="3293" y="1"/>
                  </a:moveTo>
                  <a:lnTo>
                    <a:pt x="2395" y="749"/>
                  </a:lnTo>
                  <a:lnTo>
                    <a:pt x="1497" y="1497"/>
                  </a:lnTo>
                  <a:lnTo>
                    <a:pt x="0" y="3294"/>
                  </a:lnTo>
                  <a:lnTo>
                    <a:pt x="0" y="3443"/>
                  </a:lnTo>
                  <a:lnTo>
                    <a:pt x="1796"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5" name="Google Shape;3735;p57"/>
            <p:cNvSpPr/>
            <p:nvPr/>
          </p:nvSpPr>
          <p:spPr>
            <a:xfrm>
              <a:off x="3041025" y="2172700"/>
              <a:ext cx="89825" cy="89850"/>
            </a:xfrm>
            <a:custGeom>
              <a:avLst/>
              <a:gdLst/>
              <a:ahLst/>
              <a:cxnLst/>
              <a:rect l="l" t="t" r="r" b="b"/>
              <a:pathLst>
                <a:path w="3593" h="3594" extrusionOk="0">
                  <a:moveTo>
                    <a:pt x="3443" y="1"/>
                  </a:moveTo>
                  <a:lnTo>
                    <a:pt x="1647" y="1647"/>
                  </a:lnTo>
                  <a:lnTo>
                    <a:pt x="0" y="3443"/>
                  </a:lnTo>
                  <a:lnTo>
                    <a:pt x="0" y="3593"/>
                  </a:lnTo>
                  <a:lnTo>
                    <a:pt x="1946" y="1947"/>
                  </a:lnTo>
                  <a:lnTo>
                    <a:pt x="3592" y="151"/>
                  </a:lnTo>
                  <a:lnTo>
                    <a:pt x="35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6" name="Google Shape;3736;p57"/>
            <p:cNvSpPr/>
            <p:nvPr/>
          </p:nvSpPr>
          <p:spPr>
            <a:xfrm>
              <a:off x="2962425" y="2086650"/>
              <a:ext cx="78625" cy="78600"/>
            </a:xfrm>
            <a:custGeom>
              <a:avLst/>
              <a:gdLst/>
              <a:ahLst/>
              <a:cxnLst/>
              <a:rect l="l" t="t" r="r" b="b"/>
              <a:pathLst>
                <a:path w="3145" h="3144" extrusionOk="0">
                  <a:moveTo>
                    <a:pt x="2994" y="0"/>
                  </a:moveTo>
                  <a:lnTo>
                    <a:pt x="2246" y="599"/>
                  </a:lnTo>
                  <a:lnTo>
                    <a:pt x="1049" y="1796"/>
                  </a:lnTo>
                  <a:lnTo>
                    <a:pt x="1" y="2994"/>
                  </a:lnTo>
                  <a:lnTo>
                    <a:pt x="1" y="3143"/>
                  </a:lnTo>
                  <a:lnTo>
                    <a:pt x="151" y="3143"/>
                  </a:lnTo>
                  <a:lnTo>
                    <a:pt x="1797" y="1647"/>
                  </a:lnTo>
                  <a:lnTo>
                    <a:pt x="2545" y="898"/>
                  </a:lnTo>
                  <a:lnTo>
                    <a:pt x="3144" y="150"/>
                  </a:lnTo>
                  <a:lnTo>
                    <a:pt x="31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7" name="Google Shape;3737;p57"/>
            <p:cNvSpPr/>
            <p:nvPr/>
          </p:nvSpPr>
          <p:spPr>
            <a:xfrm>
              <a:off x="2928750" y="2041750"/>
              <a:ext cx="67375" cy="71100"/>
            </a:xfrm>
            <a:custGeom>
              <a:avLst/>
              <a:gdLst/>
              <a:ahLst/>
              <a:cxnLst/>
              <a:rect l="l" t="t" r="r" b="b"/>
              <a:pathLst>
                <a:path w="2695" h="2844" extrusionOk="0">
                  <a:moveTo>
                    <a:pt x="2545" y="0"/>
                  </a:moveTo>
                  <a:lnTo>
                    <a:pt x="1198" y="1347"/>
                  </a:lnTo>
                  <a:lnTo>
                    <a:pt x="1" y="2694"/>
                  </a:lnTo>
                  <a:lnTo>
                    <a:pt x="1" y="2844"/>
                  </a:lnTo>
                  <a:lnTo>
                    <a:pt x="150" y="2844"/>
                  </a:lnTo>
                  <a:lnTo>
                    <a:pt x="1498" y="1647"/>
                  </a:lnTo>
                  <a:lnTo>
                    <a:pt x="2695" y="150"/>
                  </a:lnTo>
                  <a:lnTo>
                    <a:pt x="269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8" name="Google Shape;3738;p57"/>
            <p:cNvSpPr/>
            <p:nvPr/>
          </p:nvSpPr>
          <p:spPr>
            <a:xfrm>
              <a:off x="2887600" y="1989350"/>
              <a:ext cx="74850" cy="74875"/>
            </a:xfrm>
            <a:custGeom>
              <a:avLst/>
              <a:gdLst/>
              <a:ahLst/>
              <a:cxnLst/>
              <a:rect l="l" t="t" r="r" b="b"/>
              <a:pathLst>
                <a:path w="2994" h="2995" extrusionOk="0">
                  <a:moveTo>
                    <a:pt x="2994" y="1"/>
                  </a:moveTo>
                  <a:lnTo>
                    <a:pt x="2096" y="599"/>
                  </a:lnTo>
                  <a:lnTo>
                    <a:pt x="1497" y="1348"/>
                  </a:lnTo>
                  <a:lnTo>
                    <a:pt x="0" y="2994"/>
                  </a:lnTo>
                  <a:lnTo>
                    <a:pt x="150" y="2994"/>
                  </a:lnTo>
                  <a:lnTo>
                    <a:pt x="1796" y="1647"/>
                  </a:lnTo>
                  <a:lnTo>
                    <a:pt x="2395" y="899"/>
                  </a:lnTo>
                  <a:lnTo>
                    <a:pt x="2994" y="150"/>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39" name="Google Shape;3739;p57"/>
            <p:cNvSpPr/>
            <p:nvPr/>
          </p:nvSpPr>
          <p:spPr>
            <a:xfrm>
              <a:off x="2853925" y="1944450"/>
              <a:ext cx="67375" cy="71125"/>
            </a:xfrm>
            <a:custGeom>
              <a:avLst/>
              <a:gdLst/>
              <a:ahLst/>
              <a:cxnLst/>
              <a:rect l="l" t="t" r="r" b="b"/>
              <a:pathLst>
                <a:path w="2695" h="2845" extrusionOk="0">
                  <a:moveTo>
                    <a:pt x="2694" y="0"/>
                  </a:moveTo>
                  <a:lnTo>
                    <a:pt x="1946" y="599"/>
                  </a:lnTo>
                  <a:lnTo>
                    <a:pt x="1198" y="1198"/>
                  </a:lnTo>
                  <a:lnTo>
                    <a:pt x="0" y="2695"/>
                  </a:lnTo>
                  <a:lnTo>
                    <a:pt x="0" y="2844"/>
                  </a:lnTo>
                  <a:lnTo>
                    <a:pt x="1497" y="1497"/>
                  </a:lnTo>
                  <a:lnTo>
                    <a:pt x="2245" y="749"/>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0" name="Google Shape;3740;p57"/>
            <p:cNvSpPr/>
            <p:nvPr/>
          </p:nvSpPr>
          <p:spPr>
            <a:xfrm>
              <a:off x="2809025" y="1899550"/>
              <a:ext cx="71100" cy="71125"/>
            </a:xfrm>
            <a:custGeom>
              <a:avLst/>
              <a:gdLst/>
              <a:ahLst/>
              <a:cxnLst/>
              <a:rect l="l" t="t" r="r" b="b"/>
              <a:pathLst>
                <a:path w="2844" h="2845" extrusionOk="0">
                  <a:moveTo>
                    <a:pt x="2694" y="0"/>
                  </a:moveTo>
                  <a:lnTo>
                    <a:pt x="1946" y="449"/>
                  </a:lnTo>
                  <a:lnTo>
                    <a:pt x="1347" y="1198"/>
                  </a:lnTo>
                  <a:lnTo>
                    <a:pt x="0" y="2695"/>
                  </a:lnTo>
                  <a:lnTo>
                    <a:pt x="0" y="2844"/>
                  </a:lnTo>
                  <a:lnTo>
                    <a:pt x="150" y="2844"/>
                  </a:lnTo>
                  <a:lnTo>
                    <a:pt x="1647" y="1497"/>
                  </a:lnTo>
                  <a:lnTo>
                    <a:pt x="2245" y="749"/>
                  </a:lnTo>
                  <a:lnTo>
                    <a:pt x="2844" y="150"/>
                  </a:lnTo>
                  <a:lnTo>
                    <a:pt x="284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1" name="Google Shape;3741;p57"/>
            <p:cNvSpPr/>
            <p:nvPr/>
          </p:nvSpPr>
          <p:spPr>
            <a:xfrm>
              <a:off x="2775325" y="1847150"/>
              <a:ext cx="71125" cy="67375"/>
            </a:xfrm>
            <a:custGeom>
              <a:avLst/>
              <a:gdLst/>
              <a:ahLst/>
              <a:cxnLst/>
              <a:rect l="l" t="t" r="r" b="b"/>
              <a:pathLst>
                <a:path w="2845" h="2695" extrusionOk="0">
                  <a:moveTo>
                    <a:pt x="2695" y="1"/>
                  </a:moveTo>
                  <a:lnTo>
                    <a:pt x="1947" y="450"/>
                  </a:lnTo>
                  <a:lnTo>
                    <a:pt x="1348" y="1198"/>
                  </a:lnTo>
                  <a:lnTo>
                    <a:pt x="1" y="2695"/>
                  </a:lnTo>
                  <a:lnTo>
                    <a:pt x="151" y="2695"/>
                  </a:lnTo>
                  <a:lnTo>
                    <a:pt x="1647" y="1498"/>
                  </a:lnTo>
                  <a:lnTo>
                    <a:pt x="2246" y="749"/>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2" name="Google Shape;3742;p57"/>
            <p:cNvSpPr/>
            <p:nvPr/>
          </p:nvSpPr>
          <p:spPr>
            <a:xfrm>
              <a:off x="2737925" y="1809750"/>
              <a:ext cx="56150" cy="56150"/>
            </a:xfrm>
            <a:custGeom>
              <a:avLst/>
              <a:gdLst/>
              <a:ahLst/>
              <a:cxnLst/>
              <a:rect l="l" t="t" r="r" b="b"/>
              <a:pathLst>
                <a:path w="2246" h="2246" extrusionOk="0">
                  <a:moveTo>
                    <a:pt x="2096" y="0"/>
                  </a:moveTo>
                  <a:lnTo>
                    <a:pt x="1497" y="449"/>
                  </a:lnTo>
                  <a:lnTo>
                    <a:pt x="898" y="1048"/>
                  </a:lnTo>
                  <a:lnTo>
                    <a:pt x="0" y="2245"/>
                  </a:lnTo>
                  <a:lnTo>
                    <a:pt x="1198" y="1347"/>
                  </a:lnTo>
                  <a:lnTo>
                    <a:pt x="1796" y="748"/>
                  </a:lnTo>
                  <a:lnTo>
                    <a:pt x="2245" y="150"/>
                  </a:lnTo>
                  <a:lnTo>
                    <a:pt x="22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3" name="Google Shape;3743;p57"/>
            <p:cNvSpPr/>
            <p:nvPr/>
          </p:nvSpPr>
          <p:spPr>
            <a:xfrm>
              <a:off x="2700500" y="1776050"/>
              <a:ext cx="41175" cy="41200"/>
            </a:xfrm>
            <a:custGeom>
              <a:avLst/>
              <a:gdLst/>
              <a:ahLst/>
              <a:cxnLst/>
              <a:rect l="l" t="t" r="r" b="b"/>
              <a:pathLst>
                <a:path w="1647" h="1648" extrusionOk="0">
                  <a:moveTo>
                    <a:pt x="1497" y="1"/>
                  </a:moveTo>
                  <a:lnTo>
                    <a:pt x="599" y="749"/>
                  </a:lnTo>
                  <a:lnTo>
                    <a:pt x="0" y="1647"/>
                  </a:lnTo>
                  <a:lnTo>
                    <a:pt x="0" y="1647"/>
                  </a:lnTo>
                  <a:lnTo>
                    <a:pt x="898" y="1049"/>
                  </a:lnTo>
                  <a:lnTo>
                    <a:pt x="1647" y="151"/>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4" name="Google Shape;3744;p57"/>
            <p:cNvSpPr/>
            <p:nvPr/>
          </p:nvSpPr>
          <p:spPr>
            <a:xfrm>
              <a:off x="2659325" y="1734900"/>
              <a:ext cx="33725" cy="37450"/>
            </a:xfrm>
            <a:custGeom>
              <a:avLst/>
              <a:gdLst/>
              <a:ahLst/>
              <a:cxnLst/>
              <a:rect l="l" t="t" r="r" b="b"/>
              <a:pathLst>
                <a:path w="1349" h="1498" extrusionOk="0">
                  <a:moveTo>
                    <a:pt x="1198" y="0"/>
                  </a:moveTo>
                  <a:lnTo>
                    <a:pt x="450" y="599"/>
                  </a:lnTo>
                  <a:lnTo>
                    <a:pt x="1" y="1348"/>
                  </a:lnTo>
                  <a:lnTo>
                    <a:pt x="1" y="1497"/>
                  </a:lnTo>
                  <a:lnTo>
                    <a:pt x="151" y="1497"/>
                  </a:lnTo>
                  <a:lnTo>
                    <a:pt x="749" y="899"/>
                  </a:lnTo>
                  <a:lnTo>
                    <a:pt x="134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5" name="Google Shape;3745;p57"/>
            <p:cNvSpPr/>
            <p:nvPr/>
          </p:nvSpPr>
          <p:spPr>
            <a:xfrm>
              <a:off x="2621925" y="1686250"/>
              <a:ext cx="37425" cy="33700"/>
            </a:xfrm>
            <a:custGeom>
              <a:avLst/>
              <a:gdLst/>
              <a:ahLst/>
              <a:cxnLst/>
              <a:rect l="l" t="t" r="r" b="b"/>
              <a:pathLst>
                <a:path w="1497" h="1348" extrusionOk="0">
                  <a:moveTo>
                    <a:pt x="1347" y="1"/>
                  </a:moveTo>
                  <a:lnTo>
                    <a:pt x="898" y="150"/>
                  </a:lnTo>
                  <a:lnTo>
                    <a:pt x="599" y="450"/>
                  </a:lnTo>
                  <a:lnTo>
                    <a:pt x="0" y="1198"/>
                  </a:lnTo>
                  <a:lnTo>
                    <a:pt x="0" y="1348"/>
                  </a:lnTo>
                  <a:lnTo>
                    <a:pt x="150" y="1348"/>
                  </a:lnTo>
                  <a:lnTo>
                    <a:pt x="898" y="749"/>
                  </a:lnTo>
                  <a:lnTo>
                    <a:pt x="1198" y="450"/>
                  </a:lnTo>
                  <a:lnTo>
                    <a:pt x="14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6" name="Google Shape;3746;p57"/>
            <p:cNvSpPr/>
            <p:nvPr/>
          </p:nvSpPr>
          <p:spPr>
            <a:xfrm>
              <a:off x="2580750" y="1641350"/>
              <a:ext cx="29975" cy="33700"/>
            </a:xfrm>
            <a:custGeom>
              <a:avLst/>
              <a:gdLst/>
              <a:ahLst/>
              <a:cxnLst/>
              <a:rect l="l" t="t" r="r" b="b"/>
              <a:pathLst>
                <a:path w="1199" h="1348" extrusionOk="0">
                  <a:moveTo>
                    <a:pt x="1048" y="0"/>
                  </a:moveTo>
                  <a:lnTo>
                    <a:pt x="450" y="599"/>
                  </a:lnTo>
                  <a:lnTo>
                    <a:pt x="1" y="1198"/>
                  </a:lnTo>
                  <a:lnTo>
                    <a:pt x="1" y="1348"/>
                  </a:lnTo>
                  <a:lnTo>
                    <a:pt x="150" y="1348"/>
                  </a:lnTo>
                  <a:lnTo>
                    <a:pt x="749" y="749"/>
                  </a:lnTo>
                  <a:lnTo>
                    <a:pt x="119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7" name="Google Shape;3747;p57"/>
            <p:cNvSpPr/>
            <p:nvPr/>
          </p:nvSpPr>
          <p:spPr>
            <a:xfrm>
              <a:off x="4268375" y="3201750"/>
              <a:ext cx="123500" cy="127250"/>
            </a:xfrm>
            <a:custGeom>
              <a:avLst/>
              <a:gdLst/>
              <a:ahLst/>
              <a:cxnLst/>
              <a:rect l="l" t="t" r="r" b="b"/>
              <a:pathLst>
                <a:path w="4940" h="5090" extrusionOk="0">
                  <a:moveTo>
                    <a:pt x="4940" y="0"/>
                  </a:moveTo>
                  <a:lnTo>
                    <a:pt x="3593" y="1198"/>
                  </a:lnTo>
                  <a:lnTo>
                    <a:pt x="2395" y="2395"/>
                  </a:lnTo>
                  <a:lnTo>
                    <a:pt x="1" y="4940"/>
                  </a:lnTo>
                  <a:lnTo>
                    <a:pt x="1" y="5090"/>
                  </a:lnTo>
                  <a:lnTo>
                    <a:pt x="150" y="5090"/>
                  </a:lnTo>
                  <a:lnTo>
                    <a:pt x="2695" y="2695"/>
                  </a:lnTo>
                  <a:lnTo>
                    <a:pt x="4940" y="150"/>
                  </a:lnTo>
                  <a:lnTo>
                    <a:pt x="49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8" name="Google Shape;3748;p57"/>
            <p:cNvSpPr/>
            <p:nvPr/>
          </p:nvSpPr>
          <p:spPr>
            <a:xfrm>
              <a:off x="4309550" y="3250400"/>
              <a:ext cx="127250" cy="127250"/>
            </a:xfrm>
            <a:custGeom>
              <a:avLst/>
              <a:gdLst/>
              <a:ahLst/>
              <a:cxnLst/>
              <a:rect l="l" t="t" r="r" b="b"/>
              <a:pathLst>
                <a:path w="5090" h="5090" extrusionOk="0">
                  <a:moveTo>
                    <a:pt x="4939" y="0"/>
                  </a:moveTo>
                  <a:lnTo>
                    <a:pt x="3742" y="1048"/>
                  </a:lnTo>
                  <a:lnTo>
                    <a:pt x="2545" y="2245"/>
                  </a:lnTo>
                  <a:lnTo>
                    <a:pt x="1197" y="3593"/>
                  </a:lnTo>
                  <a:lnTo>
                    <a:pt x="0" y="4940"/>
                  </a:lnTo>
                  <a:lnTo>
                    <a:pt x="0" y="5089"/>
                  </a:lnTo>
                  <a:lnTo>
                    <a:pt x="150" y="5089"/>
                  </a:lnTo>
                  <a:lnTo>
                    <a:pt x="2844" y="2545"/>
                  </a:lnTo>
                  <a:lnTo>
                    <a:pt x="4041" y="1497"/>
                  </a:lnTo>
                  <a:lnTo>
                    <a:pt x="4640" y="898"/>
                  </a:lnTo>
                  <a:lnTo>
                    <a:pt x="5089" y="150"/>
                  </a:lnTo>
                  <a:lnTo>
                    <a:pt x="49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49" name="Google Shape;3749;p57"/>
            <p:cNvSpPr/>
            <p:nvPr/>
          </p:nvSpPr>
          <p:spPr>
            <a:xfrm>
              <a:off x="4361925" y="3302775"/>
              <a:ext cx="108550" cy="108550"/>
            </a:xfrm>
            <a:custGeom>
              <a:avLst/>
              <a:gdLst/>
              <a:ahLst/>
              <a:cxnLst/>
              <a:rect l="l" t="t" r="r" b="b"/>
              <a:pathLst>
                <a:path w="4342" h="4342" extrusionOk="0">
                  <a:moveTo>
                    <a:pt x="4341" y="1"/>
                  </a:moveTo>
                  <a:lnTo>
                    <a:pt x="2096" y="2096"/>
                  </a:lnTo>
                  <a:lnTo>
                    <a:pt x="1" y="4192"/>
                  </a:lnTo>
                  <a:lnTo>
                    <a:pt x="1" y="4341"/>
                  </a:lnTo>
                  <a:lnTo>
                    <a:pt x="150" y="4341"/>
                  </a:lnTo>
                  <a:lnTo>
                    <a:pt x="2246" y="2396"/>
                  </a:lnTo>
                  <a:lnTo>
                    <a:pt x="4341" y="150"/>
                  </a:lnTo>
                  <a:lnTo>
                    <a:pt x="434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0" name="Google Shape;3750;p57"/>
            <p:cNvSpPr/>
            <p:nvPr/>
          </p:nvSpPr>
          <p:spPr>
            <a:xfrm>
              <a:off x="4376900" y="3355175"/>
              <a:ext cx="131000" cy="127250"/>
            </a:xfrm>
            <a:custGeom>
              <a:avLst/>
              <a:gdLst/>
              <a:ahLst/>
              <a:cxnLst/>
              <a:rect l="l" t="t" r="r" b="b"/>
              <a:pathLst>
                <a:path w="5240" h="5090" extrusionOk="0">
                  <a:moveTo>
                    <a:pt x="5089" y="0"/>
                  </a:moveTo>
                  <a:lnTo>
                    <a:pt x="3742" y="1198"/>
                  </a:lnTo>
                  <a:lnTo>
                    <a:pt x="2395" y="2395"/>
                  </a:lnTo>
                  <a:lnTo>
                    <a:pt x="1198" y="3593"/>
                  </a:lnTo>
                  <a:lnTo>
                    <a:pt x="0" y="4940"/>
                  </a:lnTo>
                  <a:lnTo>
                    <a:pt x="0" y="5089"/>
                  </a:lnTo>
                  <a:lnTo>
                    <a:pt x="150" y="5089"/>
                  </a:lnTo>
                  <a:lnTo>
                    <a:pt x="1497" y="3892"/>
                  </a:lnTo>
                  <a:lnTo>
                    <a:pt x="2694" y="2694"/>
                  </a:lnTo>
                  <a:lnTo>
                    <a:pt x="4042" y="1347"/>
                  </a:lnTo>
                  <a:lnTo>
                    <a:pt x="523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1" name="Google Shape;3751;p57"/>
            <p:cNvSpPr/>
            <p:nvPr/>
          </p:nvSpPr>
          <p:spPr>
            <a:xfrm>
              <a:off x="4440500" y="3403825"/>
              <a:ext cx="104800" cy="101050"/>
            </a:xfrm>
            <a:custGeom>
              <a:avLst/>
              <a:gdLst/>
              <a:ahLst/>
              <a:cxnLst/>
              <a:rect l="l" t="t" r="r" b="b"/>
              <a:pathLst>
                <a:path w="4192" h="4042" extrusionOk="0">
                  <a:moveTo>
                    <a:pt x="4042" y="0"/>
                  </a:moveTo>
                  <a:lnTo>
                    <a:pt x="2994" y="898"/>
                  </a:lnTo>
                  <a:lnTo>
                    <a:pt x="1947" y="1796"/>
                  </a:lnTo>
                  <a:lnTo>
                    <a:pt x="1" y="3892"/>
                  </a:lnTo>
                  <a:lnTo>
                    <a:pt x="1" y="4041"/>
                  </a:lnTo>
                  <a:lnTo>
                    <a:pt x="150" y="4041"/>
                  </a:lnTo>
                  <a:lnTo>
                    <a:pt x="2246" y="2096"/>
                  </a:lnTo>
                  <a:lnTo>
                    <a:pt x="3294" y="1048"/>
                  </a:lnTo>
                  <a:lnTo>
                    <a:pt x="41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2" name="Google Shape;3752;p57"/>
            <p:cNvSpPr/>
            <p:nvPr/>
          </p:nvSpPr>
          <p:spPr>
            <a:xfrm>
              <a:off x="4534050" y="3501100"/>
              <a:ext cx="86100" cy="86100"/>
            </a:xfrm>
            <a:custGeom>
              <a:avLst/>
              <a:gdLst/>
              <a:ahLst/>
              <a:cxnLst/>
              <a:rect l="l" t="t" r="r" b="b"/>
              <a:pathLst>
                <a:path w="3444" h="3444" extrusionOk="0">
                  <a:moveTo>
                    <a:pt x="3294" y="1"/>
                  </a:moveTo>
                  <a:lnTo>
                    <a:pt x="1498" y="1498"/>
                  </a:lnTo>
                  <a:lnTo>
                    <a:pt x="1" y="3294"/>
                  </a:lnTo>
                  <a:lnTo>
                    <a:pt x="1" y="3443"/>
                  </a:lnTo>
                  <a:lnTo>
                    <a:pt x="150" y="3443"/>
                  </a:lnTo>
                  <a:lnTo>
                    <a:pt x="1049" y="2695"/>
                  </a:lnTo>
                  <a:lnTo>
                    <a:pt x="1947" y="1947"/>
                  </a:lnTo>
                  <a:lnTo>
                    <a:pt x="344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3" name="Google Shape;3753;p57"/>
            <p:cNvSpPr/>
            <p:nvPr/>
          </p:nvSpPr>
          <p:spPr>
            <a:xfrm>
              <a:off x="4492900" y="3452450"/>
              <a:ext cx="89825" cy="89850"/>
            </a:xfrm>
            <a:custGeom>
              <a:avLst/>
              <a:gdLst/>
              <a:ahLst/>
              <a:cxnLst/>
              <a:rect l="l" t="t" r="r" b="b"/>
              <a:pathLst>
                <a:path w="3593" h="3594" extrusionOk="0">
                  <a:moveTo>
                    <a:pt x="3443" y="1"/>
                  </a:moveTo>
                  <a:lnTo>
                    <a:pt x="1647" y="1647"/>
                  </a:lnTo>
                  <a:lnTo>
                    <a:pt x="0" y="3444"/>
                  </a:lnTo>
                  <a:lnTo>
                    <a:pt x="0" y="3593"/>
                  </a:lnTo>
                  <a:lnTo>
                    <a:pt x="150" y="3593"/>
                  </a:lnTo>
                  <a:lnTo>
                    <a:pt x="1946" y="1947"/>
                  </a:lnTo>
                  <a:lnTo>
                    <a:pt x="3593" y="151"/>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4" name="Google Shape;3754;p57"/>
            <p:cNvSpPr/>
            <p:nvPr/>
          </p:nvSpPr>
          <p:spPr>
            <a:xfrm>
              <a:off x="4578950" y="3549750"/>
              <a:ext cx="78625" cy="78600"/>
            </a:xfrm>
            <a:custGeom>
              <a:avLst/>
              <a:gdLst/>
              <a:ahLst/>
              <a:cxnLst/>
              <a:rect l="l" t="t" r="r" b="b"/>
              <a:pathLst>
                <a:path w="3145" h="3144" extrusionOk="0">
                  <a:moveTo>
                    <a:pt x="3144" y="1"/>
                  </a:moveTo>
                  <a:lnTo>
                    <a:pt x="1498" y="1497"/>
                  </a:lnTo>
                  <a:lnTo>
                    <a:pt x="749" y="2246"/>
                  </a:lnTo>
                  <a:lnTo>
                    <a:pt x="1" y="2994"/>
                  </a:lnTo>
                  <a:lnTo>
                    <a:pt x="1" y="3144"/>
                  </a:lnTo>
                  <a:lnTo>
                    <a:pt x="151" y="3144"/>
                  </a:lnTo>
                  <a:lnTo>
                    <a:pt x="450" y="2994"/>
                  </a:lnTo>
                  <a:lnTo>
                    <a:pt x="1947" y="1647"/>
                  </a:lnTo>
                  <a:lnTo>
                    <a:pt x="3144" y="150"/>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5" name="Google Shape;3755;p57"/>
            <p:cNvSpPr/>
            <p:nvPr/>
          </p:nvSpPr>
          <p:spPr>
            <a:xfrm>
              <a:off x="4623875" y="3598400"/>
              <a:ext cx="71100" cy="74850"/>
            </a:xfrm>
            <a:custGeom>
              <a:avLst/>
              <a:gdLst/>
              <a:ahLst/>
              <a:cxnLst/>
              <a:rect l="l" t="t" r="r" b="b"/>
              <a:pathLst>
                <a:path w="2844" h="2994" extrusionOk="0">
                  <a:moveTo>
                    <a:pt x="2694" y="0"/>
                  </a:moveTo>
                  <a:lnTo>
                    <a:pt x="1197" y="1347"/>
                  </a:lnTo>
                  <a:lnTo>
                    <a:pt x="0" y="2695"/>
                  </a:lnTo>
                  <a:lnTo>
                    <a:pt x="0" y="2994"/>
                  </a:lnTo>
                  <a:lnTo>
                    <a:pt x="150" y="2994"/>
                  </a:lnTo>
                  <a:lnTo>
                    <a:pt x="1647" y="1647"/>
                  </a:lnTo>
                  <a:lnTo>
                    <a:pt x="2844"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6" name="Google Shape;3756;p57"/>
            <p:cNvSpPr/>
            <p:nvPr/>
          </p:nvSpPr>
          <p:spPr>
            <a:xfrm>
              <a:off x="4657550" y="3650775"/>
              <a:ext cx="74850" cy="74875"/>
            </a:xfrm>
            <a:custGeom>
              <a:avLst/>
              <a:gdLst/>
              <a:ahLst/>
              <a:cxnLst/>
              <a:rect l="l" t="t" r="r" b="b"/>
              <a:pathLst>
                <a:path w="2994" h="2995" extrusionOk="0">
                  <a:moveTo>
                    <a:pt x="2844" y="1"/>
                  </a:moveTo>
                  <a:lnTo>
                    <a:pt x="1347" y="1348"/>
                  </a:lnTo>
                  <a:lnTo>
                    <a:pt x="599" y="2096"/>
                  </a:lnTo>
                  <a:lnTo>
                    <a:pt x="0" y="2845"/>
                  </a:lnTo>
                  <a:lnTo>
                    <a:pt x="0" y="2994"/>
                  </a:lnTo>
                  <a:lnTo>
                    <a:pt x="150" y="2994"/>
                  </a:lnTo>
                  <a:lnTo>
                    <a:pt x="898" y="2396"/>
                  </a:lnTo>
                  <a:lnTo>
                    <a:pt x="1647" y="1647"/>
                  </a:lnTo>
                  <a:lnTo>
                    <a:pt x="29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7" name="Google Shape;3757;p57"/>
            <p:cNvSpPr/>
            <p:nvPr/>
          </p:nvSpPr>
          <p:spPr>
            <a:xfrm>
              <a:off x="4698700" y="3699425"/>
              <a:ext cx="71125" cy="71125"/>
            </a:xfrm>
            <a:custGeom>
              <a:avLst/>
              <a:gdLst/>
              <a:ahLst/>
              <a:cxnLst/>
              <a:rect l="l" t="t" r="r" b="b"/>
              <a:pathLst>
                <a:path w="2845" h="2845" extrusionOk="0">
                  <a:moveTo>
                    <a:pt x="2695" y="1"/>
                  </a:moveTo>
                  <a:lnTo>
                    <a:pt x="1348" y="1348"/>
                  </a:lnTo>
                  <a:lnTo>
                    <a:pt x="599" y="1947"/>
                  </a:lnTo>
                  <a:lnTo>
                    <a:pt x="1" y="2845"/>
                  </a:lnTo>
                  <a:lnTo>
                    <a:pt x="150" y="2845"/>
                  </a:lnTo>
                  <a:lnTo>
                    <a:pt x="899" y="2246"/>
                  </a:lnTo>
                  <a:lnTo>
                    <a:pt x="1497" y="1647"/>
                  </a:lnTo>
                  <a:lnTo>
                    <a:pt x="2845" y="150"/>
                  </a:lnTo>
                  <a:lnTo>
                    <a:pt x="2845"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8" name="Google Shape;3758;p57"/>
            <p:cNvSpPr/>
            <p:nvPr/>
          </p:nvSpPr>
          <p:spPr>
            <a:xfrm>
              <a:off x="4739875" y="3744325"/>
              <a:ext cx="74850" cy="71125"/>
            </a:xfrm>
            <a:custGeom>
              <a:avLst/>
              <a:gdLst/>
              <a:ahLst/>
              <a:cxnLst/>
              <a:rect l="l" t="t" r="r" b="b"/>
              <a:pathLst>
                <a:path w="2994" h="2845" extrusionOk="0">
                  <a:moveTo>
                    <a:pt x="2844" y="1"/>
                  </a:moveTo>
                  <a:lnTo>
                    <a:pt x="1347" y="1348"/>
                  </a:lnTo>
                  <a:lnTo>
                    <a:pt x="599" y="1947"/>
                  </a:lnTo>
                  <a:lnTo>
                    <a:pt x="0" y="2695"/>
                  </a:lnTo>
                  <a:lnTo>
                    <a:pt x="150" y="2845"/>
                  </a:lnTo>
                  <a:lnTo>
                    <a:pt x="898" y="2396"/>
                  </a:lnTo>
                  <a:lnTo>
                    <a:pt x="1647" y="1647"/>
                  </a:lnTo>
                  <a:lnTo>
                    <a:pt x="2994" y="151"/>
                  </a:lnTo>
                  <a:lnTo>
                    <a:pt x="28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59" name="Google Shape;3759;p57"/>
            <p:cNvSpPr/>
            <p:nvPr/>
          </p:nvSpPr>
          <p:spPr>
            <a:xfrm>
              <a:off x="4777275" y="3800475"/>
              <a:ext cx="71125" cy="67375"/>
            </a:xfrm>
            <a:custGeom>
              <a:avLst/>
              <a:gdLst/>
              <a:ahLst/>
              <a:cxnLst/>
              <a:rect l="l" t="t" r="r" b="b"/>
              <a:pathLst>
                <a:path w="2845" h="2695" extrusionOk="0">
                  <a:moveTo>
                    <a:pt x="2695" y="0"/>
                  </a:moveTo>
                  <a:lnTo>
                    <a:pt x="1198" y="1197"/>
                  </a:lnTo>
                  <a:lnTo>
                    <a:pt x="600" y="1946"/>
                  </a:lnTo>
                  <a:lnTo>
                    <a:pt x="1" y="2545"/>
                  </a:lnTo>
                  <a:lnTo>
                    <a:pt x="1" y="2694"/>
                  </a:lnTo>
                  <a:lnTo>
                    <a:pt x="151" y="2694"/>
                  </a:lnTo>
                  <a:lnTo>
                    <a:pt x="749" y="2245"/>
                  </a:lnTo>
                  <a:lnTo>
                    <a:pt x="1498" y="1497"/>
                  </a:lnTo>
                  <a:lnTo>
                    <a:pt x="284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0" name="Google Shape;3760;p57"/>
            <p:cNvSpPr/>
            <p:nvPr/>
          </p:nvSpPr>
          <p:spPr>
            <a:xfrm>
              <a:off x="4829675" y="3845375"/>
              <a:ext cx="56150" cy="59875"/>
            </a:xfrm>
            <a:custGeom>
              <a:avLst/>
              <a:gdLst/>
              <a:ahLst/>
              <a:cxnLst/>
              <a:rect l="l" t="t" r="r" b="b"/>
              <a:pathLst>
                <a:path w="2246" h="2395" extrusionOk="0">
                  <a:moveTo>
                    <a:pt x="2096" y="0"/>
                  </a:moveTo>
                  <a:lnTo>
                    <a:pt x="898" y="1048"/>
                  </a:lnTo>
                  <a:lnTo>
                    <a:pt x="449" y="1647"/>
                  </a:lnTo>
                  <a:lnTo>
                    <a:pt x="0" y="2245"/>
                  </a:lnTo>
                  <a:lnTo>
                    <a:pt x="0" y="2395"/>
                  </a:lnTo>
                  <a:lnTo>
                    <a:pt x="749" y="1946"/>
                  </a:lnTo>
                  <a:lnTo>
                    <a:pt x="1198" y="1347"/>
                  </a:lnTo>
                  <a:lnTo>
                    <a:pt x="2246" y="150"/>
                  </a:lnTo>
                  <a:lnTo>
                    <a:pt x="22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1" name="Google Shape;3761;p57"/>
            <p:cNvSpPr/>
            <p:nvPr/>
          </p:nvSpPr>
          <p:spPr>
            <a:xfrm>
              <a:off x="4882050" y="3897750"/>
              <a:ext cx="41200" cy="41200"/>
            </a:xfrm>
            <a:custGeom>
              <a:avLst/>
              <a:gdLst/>
              <a:ahLst/>
              <a:cxnLst/>
              <a:rect l="l" t="t" r="r" b="b"/>
              <a:pathLst>
                <a:path w="1648" h="1648" extrusionOk="0">
                  <a:moveTo>
                    <a:pt x="1498" y="1"/>
                  </a:moveTo>
                  <a:lnTo>
                    <a:pt x="749" y="599"/>
                  </a:lnTo>
                  <a:lnTo>
                    <a:pt x="1" y="1497"/>
                  </a:lnTo>
                  <a:lnTo>
                    <a:pt x="1" y="1647"/>
                  </a:lnTo>
                  <a:lnTo>
                    <a:pt x="151" y="1647"/>
                  </a:lnTo>
                  <a:lnTo>
                    <a:pt x="899" y="899"/>
                  </a:lnTo>
                  <a:lnTo>
                    <a:pt x="16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2" name="Google Shape;3762;p57"/>
            <p:cNvSpPr/>
            <p:nvPr/>
          </p:nvSpPr>
          <p:spPr>
            <a:xfrm>
              <a:off x="4926950" y="3942650"/>
              <a:ext cx="37450" cy="37450"/>
            </a:xfrm>
            <a:custGeom>
              <a:avLst/>
              <a:gdLst/>
              <a:ahLst/>
              <a:cxnLst/>
              <a:rect l="l" t="t" r="r" b="b"/>
              <a:pathLst>
                <a:path w="1498" h="1498" extrusionOk="0">
                  <a:moveTo>
                    <a:pt x="1348" y="1"/>
                  </a:moveTo>
                  <a:lnTo>
                    <a:pt x="600" y="600"/>
                  </a:lnTo>
                  <a:lnTo>
                    <a:pt x="1" y="1348"/>
                  </a:lnTo>
                  <a:lnTo>
                    <a:pt x="151" y="1348"/>
                  </a:lnTo>
                  <a:lnTo>
                    <a:pt x="300" y="1498"/>
                  </a:lnTo>
                  <a:lnTo>
                    <a:pt x="899" y="899"/>
                  </a:lnTo>
                  <a:lnTo>
                    <a:pt x="1498" y="150"/>
                  </a:lnTo>
                  <a:lnTo>
                    <a:pt x="149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3" name="Google Shape;3763;p57"/>
            <p:cNvSpPr/>
            <p:nvPr/>
          </p:nvSpPr>
          <p:spPr>
            <a:xfrm>
              <a:off x="4964375" y="3995050"/>
              <a:ext cx="37450" cy="33700"/>
            </a:xfrm>
            <a:custGeom>
              <a:avLst/>
              <a:gdLst/>
              <a:ahLst/>
              <a:cxnLst/>
              <a:rect l="l" t="t" r="r" b="b"/>
              <a:pathLst>
                <a:path w="1498" h="1348" extrusionOk="0">
                  <a:moveTo>
                    <a:pt x="1348" y="0"/>
                  </a:moveTo>
                  <a:lnTo>
                    <a:pt x="599" y="599"/>
                  </a:lnTo>
                  <a:lnTo>
                    <a:pt x="300" y="898"/>
                  </a:lnTo>
                  <a:lnTo>
                    <a:pt x="1" y="1198"/>
                  </a:lnTo>
                  <a:lnTo>
                    <a:pt x="1" y="1347"/>
                  </a:lnTo>
                  <a:lnTo>
                    <a:pt x="150" y="1347"/>
                  </a:lnTo>
                  <a:lnTo>
                    <a:pt x="599" y="1198"/>
                  </a:lnTo>
                  <a:lnTo>
                    <a:pt x="899" y="749"/>
                  </a:lnTo>
                  <a:lnTo>
                    <a:pt x="1498" y="150"/>
                  </a:lnTo>
                  <a:lnTo>
                    <a:pt x="134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4" name="Google Shape;3764;p57"/>
            <p:cNvSpPr/>
            <p:nvPr/>
          </p:nvSpPr>
          <p:spPr>
            <a:xfrm>
              <a:off x="5009275" y="4039950"/>
              <a:ext cx="33725" cy="29950"/>
            </a:xfrm>
            <a:custGeom>
              <a:avLst/>
              <a:gdLst/>
              <a:ahLst/>
              <a:cxnLst/>
              <a:rect l="l" t="t" r="r" b="b"/>
              <a:pathLst>
                <a:path w="1349" h="1198" extrusionOk="0">
                  <a:moveTo>
                    <a:pt x="1198" y="0"/>
                  </a:moveTo>
                  <a:lnTo>
                    <a:pt x="600" y="599"/>
                  </a:lnTo>
                  <a:lnTo>
                    <a:pt x="1" y="1048"/>
                  </a:lnTo>
                  <a:lnTo>
                    <a:pt x="1" y="1198"/>
                  </a:lnTo>
                  <a:lnTo>
                    <a:pt x="151" y="1198"/>
                  </a:lnTo>
                  <a:lnTo>
                    <a:pt x="749" y="749"/>
                  </a:lnTo>
                  <a:lnTo>
                    <a:pt x="1348" y="150"/>
                  </a:lnTo>
                  <a:lnTo>
                    <a:pt x="1198"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5" name="Google Shape;3765;p57"/>
            <p:cNvSpPr/>
            <p:nvPr/>
          </p:nvSpPr>
          <p:spPr>
            <a:xfrm>
              <a:off x="3344125" y="3328975"/>
              <a:ext cx="127250" cy="123500"/>
            </a:xfrm>
            <a:custGeom>
              <a:avLst/>
              <a:gdLst/>
              <a:ahLst/>
              <a:cxnLst/>
              <a:rect l="l" t="t" r="r" b="b"/>
              <a:pathLst>
                <a:path w="5090" h="4940" extrusionOk="0">
                  <a:moveTo>
                    <a:pt x="0" y="1"/>
                  </a:moveTo>
                  <a:lnTo>
                    <a:pt x="0" y="150"/>
                  </a:lnTo>
                  <a:lnTo>
                    <a:pt x="2395" y="2695"/>
                  </a:lnTo>
                  <a:lnTo>
                    <a:pt x="4939" y="4940"/>
                  </a:lnTo>
                  <a:lnTo>
                    <a:pt x="5089" y="4940"/>
                  </a:lnTo>
                  <a:lnTo>
                    <a:pt x="3892" y="3593"/>
                  </a:lnTo>
                  <a:lnTo>
                    <a:pt x="2694" y="2395"/>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6" name="Google Shape;3766;p57"/>
            <p:cNvSpPr/>
            <p:nvPr/>
          </p:nvSpPr>
          <p:spPr>
            <a:xfrm>
              <a:off x="3295475" y="3370125"/>
              <a:ext cx="123500" cy="127275"/>
            </a:xfrm>
            <a:custGeom>
              <a:avLst/>
              <a:gdLst/>
              <a:ahLst/>
              <a:cxnLst/>
              <a:rect l="l" t="t" r="r" b="b"/>
              <a:pathLst>
                <a:path w="4940" h="5091" extrusionOk="0">
                  <a:moveTo>
                    <a:pt x="0" y="1"/>
                  </a:moveTo>
                  <a:lnTo>
                    <a:pt x="0" y="151"/>
                  </a:lnTo>
                  <a:lnTo>
                    <a:pt x="2545" y="2845"/>
                  </a:lnTo>
                  <a:lnTo>
                    <a:pt x="3593" y="4042"/>
                  </a:lnTo>
                  <a:lnTo>
                    <a:pt x="4191" y="4641"/>
                  </a:lnTo>
                  <a:lnTo>
                    <a:pt x="4940" y="5090"/>
                  </a:lnTo>
                  <a:lnTo>
                    <a:pt x="4940" y="4940"/>
                  </a:lnTo>
                  <a:lnTo>
                    <a:pt x="3892" y="3743"/>
                  </a:lnTo>
                  <a:lnTo>
                    <a:pt x="2844" y="2546"/>
                  </a:lnTo>
                  <a:lnTo>
                    <a:pt x="149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7" name="Google Shape;3767;p57"/>
            <p:cNvSpPr/>
            <p:nvPr/>
          </p:nvSpPr>
          <p:spPr>
            <a:xfrm>
              <a:off x="3261800" y="3422525"/>
              <a:ext cx="108525" cy="108550"/>
            </a:xfrm>
            <a:custGeom>
              <a:avLst/>
              <a:gdLst/>
              <a:ahLst/>
              <a:cxnLst/>
              <a:rect l="l" t="t" r="r" b="b"/>
              <a:pathLst>
                <a:path w="4341" h="4342" extrusionOk="0">
                  <a:moveTo>
                    <a:pt x="0" y="0"/>
                  </a:moveTo>
                  <a:lnTo>
                    <a:pt x="0" y="150"/>
                  </a:lnTo>
                  <a:lnTo>
                    <a:pt x="1946" y="2246"/>
                  </a:lnTo>
                  <a:lnTo>
                    <a:pt x="4191" y="4341"/>
                  </a:lnTo>
                  <a:lnTo>
                    <a:pt x="4341" y="4341"/>
                  </a:lnTo>
                  <a:lnTo>
                    <a:pt x="4341" y="4191"/>
                  </a:lnTo>
                  <a:lnTo>
                    <a:pt x="2245" y="2096"/>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8" name="Google Shape;3768;p57"/>
            <p:cNvSpPr/>
            <p:nvPr/>
          </p:nvSpPr>
          <p:spPr>
            <a:xfrm>
              <a:off x="3190700" y="3437500"/>
              <a:ext cx="127250" cy="130975"/>
            </a:xfrm>
            <a:custGeom>
              <a:avLst/>
              <a:gdLst/>
              <a:ahLst/>
              <a:cxnLst/>
              <a:rect l="l" t="t" r="r" b="b"/>
              <a:pathLst>
                <a:path w="5090" h="5239" extrusionOk="0">
                  <a:moveTo>
                    <a:pt x="0" y="0"/>
                  </a:moveTo>
                  <a:lnTo>
                    <a:pt x="0" y="150"/>
                  </a:lnTo>
                  <a:lnTo>
                    <a:pt x="1198" y="1497"/>
                  </a:lnTo>
                  <a:lnTo>
                    <a:pt x="2395" y="2694"/>
                  </a:lnTo>
                  <a:lnTo>
                    <a:pt x="3742" y="4042"/>
                  </a:lnTo>
                  <a:lnTo>
                    <a:pt x="5089" y="5239"/>
                  </a:lnTo>
                  <a:lnTo>
                    <a:pt x="5089" y="5089"/>
                  </a:lnTo>
                  <a:lnTo>
                    <a:pt x="3892" y="3742"/>
                  </a:lnTo>
                  <a:lnTo>
                    <a:pt x="2694" y="2395"/>
                  </a:lnTo>
                  <a:lnTo>
                    <a:pt x="1347" y="1198"/>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69" name="Google Shape;3769;p57"/>
            <p:cNvSpPr/>
            <p:nvPr/>
          </p:nvSpPr>
          <p:spPr>
            <a:xfrm>
              <a:off x="3168250" y="3501100"/>
              <a:ext cx="101050" cy="104800"/>
            </a:xfrm>
            <a:custGeom>
              <a:avLst/>
              <a:gdLst/>
              <a:ahLst/>
              <a:cxnLst/>
              <a:rect l="l" t="t" r="r" b="b"/>
              <a:pathLst>
                <a:path w="4042" h="4192" extrusionOk="0">
                  <a:moveTo>
                    <a:pt x="0" y="1"/>
                  </a:moveTo>
                  <a:lnTo>
                    <a:pt x="0" y="150"/>
                  </a:lnTo>
                  <a:lnTo>
                    <a:pt x="1946" y="2246"/>
                  </a:lnTo>
                  <a:lnTo>
                    <a:pt x="2844" y="3294"/>
                  </a:lnTo>
                  <a:lnTo>
                    <a:pt x="4041" y="4192"/>
                  </a:lnTo>
                  <a:lnTo>
                    <a:pt x="4041" y="4042"/>
                  </a:lnTo>
                  <a:lnTo>
                    <a:pt x="3143" y="2994"/>
                  </a:lnTo>
                  <a:lnTo>
                    <a:pt x="2245" y="194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0" name="Google Shape;3770;p57"/>
            <p:cNvSpPr/>
            <p:nvPr/>
          </p:nvSpPr>
          <p:spPr>
            <a:xfrm>
              <a:off x="3085925" y="3594650"/>
              <a:ext cx="86075" cy="86100"/>
            </a:xfrm>
            <a:custGeom>
              <a:avLst/>
              <a:gdLst/>
              <a:ahLst/>
              <a:cxnLst/>
              <a:rect l="l" t="t" r="r" b="b"/>
              <a:pathLst>
                <a:path w="3443" h="3444" extrusionOk="0">
                  <a:moveTo>
                    <a:pt x="0" y="1"/>
                  </a:moveTo>
                  <a:lnTo>
                    <a:pt x="0" y="150"/>
                  </a:lnTo>
                  <a:lnTo>
                    <a:pt x="749" y="1048"/>
                  </a:lnTo>
                  <a:lnTo>
                    <a:pt x="1497" y="1947"/>
                  </a:lnTo>
                  <a:lnTo>
                    <a:pt x="3443" y="3443"/>
                  </a:lnTo>
                  <a:lnTo>
                    <a:pt x="3443" y="3294"/>
                  </a:lnTo>
                  <a:lnTo>
                    <a:pt x="1946" y="1497"/>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1" name="Google Shape;3771;p57"/>
            <p:cNvSpPr/>
            <p:nvPr/>
          </p:nvSpPr>
          <p:spPr>
            <a:xfrm>
              <a:off x="3130825" y="3553500"/>
              <a:ext cx="89825" cy="89825"/>
            </a:xfrm>
            <a:custGeom>
              <a:avLst/>
              <a:gdLst/>
              <a:ahLst/>
              <a:cxnLst/>
              <a:rect l="l" t="t" r="r" b="b"/>
              <a:pathLst>
                <a:path w="3593" h="3593" extrusionOk="0">
                  <a:moveTo>
                    <a:pt x="0" y="0"/>
                  </a:moveTo>
                  <a:lnTo>
                    <a:pt x="0" y="150"/>
                  </a:lnTo>
                  <a:lnTo>
                    <a:pt x="1647" y="1946"/>
                  </a:lnTo>
                  <a:lnTo>
                    <a:pt x="3443" y="3593"/>
                  </a:lnTo>
                  <a:lnTo>
                    <a:pt x="3593" y="3593"/>
                  </a:lnTo>
                  <a:lnTo>
                    <a:pt x="3593" y="3443"/>
                  </a:lnTo>
                  <a:lnTo>
                    <a:pt x="1946" y="1647"/>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2" name="Google Shape;3772;p57"/>
            <p:cNvSpPr/>
            <p:nvPr/>
          </p:nvSpPr>
          <p:spPr>
            <a:xfrm>
              <a:off x="3044750" y="3639550"/>
              <a:ext cx="78625" cy="78625"/>
            </a:xfrm>
            <a:custGeom>
              <a:avLst/>
              <a:gdLst/>
              <a:ahLst/>
              <a:cxnLst/>
              <a:rect l="l" t="t" r="r" b="b"/>
              <a:pathLst>
                <a:path w="3145" h="3145" extrusionOk="0">
                  <a:moveTo>
                    <a:pt x="1" y="1"/>
                  </a:moveTo>
                  <a:lnTo>
                    <a:pt x="1" y="151"/>
                  </a:lnTo>
                  <a:lnTo>
                    <a:pt x="599" y="1049"/>
                  </a:lnTo>
                  <a:lnTo>
                    <a:pt x="1348" y="1797"/>
                  </a:lnTo>
                  <a:lnTo>
                    <a:pt x="2994" y="3144"/>
                  </a:lnTo>
                  <a:lnTo>
                    <a:pt x="3144" y="3144"/>
                  </a:lnTo>
                  <a:lnTo>
                    <a:pt x="2096" y="1797"/>
                  </a:lnTo>
                  <a:lnTo>
                    <a:pt x="1049" y="89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3" name="Google Shape;3773;p57"/>
            <p:cNvSpPr/>
            <p:nvPr/>
          </p:nvSpPr>
          <p:spPr>
            <a:xfrm>
              <a:off x="2999850" y="3684450"/>
              <a:ext cx="71125" cy="71125"/>
            </a:xfrm>
            <a:custGeom>
              <a:avLst/>
              <a:gdLst/>
              <a:ahLst/>
              <a:cxnLst/>
              <a:rect l="l" t="t" r="r" b="b"/>
              <a:pathLst>
                <a:path w="2845" h="2845" extrusionOk="0">
                  <a:moveTo>
                    <a:pt x="1" y="1"/>
                  </a:moveTo>
                  <a:lnTo>
                    <a:pt x="1" y="151"/>
                  </a:lnTo>
                  <a:lnTo>
                    <a:pt x="1348" y="1647"/>
                  </a:lnTo>
                  <a:lnTo>
                    <a:pt x="2845" y="2845"/>
                  </a:lnTo>
                  <a:lnTo>
                    <a:pt x="2845" y="2695"/>
                  </a:lnTo>
                  <a:lnTo>
                    <a:pt x="1647" y="1198"/>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4" name="Google Shape;3774;p57"/>
            <p:cNvSpPr/>
            <p:nvPr/>
          </p:nvSpPr>
          <p:spPr>
            <a:xfrm>
              <a:off x="2947475" y="3718150"/>
              <a:ext cx="74850" cy="74850"/>
            </a:xfrm>
            <a:custGeom>
              <a:avLst/>
              <a:gdLst/>
              <a:ahLst/>
              <a:cxnLst/>
              <a:rect l="l" t="t" r="r" b="b"/>
              <a:pathLst>
                <a:path w="2994" h="2994" extrusionOk="0">
                  <a:moveTo>
                    <a:pt x="0" y="0"/>
                  </a:moveTo>
                  <a:lnTo>
                    <a:pt x="0" y="150"/>
                  </a:lnTo>
                  <a:lnTo>
                    <a:pt x="599" y="898"/>
                  </a:lnTo>
                  <a:lnTo>
                    <a:pt x="1347" y="1647"/>
                  </a:lnTo>
                  <a:lnTo>
                    <a:pt x="2994" y="2994"/>
                  </a:lnTo>
                  <a:lnTo>
                    <a:pt x="2994" y="2844"/>
                  </a:lnTo>
                  <a:lnTo>
                    <a:pt x="1647" y="1347"/>
                  </a:lnTo>
                  <a:lnTo>
                    <a:pt x="898" y="59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5" name="Google Shape;3775;p57"/>
            <p:cNvSpPr/>
            <p:nvPr/>
          </p:nvSpPr>
          <p:spPr>
            <a:xfrm>
              <a:off x="2902575" y="3759300"/>
              <a:ext cx="71100" cy="71125"/>
            </a:xfrm>
            <a:custGeom>
              <a:avLst/>
              <a:gdLst/>
              <a:ahLst/>
              <a:cxnLst/>
              <a:rect l="l" t="t" r="r" b="b"/>
              <a:pathLst>
                <a:path w="2844" h="2845" extrusionOk="0">
                  <a:moveTo>
                    <a:pt x="0" y="1"/>
                  </a:moveTo>
                  <a:lnTo>
                    <a:pt x="0" y="150"/>
                  </a:lnTo>
                  <a:lnTo>
                    <a:pt x="599" y="899"/>
                  </a:lnTo>
                  <a:lnTo>
                    <a:pt x="1197" y="1497"/>
                  </a:lnTo>
                  <a:lnTo>
                    <a:pt x="2694" y="2844"/>
                  </a:lnTo>
                  <a:lnTo>
                    <a:pt x="2844" y="2844"/>
                  </a:lnTo>
                  <a:lnTo>
                    <a:pt x="2844" y="2695"/>
                  </a:lnTo>
                  <a:lnTo>
                    <a:pt x="1497" y="1348"/>
                  </a:lnTo>
                  <a:lnTo>
                    <a:pt x="898" y="599"/>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6" name="Google Shape;3776;p57"/>
            <p:cNvSpPr/>
            <p:nvPr/>
          </p:nvSpPr>
          <p:spPr>
            <a:xfrm>
              <a:off x="2857650" y="3800475"/>
              <a:ext cx="71125" cy="71100"/>
            </a:xfrm>
            <a:custGeom>
              <a:avLst/>
              <a:gdLst/>
              <a:ahLst/>
              <a:cxnLst/>
              <a:rect l="l" t="t" r="r" b="b"/>
              <a:pathLst>
                <a:path w="2845" h="2844" extrusionOk="0">
                  <a:moveTo>
                    <a:pt x="151" y="0"/>
                  </a:moveTo>
                  <a:lnTo>
                    <a:pt x="1" y="150"/>
                  </a:lnTo>
                  <a:lnTo>
                    <a:pt x="1" y="449"/>
                  </a:lnTo>
                  <a:lnTo>
                    <a:pt x="600" y="1048"/>
                  </a:lnTo>
                  <a:lnTo>
                    <a:pt x="1198" y="1646"/>
                  </a:lnTo>
                  <a:lnTo>
                    <a:pt x="2695" y="2844"/>
                  </a:lnTo>
                  <a:lnTo>
                    <a:pt x="2845" y="2844"/>
                  </a:lnTo>
                  <a:lnTo>
                    <a:pt x="1498" y="1347"/>
                  </a:lnTo>
                  <a:lnTo>
                    <a:pt x="749" y="599"/>
                  </a:lnTo>
                  <a:lnTo>
                    <a:pt x="15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7" name="Google Shape;3777;p57"/>
            <p:cNvSpPr/>
            <p:nvPr/>
          </p:nvSpPr>
          <p:spPr>
            <a:xfrm>
              <a:off x="2805275" y="3837875"/>
              <a:ext cx="67375" cy="71125"/>
            </a:xfrm>
            <a:custGeom>
              <a:avLst/>
              <a:gdLst/>
              <a:ahLst/>
              <a:cxnLst/>
              <a:rect l="l" t="t" r="r" b="b"/>
              <a:pathLst>
                <a:path w="2695" h="2845" extrusionOk="0">
                  <a:moveTo>
                    <a:pt x="0" y="1"/>
                  </a:moveTo>
                  <a:lnTo>
                    <a:pt x="0" y="150"/>
                  </a:lnTo>
                  <a:lnTo>
                    <a:pt x="449" y="749"/>
                  </a:lnTo>
                  <a:lnTo>
                    <a:pt x="1198" y="1498"/>
                  </a:lnTo>
                  <a:lnTo>
                    <a:pt x="2695" y="2845"/>
                  </a:lnTo>
                  <a:lnTo>
                    <a:pt x="2695" y="2695"/>
                  </a:lnTo>
                  <a:lnTo>
                    <a:pt x="1497" y="1198"/>
                  </a:lnTo>
                  <a:lnTo>
                    <a:pt x="749" y="600"/>
                  </a:lnTo>
                  <a:lnTo>
                    <a:pt x="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8" name="Google Shape;3778;p57"/>
            <p:cNvSpPr/>
            <p:nvPr/>
          </p:nvSpPr>
          <p:spPr>
            <a:xfrm>
              <a:off x="2767850" y="3890275"/>
              <a:ext cx="59900" cy="56150"/>
            </a:xfrm>
            <a:custGeom>
              <a:avLst/>
              <a:gdLst/>
              <a:ahLst/>
              <a:cxnLst/>
              <a:rect l="l" t="t" r="r" b="b"/>
              <a:pathLst>
                <a:path w="2396" h="2246" extrusionOk="0">
                  <a:moveTo>
                    <a:pt x="1" y="0"/>
                  </a:moveTo>
                  <a:lnTo>
                    <a:pt x="450" y="749"/>
                  </a:lnTo>
                  <a:lnTo>
                    <a:pt x="1048" y="1198"/>
                  </a:lnTo>
                  <a:lnTo>
                    <a:pt x="2246" y="2245"/>
                  </a:lnTo>
                  <a:lnTo>
                    <a:pt x="2395" y="2096"/>
                  </a:lnTo>
                  <a:lnTo>
                    <a:pt x="1348" y="898"/>
                  </a:lnTo>
                  <a:lnTo>
                    <a:pt x="749" y="449"/>
                  </a:lnTo>
                  <a:lnTo>
                    <a:pt x="1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79" name="Google Shape;3779;p57"/>
            <p:cNvSpPr/>
            <p:nvPr/>
          </p:nvSpPr>
          <p:spPr>
            <a:xfrm>
              <a:off x="2734175" y="3942650"/>
              <a:ext cx="41175" cy="41200"/>
            </a:xfrm>
            <a:custGeom>
              <a:avLst/>
              <a:gdLst/>
              <a:ahLst/>
              <a:cxnLst/>
              <a:rect l="l" t="t" r="r" b="b"/>
              <a:pathLst>
                <a:path w="1647" h="1648" extrusionOk="0">
                  <a:moveTo>
                    <a:pt x="0" y="1"/>
                  </a:moveTo>
                  <a:lnTo>
                    <a:pt x="0" y="150"/>
                  </a:lnTo>
                  <a:lnTo>
                    <a:pt x="749" y="899"/>
                  </a:lnTo>
                  <a:lnTo>
                    <a:pt x="1647" y="1647"/>
                  </a:lnTo>
                  <a:lnTo>
                    <a:pt x="1647" y="1498"/>
                  </a:lnTo>
                  <a:lnTo>
                    <a:pt x="1048" y="749"/>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0" name="Google Shape;3780;p57"/>
            <p:cNvSpPr/>
            <p:nvPr/>
          </p:nvSpPr>
          <p:spPr>
            <a:xfrm>
              <a:off x="2693025" y="3987550"/>
              <a:ext cx="37425" cy="37450"/>
            </a:xfrm>
            <a:custGeom>
              <a:avLst/>
              <a:gdLst/>
              <a:ahLst/>
              <a:cxnLst/>
              <a:rect l="l" t="t" r="r" b="b"/>
              <a:pathLst>
                <a:path w="1497" h="1498" extrusionOk="0">
                  <a:moveTo>
                    <a:pt x="150" y="1"/>
                  </a:moveTo>
                  <a:lnTo>
                    <a:pt x="0" y="151"/>
                  </a:lnTo>
                  <a:lnTo>
                    <a:pt x="0" y="300"/>
                  </a:lnTo>
                  <a:lnTo>
                    <a:pt x="599" y="899"/>
                  </a:lnTo>
                  <a:lnTo>
                    <a:pt x="1347" y="1498"/>
                  </a:lnTo>
                  <a:lnTo>
                    <a:pt x="1497" y="1498"/>
                  </a:lnTo>
                  <a:lnTo>
                    <a:pt x="1497" y="1348"/>
                  </a:lnTo>
                  <a:lnTo>
                    <a:pt x="89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1" name="Google Shape;3781;p57"/>
            <p:cNvSpPr/>
            <p:nvPr/>
          </p:nvSpPr>
          <p:spPr>
            <a:xfrm>
              <a:off x="2644375" y="4024975"/>
              <a:ext cx="33700" cy="37450"/>
            </a:xfrm>
            <a:custGeom>
              <a:avLst/>
              <a:gdLst/>
              <a:ahLst/>
              <a:cxnLst/>
              <a:rect l="l" t="t" r="r" b="b"/>
              <a:pathLst>
                <a:path w="1348" h="1498" extrusionOk="0">
                  <a:moveTo>
                    <a:pt x="0" y="1"/>
                  </a:moveTo>
                  <a:lnTo>
                    <a:pt x="0" y="150"/>
                  </a:lnTo>
                  <a:lnTo>
                    <a:pt x="150" y="599"/>
                  </a:lnTo>
                  <a:lnTo>
                    <a:pt x="449" y="899"/>
                  </a:lnTo>
                  <a:lnTo>
                    <a:pt x="1198" y="1498"/>
                  </a:lnTo>
                  <a:lnTo>
                    <a:pt x="1347" y="1348"/>
                  </a:lnTo>
                  <a:lnTo>
                    <a:pt x="749" y="599"/>
                  </a:lnTo>
                  <a:lnTo>
                    <a:pt x="449" y="3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2" name="Google Shape;3782;p57"/>
            <p:cNvSpPr/>
            <p:nvPr/>
          </p:nvSpPr>
          <p:spPr>
            <a:xfrm>
              <a:off x="2599475" y="4069875"/>
              <a:ext cx="33700" cy="33700"/>
            </a:xfrm>
            <a:custGeom>
              <a:avLst/>
              <a:gdLst/>
              <a:ahLst/>
              <a:cxnLst/>
              <a:rect l="l" t="t" r="r" b="b"/>
              <a:pathLst>
                <a:path w="1348" h="1348" extrusionOk="0">
                  <a:moveTo>
                    <a:pt x="0" y="1"/>
                  </a:moveTo>
                  <a:lnTo>
                    <a:pt x="0" y="151"/>
                  </a:lnTo>
                  <a:lnTo>
                    <a:pt x="599" y="749"/>
                  </a:lnTo>
                  <a:lnTo>
                    <a:pt x="1197" y="1348"/>
                  </a:lnTo>
                  <a:lnTo>
                    <a:pt x="1347" y="1198"/>
                  </a:lnTo>
                  <a:lnTo>
                    <a:pt x="748" y="600"/>
                  </a:lnTo>
                  <a:lnTo>
                    <a:pt x="1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3" name="Google Shape;3783;p57"/>
            <p:cNvSpPr/>
            <p:nvPr/>
          </p:nvSpPr>
          <p:spPr>
            <a:xfrm>
              <a:off x="3546175" y="2558125"/>
              <a:ext cx="291900" cy="18750"/>
            </a:xfrm>
            <a:custGeom>
              <a:avLst/>
              <a:gdLst/>
              <a:ahLst/>
              <a:cxnLst/>
              <a:rect l="l" t="t" r="r" b="b"/>
              <a:pathLst>
                <a:path w="11676" h="750" extrusionOk="0">
                  <a:moveTo>
                    <a:pt x="4641" y="1"/>
                  </a:moveTo>
                  <a:lnTo>
                    <a:pt x="150" y="150"/>
                  </a:lnTo>
                  <a:lnTo>
                    <a:pt x="1" y="300"/>
                  </a:lnTo>
                  <a:lnTo>
                    <a:pt x="1" y="450"/>
                  </a:lnTo>
                  <a:lnTo>
                    <a:pt x="150" y="450"/>
                  </a:lnTo>
                  <a:lnTo>
                    <a:pt x="4641" y="749"/>
                  </a:lnTo>
                  <a:lnTo>
                    <a:pt x="9131" y="749"/>
                  </a:lnTo>
                  <a:lnTo>
                    <a:pt x="9730" y="599"/>
                  </a:lnTo>
                  <a:lnTo>
                    <a:pt x="11526" y="599"/>
                  </a:lnTo>
                  <a:lnTo>
                    <a:pt x="11676" y="450"/>
                  </a:lnTo>
                  <a:lnTo>
                    <a:pt x="11676" y="300"/>
                  </a:lnTo>
                  <a:lnTo>
                    <a:pt x="11526" y="150"/>
                  </a:lnTo>
                  <a:lnTo>
                    <a:pt x="9580" y="150"/>
                  </a:lnTo>
                  <a:lnTo>
                    <a:pt x="9131"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4" name="Google Shape;3784;p57"/>
            <p:cNvSpPr/>
            <p:nvPr/>
          </p:nvSpPr>
          <p:spPr>
            <a:xfrm>
              <a:off x="3534950" y="2397225"/>
              <a:ext cx="280675" cy="18725"/>
            </a:xfrm>
            <a:custGeom>
              <a:avLst/>
              <a:gdLst/>
              <a:ahLst/>
              <a:cxnLst/>
              <a:rect l="l" t="t" r="r" b="b"/>
              <a:pathLst>
                <a:path w="11227" h="749" extrusionOk="0">
                  <a:moveTo>
                    <a:pt x="2396" y="1"/>
                  </a:moveTo>
                  <a:lnTo>
                    <a:pt x="150" y="300"/>
                  </a:lnTo>
                  <a:lnTo>
                    <a:pt x="1" y="300"/>
                  </a:lnTo>
                  <a:lnTo>
                    <a:pt x="150" y="450"/>
                  </a:lnTo>
                  <a:lnTo>
                    <a:pt x="2845" y="749"/>
                  </a:lnTo>
                  <a:lnTo>
                    <a:pt x="6586" y="749"/>
                  </a:lnTo>
                  <a:lnTo>
                    <a:pt x="7634" y="599"/>
                  </a:lnTo>
                  <a:lnTo>
                    <a:pt x="11077" y="599"/>
                  </a:lnTo>
                  <a:lnTo>
                    <a:pt x="11227" y="450"/>
                  </a:lnTo>
                  <a:lnTo>
                    <a:pt x="11227" y="300"/>
                  </a:lnTo>
                  <a:lnTo>
                    <a:pt x="11077" y="150"/>
                  </a:lnTo>
                  <a:lnTo>
                    <a:pt x="673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5" name="Google Shape;3785;p57"/>
            <p:cNvSpPr/>
            <p:nvPr/>
          </p:nvSpPr>
          <p:spPr>
            <a:xfrm>
              <a:off x="3546175" y="2311150"/>
              <a:ext cx="273200" cy="26225"/>
            </a:xfrm>
            <a:custGeom>
              <a:avLst/>
              <a:gdLst/>
              <a:ahLst/>
              <a:cxnLst/>
              <a:rect l="l" t="t" r="r" b="b"/>
              <a:pathLst>
                <a:path w="10928" h="1049" extrusionOk="0">
                  <a:moveTo>
                    <a:pt x="4192" y="1"/>
                  </a:moveTo>
                  <a:lnTo>
                    <a:pt x="1797" y="151"/>
                  </a:lnTo>
                  <a:lnTo>
                    <a:pt x="899" y="300"/>
                  </a:lnTo>
                  <a:lnTo>
                    <a:pt x="150" y="450"/>
                  </a:lnTo>
                  <a:lnTo>
                    <a:pt x="1" y="600"/>
                  </a:lnTo>
                  <a:lnTo>
                    <a:pt x="150" y="600"/>
                  </a:lnTo>
                  <a:lnTo>
                    <a:pt x="450" y="749"/>
                  </a:lnTo>
                  <a:lnTo>
                    <a:pt x="1647" y="899"/>
                  </a:lnTo>
                  <a:lnTo>
                    <a:pt x="2845" y="899"/>
                  </a:lnTo>
                  <a:lnTo>
                    <a:pt x="4940" y="1049"/>
                  </a:lnTo>
                  <a:lnTo>
                    <a:pt x="7036" y="1049"/>
                  </a:lnTo>
                  <a:lnTo>
                    <a:pt x="8981" y="899"/>
                  </a:lnTo>
                  <a:lnTo>
                    <a:pt x="10927" y="600"/>
                  </a:lnTo>
                  <a:lnTo>
                    <a:pt x="10927" y="450"/>
                  </a:lnTo>
                  <a:lnTo>
                    <a:pt x="8682" y="151"/>
                  </a:lnTo>
                  <a:lnTo>
                    <a:pt x="643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6" name="Google Shape;3786;p57"/>
            <p:cNvSpPr/>
            <p:nvPr/>
          </p:nvSpPr>
          <p:spPr>
            <a:xfrm>
              <a:off x="3549925" y="2232575"/>
              <a:ext cx="261950" cy="22475"/>
            </a:xfrm>
            <a:custGeom>
              <a:avLst/>
              <a:gdLst/>
              <a:ahLst/>
              <a:cxnLst/>
              <a:rect l="l" t="t" r="r" b="b"/>
              <a:pathLst>
                <a:path w="10478" h="899" extrusionOk="0">
                  <a:moveTo>
                    <a:pt x="5688" y="1"/>
                  </a:moveTo>
                  <a:lnTo>
                    <a:pt x="2994" y="150"/>
                  </a:lnTo>
                  <a:lnTo>
                    <a:pt x="150" y="300"/>
                  </a:lnTo>
                  <a:lnTo>
                    <a:pt x="0" y="450"/>
                  </a:lnTo>
                  <a:lnTo>
                    <a:pt x="150" y="599"/>
                  </a:lnTo>
                  <a:lnTo>
                    <a:pt x="2994" y="899"/>
                  </a:lnTo>
                  <a:lnTo>
                    <a:pt x="8083" y="899"/>
                  </a:lnTo>
                  <a:lnTo>
                    <a:pt x="9280" y="749"/>
                  </a:lnTo>
                  <a:lnTo>
                    <a:pt x="10478" y="599"/>
                  </a:lnTo>
                  <a:lnTo>
                    <a:pt x="10478" y="450"/>
                  </a:lnTo>
                  <a:lnTo>
                    <a:pt x="9280" y="150"/>
                  </a:lnTo>
                  <a:lnTo>
                    <a:pt x="808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7" name="Google Shape;3787;p57"/>
            <p:cNvSpPr/>
            <p:nvPr/>
          </p:nvSpPr>
          <p:spPr>
            <a:xfrm>
              <a:off x="3564900" y="2150250"/>
              <a:ext cx="246975" cy="26225"/>
            </a:xfrm>
            <a:custGeom>
              <a:avLst/>
              <a:gdLst/>
              <a:ahLst/>
              <a:cxnLst/>
              <a:rect l="l" t="t" r="r" b="b"/>
              <a:pathLst>
                <a:path w="9879" h="1049" extrusionOk="0">
                  <a:moveTo>
                    <a:pt x="4939" y="1"/>
                  </a:moveTo>
                  <a:lnTo>
                    <a:pt x="2545" y="150"/>
                  </a:lnTo>
                  <a:lnTo>
                    <a:pt x="150" y="300"/>
                  </a:lnTo>
                  <a:lnTo>
                    <a:pt x="0" y="450"/>
                  </a:lnTo>
                  <a:lnTo>
                    <a:pt x="150" y="599"/>
                  </a:lnTo>
                  <a:lnTo>
                    <a:pt x="2545" y="899"/>
                  </a:lnTo>
                  <a:lnTo>
                    <a:pt x="4939" y="1049"/>
                  </a:lnTo>
                  <a:lnTo>
                    <a:pt x="7484" y="1049"/>
                  </a:lnTo>
                  <a:lnTo>
                    <a:pt x="8532" y="899"/>
                  </a:lnTo>
                  <a:lnTo>
                    <a:pt x="9729" y="749"/>
                  </a:lnTo>
                  <a:lnTo>
                    <a:pt x="9879" y="599"/>
                  </a:lnTo>
                  <a:lnTo>
                    <a:pt x="9729" y="450"/>
                  </a:lnTo>
                  <a:lnTo>
                    <a:pt x="8532" y="150"/>
                  </a:lnTo>
                  <a:lnTo>
                    <a:pt x="748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8" name="Google Shape;3788;p57"/>
            <p:cNvSpPr/>
            <p:nvPr/>
          </p:nvSpPr>
          <p:spPr>
            <a:xfrm>
              <a:off x="3576125" y="2071675"/>
              <a:ext cx="243250" cy="22475"/>
            </a:xfrm>
            <a:custGeom>
              <a:avLst/>
              <a:gdLst/>
              <a:ahLst/>
              <a:cxnLst/>
              <a:rect l="l" t="t" r="r" b="b"/>
              <a:pathLst>
                <a:path w="9730" h="899" extrusionOk="0">
                  <a:moveTo>
                    <a:pt x="5239" y="1"/>
                  </a:moveTo>
                  <a:lnTo>
                    <a:pt x="2694" y="150"/>
                  </a:lnTo>
                  <a:lnTo>
                    <a:pt x="150" y="300"/>
                  </a:lnTo>
                  <a:lnTo>
                    <a:pt x="0" y="300"/>
                  </a:lnTo>
                  <a:lnTo>
                    <a:pt x="0" y="450"/>
                  </a:lnTo>
                  <a:lnTo>
                    <a:pt x="0" y="599"/>
                  </a:lnTo>
                  <a:lnTo>
                    <a:pt x="150" y="599"/>
                  </a:lnTo>
                  <a:lnTo>
                    <a:pt x="2694" y="749"/>
                  </a:lnTo>
                  <a:lnTo>
                    <a:pt x="5239" y="899"/>
                  </a:lnTo>
                  <a:lnTo>
                    <a:pt x="8532" y="899"/>
                  </a:lnTo>
                  <a:lnTo>
                    <a:pt x="9580" y="599"/>
                  </a:lnTo>
                  <a:lnTo>
                    <a:pt x="9729" y="450"/>
                  </a:lnTo>
                  <a:lnTo>
                    <a:pt x="9580" y="300"/>
                  </a:lnTo>
                  <a:lnTo>
                    <a:pt x="8532" y="150"/>
                  </a:lnTo>
                  <a:lnTo>
                    <a:pt x="733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89" name="Google Shape;3789;p57"/>
            <p:cNvSpPr/>
            <p:nvPr/>
          </p:nvSpPr>
          <p:spPr>
            <a:xfrm>
              <a:off x="3587350" y="1993100"/>
              <a:ext cx="235750" cy="22475"/>
            </a:xfrm>
            <a:custGeom>
              <a:avLst/>
              <a:gdLst/>
              <a:ahLst/>
              <a:cxnLst/>
              <a:rect l="l" t="t" r="r" b="b"/>
              <a:pathLst>
                <a:path w="9430" h="899" extrusionOk="0">
                  <a:moveTo>
                    <a:pt x="2395" y="0"/>
                  </a:moveTo>
                  <a:lnTo>
                    <a:pt x="150" y="300"/>
                  </a:lnTo>
                  <a:lnTo>
                    <a:pt x="0" y="449"/>
                  </a:lnTo>
                  <a:lnTo>
                    <a:pt x="150" y="599"/>
                  </a:lnTo>
                  <a:lnTo>
                    <a:pt x="2395" y="749"/>
                  </a:lnTo>
                  <a:lnTo>
                    <a:pt x="4640" y="898"/>
                  </a:lnTo>
                  <a:lnTo>
                    <a:pt x="9131" y="599"/>
                  </a:lnTo>
                  <a:lnTo>
                    <a:pt x="9280" y="599"/>
                  </a:lnTo>
                  <a:lnTo>
                    <a:pt x="9430" y="449"/>
                  </a:lnTo>
                  <a:lnTo>
                    <a:pt x="9280" y="150"/>
                  </a:lnTo>
                  <a:lnTo>
                    <a:pt x="9131" y="150"/>
                  </a:lnTo>
                  <a:lnTo>
                    <a:pt x="464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0" name="Google Shape;3790;p57"/>
            <p:cNvSpPr/>
            <p:nvPr/>
          </p:nvSpPr>
          <p:spPr>
            <a:xfrm>
              <a:off x="3594825" y="1907025"/>
              <a:ext cx="235775" cy="22475"/>
            </a:xfrm>
            <a:custGeom>
              <a:avLst/>
              <a:gdLst/>
              <a:ahLst/>
              <a:cxnLst/>
              <a:rect l="l" t="t" r="r" b="b"/>
              <a:pathLst>
                <a:path w="9431" h="899" extrusionOk="0">
                  <a:moveTo>
                    <a:pt x="1198" y="1"/>
                  </a:moveTo>
                  <a:lnTo>
                    <a:pt x="150" y="300"/>
                  </a:lnTo>
                  <a:lnTo>
                    <a:pt x="1" y="300"/>
                  </a:lnTo>
                  <a:lnTo>
                    <a:pt x="1" y="450"/>
                  </a:lnTo>
                  <a:lnTo>
                    <a:pt x="1" y="599"/>
                  </a:lnTo>
                  <a:lnTo>
                    <a:pt x="150" y="599"/>
                  </a:lnTo>
                  <a:lnTo>
                    <a:pt x="1198" y="899"/>
                  </a:lnTo>
                  <a:lnTo>
                    <a:pt x="6736" y="899"/>
                  </a:lnTo>
                  <a:lnTo>
                    <a:pt x="9281" y="749"/>
                  </a:lnTo>
                  <a:lnTo>
                    <a:pt x="9430" y="749"/>
                  </a:lnTo>
                  <a:lnTo>
                    <a:pt x="9430" y="599"/>
                  </a:lnTo>
                  <a:lnTo>
                    <a:pt x="9430" y="450"/>
                  </a:lnTo>
                  <a:lnTo>
                    <a:pt x="9281" y="450"/>
                  </a:lnTo>
                  <a:lnTo>
                    <a:pt x="6736" y="150"/>
                  </a:lnTo>
                  <a:lnTo>
                    <a:pt x="4341" y="150"/>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1" name="Google Shape;3791;p57"/>
            <p:cNvSpPr/>
            <p:nvPr/>
          </p:nvSpPr>
          <p:spPr>
            <a:xfrm>
              <a:off x="3609800" y="1828450"/>
              <a:ext cx="205825" cy="22475"/>
            </a:xfrm>
            <a:custGeom>
              <a:avLst/>
              <a:gdLst/>
              <a:ahLst/>
              <a:cxnLst/>
              <a:rect l="l" t="t" r="r" b="b"/>
              <a:pathLst>
                <a:path w="8233" h="899" extrusionOk="0">
                  <a:moveTo>
                    <a:pt x="4042" y="0"/>
                  </a:moveTo>
                  <a:lnTo>
                    <a:pt x="2096" y="150"/>
                  </a:lnTo>
                  <a:lnTo>
                    <a:pt x="150" y="300"/>
                  </a:lnTo>
                  <a:lnTo>
                    <a:pt x="0" y="449"/>
                  </a:lnTo>
                  <a:lnTo>
                    <a:pt x="150" y="599"/>
                  </a:lnTo>
                  <a:lnTo>
                    <a:pt x="4042" y="898"/>
                  </a:lnTo>
                  <a:lnTo>
                    <a:pt x="5987" y="898"/>
                  </a:lnTo>
                  <a:lnTo>
                    <a:pt x="7933" y="749"/>
                  </a:lnTo>
                  <a:lnTo>
                    <a:pt x="8233" y="749"/>
                  </a:lnTo>
                  <a:lnTo>
                    <a:pt x="8233" y="449"/>
                  </a:lnTo>
                  <a:lnTo>
                    <a:pt x="8233" y="300"/>
                  </a:lnTo>
                  <a:lnTo>
                    <a:pt x="7933" y="300"/>
                  </a:lnTo>
                  <a:lnTo>
                    <a:pt x="5987"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2" name="Google Shape;3792;p57"/>
            <p:cNvSpPr/>
            <p:nvPr/>
          </p:nvSpPr>
          <p:spPr>
            <a:xfrm>
              <a:off x="3624750" y="1746125"/>
              <a:ext cx="243275" cy="26225"/>
            </a:xfrm>
            <a:custGeom>
              <a:avLst/>
              <a:gdLst/>
              <a:ahLst/>
              <a:cxnLst/>
              <a:rect l="l" t="t" r="r" b="b"/>
              <a:pathLst>
                <a:path w="9731" h="1049" extrusionOk="0">
                  <a:moveTo>
                    <a:pt x="4791" y="0"/>
                  </a:moveTo>
                  <a:lnTo>
                    <a:pt x="2396" y="150"/>
                  </a:lnTo>
                  <a:lnTo>
                    <a:pt x="151" y="450"/>
                  </a:lnTo>
                  <a:lnTo>
                    <a:pt x="1" y="599"/>
                  </a:lnTo>
                  <a:lnTo>
                    <a:pt x="151" y="749"/>
                  </a:lnTo>
                  <a:lnTo>
                    <a:pt x="2096" y="899"/>
                  </a:lnTo>
                  <a:lnTo>
                    <a:pt x="4042" y="1048"/>
                  </a:lnTo>
                  <a:lnTo>
                    <a:pt x="7784" y="1048"/>
                  </a:lnTo>
                  <a:lnTo>
                    <a:pt x="9580" y="749"/>
                  </a:lnTo>
                  <a:lnTo>
                    <a:pt x="9730" y="749"/>
                  </a:lnTo>
                  <a:lnTo>
                    <a:pt x="9730" y="450"/>
                  </a:lnTo>
                  <a:lnTo>
                    <a:pt x="9580" y="30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3" name="Google Shape;3793;p57"/>
            <p:cNvSpPr/>
            <p:nvPr/>
          </p:nvSpPr>
          <p:spPr>
            <a:xfrm>
              <a:off x="3632250" y="1667550"/>
              <a:ext cx="198350" cy="22475"/>
            </a:xfrm>
            <a:custGeom>
              <a:avLst/>
              <a:gdLst/>
              <a:ahLst/>
              <a:cxnLst/>
              <a:rect l="l" t="t" r="r" b="b"/>
              <a:pathLst>
                <a:path w="7934" h="899" extrusionOk="0">
                  <a:moveTo>
                    <a:pt x="1946" y="0"/>
                  </a:moveTo>
                  <a:lnTo>
                    <a:pt x="150" y="300"/>
                  </a:lnTo>
                  <a:lnTo>
                    <a:pt x="0" y="449"/>
                  </a:lnTo>
                  <a:lnTo>
                    <a:pt x="150" y="599"/>
                  </a:lnTo>
                  <a:lnTo>
                    <a:pt x="1946" y="898"/>
                  </a:lnTo>
                  <a:lnTo>
                    <a:pt x="5838" y="898"/>
                  </a:lnTo>
                  <a:lnTo>
                    <a:pt x="7634" y="749"/>
                  </a:lnTo>
                  <a:lnTo>
                    <a:pt x="7784" y="599"/>
                  </a:lnTo>
                  <a:lnTo>
                    <a:pt x="7933" y="449"/>
                  </a:lnTo>
                  <a:lnTo>
                    <a:pt x="7784" y="300"/>
                  </a:lnTo>
                  <a:lnTo>
                    <a:pt x="7634" y="300"/>
                  </a:lnTo>
                  <a:lnTo>
                    <a:pt x="5838"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4" name="Google Shape;3794;p57"/>
            <p:cNvSpPr/>
            <p:nvPr/>
          </p:nvSpPr>
          <p:spPr>
            <a:xfrm>
              <a:off x="3654700" y="1506650"/>
              <a:ext cx="164675" cy="26200"/>
            </a:xfrm>
            <a:custGeom>
              <a:avLst/>
              <a:gdLst/>
              <a:ahLst/>
              <a:cxnLst/>
              <a:rect l="l" t="t" r="r" b="b"/>
              <a:pathLst>
                <a:path w="6587" h="1048" extrusionOk="0">
                  <a:moveTo>
                    <a:pt x="2994" y="0"/>
                  </a:moveTo>
                  <a:lnTo>
                    <a:pt x="1497" y="150"/>
                  </a:lnTo>
                  <a:lnTo>
                    <a:pt x="150" y="449"/>
                  </a:lnTo>
                  <a:lnTo>
                    <a:pt x="0" y="449"/>
                  </a:lnTo>
                  <a:lnTo>
                    <a:pt x="0" y="599"/>
                  </a:lnTo>
                  <a:lnTo>
                    <a:pt x="150" y="748"/>
                  </a:lnTo>
                  <a:lnTo>
                    <a:pt x="1647" y="898"/>
                  </a:lnTo>
                  <a:lnTo>
                    <a:pt x="3293" y="1048"/>
                  </a:lnTo>
                  <a:lnTo>
                    <a:pt x="4790" y="898"/>
                  </a:lnTo>
                  <a:lnTo>
                    <a:pt x="6437" y="748"/>
                  </a:lnTo>
                  <a:lnTo>
                    <a:pt x="6586" y="599"/>
                  </a:lnTo>
                  <a:lnTo>
                    <a:pt x="6586" y="449"/>
                  </a:lnTo>
                  <a:lnTo>
                    <a:pt x="6586" y="299"/>
                  </a:lnTo>
                  <a:lnTo>
                    <a:pt x="6437" y="299"/>
                  </a:lnTo>
                  <a:lnTo>
                    <a:pt x="5838" y="150"/>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5" name="Google Shape;3795;p57"/>
            <p:cNvSpPr/>
            <p:nvPr/>
          </p:nvSpPr>
          <p:spPr>
            <a:xfrm>
              <a:off x="3643475" y="1588950"/>
              <a:ext cx="172150" cy="22500"/>
            </a:xfrm>
            <a:custGeom>
              <a:avLst/>
              <a:gdLst/>
              <a:ahLst/>
              <a:cxnLst/>
              <a:rect l="l" t="t" r="r" b="b"/>
              <a:pathLst>
                <a:path w="6886" h="900" extrusionOk="0">
                  <a:moveTo>
                    <a:pt x="1796" y="1"/>
                  </a:moveTo>
                  <a:lnTo>
                    <a:pt x="150" y="300"/>
                  </a:lnTo>
                  <a:lnTo>
                    <a:pt x="0" y="300"/>
                  </a:lnTo>
                  <a:lnTo>
                    <a:pt x="0" y="450"/>
                  </a:lnTo>
                  <a:lnTo>
                    <a:pt x="150" y="600"/>
                  </a:lnTo>
                  <a:lnTo>
                    <a:pt x="1796" y="749"/>
                  </a:lnTo>
                  <a:lnTo>
                    <a:pt x="3443" y="899"/>
                  </a:lnTo>
                  <a:lnTo>
                    <a:pt x="5089" y="899"/>
                  </a:lnTo>
                  <a:lnTo>
                    <a:pt x="6736" y="600"/>
                  </a:lnTo>
                  <a:lnTo>
                    <a:pt x="6886" y="600"/>
                  </a:lnTo>
                  <a:lnTo>
                    <a:pt x="6886" y="450"/>
                  </a:lnTo>
                  <a:lnTo>
                    <a:pt x="6886" y="300"/>
                  </a:lnTo>
                  <a:lnTo>
                    <a:pt x="6736" y="151"/>
                  </a:lnTo>
                  <a:lnTo>
                    <a:pt x="508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6" name="Google Shape;3796;p57"/>
            <p:cNvSpPr/>
            <p:nvPr/>
          </p:nvSpPr>
          <p:spPr>
            <a:xfrm>
              <a:off x="3665925" y="1424325"/>
              <a:ext cx="149700" cy="26200"/>
            </a:xfrm>
            <a:custGeom>
              <a:avLst/>
              <a:gdLst/>
              <a:ahLst/>
              <a:cxnLst/>
              <a:rect l="l" t="t" r="r" b="b"/>
              <a:pathLst>
                <a:path w="5988" h="1048" extrusionOk="0">
                  <a:moveTo>
                    <a:pt x="2844" y="0"/>
                  </a:moveTo>
                  <a:lnTo>
                    <a:pt x="1497" y="150"/>
                  </a:lnTo>
                  <a:lnTo>
                    <a:pt x="0" y="299"/>
                  </a:lnTo>
                  <a:lnTo>
                    <a:pt x="0" y="599"/>
                  </a:lnTo>
                  <a:lnTo>
                    <a:pt x="0" y="749"/>
                  </a:lnTo>
                  <a:lnTo>
                    <a:pt x="1497" y="898"/>
                  </a:lnTo>
                  <a:lnTo>
                    <a:pt x="2844" y="1048"/>
                  </a:lnTo>
                  <a:lnTo>
                    <a:pt x="4341" y="1048"/>
                  </a:lnTo>
                  <a:lnTo>
                    <a:pt x="5688" y="749"/>
                  </a:lnTo>
                  <a:lnTo>
                    <a:pt x="5838" y="599"/>
                  </a:lnTo>
                  <a:lnTo>
                    <a:pt x="5988" y="599"/>
                  </a:lnTo>
                  <a:lnTo>
                    <a:pt x="5838" y="449"/>
                  </a:lnTo>
                  <a:lnTo>
                    <a:pt x="5688" y="299"/>
                  </a:lnTo>
                  <a:lnTo>
                    <a:pt x="434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7" name="Google Shape;3797;p57"/>
            <p:cNvSpPr/>
            <p:nvPr/>
          </p:nvSpPr>
          <p:spPr>
            <a:xfrm>
              <a:off x="3677150" y="1345725"/>
              <a:ext cx="134725" cy="26225"/>
            </a:xfrm>
            <a:custGeom>
              <a:avLst/>
              <a:gdLst/>
              <a:ahLst/>
              <a:cxnLst/>
              <a:rect l="l" t="t" r="r" b="b"/>
              <a:pathLst>
                <a:path w="5389" h="1049" extrusionOk="0">
                  <a:moveTo>
                    <a:pt x="1497" y="1"/>
                  </a:moveTo>
                  <a:lnTo>
                    <a:pt x="150" y="300"/>
                  </a:lnTo>
                  <a:lnTo>
                    <a:pt x="150" y="450"/>
                  </a:lnTo>
                  <a:lnTo>
                    <a:pt x="0" y="450"/>
                  </a:lnTo>
                  <a:lnTo>
                    <a:pt x="150" y="600"/>
                  </a:lnTo>
                  <a:lnTo>
                    <a:pt x="150" y="749"/>
                  </a:lnTo>
                  <a:lnTo>
                    <a:pt x="1497" y="899"/>
                  </a:lnTo>
                  <a:lnTo>
                    <a:pt x="2695" y="1049"/>
                  </a:lnTo>
                  <a:lnTo>
                    <a:pt x="4042" y="899"/>
                  </a:lnTo>
                  <a:lnTo>
                    <a:pt x="5239" y="749"/>
                  </a:lnTo>
                  <a:lnTo>
                    <a:pt x="5389" y="600"/>
                  </a:lnTo>
                  <a:lnTo>
                    <a:pt x="5389" y="450"/>
                  </a:lnTo>
                  <a:lnTo>
                    <a:pt x="5389" y="300"/>
                  </a:lnTo>
                  <a:lnTo>
                    <a:pt x="5239" y="151"/>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8" name="Google Shape;3798;p57"/>
            <p:cNvSpPr/>
            <p:nvPr/>
          </p:nvSpPr>
          <p:spPr>
            <a:xfrm>
              <a:off x="3688375" y="1267150"/>
              <a:ext cx="142225" cy="18725"/>
            </a:xfrm>
            <a:custGeom>
              <a:avLst/>
              <a:gdLst/>
              <a:ahLst/>
              <a:cxnLst/>
              <a:rect l="l" t="t" r="r" b="b"/>
              <a:pathLst>
                <a:path w="5689" h="749" extrusionOk="0">
                  <a:moveTo>
                    <a:pt x="1497" y="1"/>
                  </a:moveTo>
                  <a:lnTo>
                    <a:pt x="150" y="300"/>
                  </a:lnTo>
                  <a:lnTo>
                    <a:pt x="0" y="450"/>
                  </a:lnTo>
                  <a:lnTo>
                    <a:pt x="150" y="599"/>
                  </a:lnTo>
                  <a:lnTo>
                    <a:pt x="1497" y="749"/>
                  </a:lnTo>
                  <a:lnTo>
                    <a:pt x="4940" y="749"/>
                  </a:lnTo>
                  <a:lnTo>
                    <a:pt x="5539" y="450"/>
                  </a:lnTo>
                  <a:lnTo>
                    <a:pt x="5688" y="300"/>
                  </a:lnTo>
                  <a:lnTo>
                    <a:pt x="5539" y="150"/>
                  </a:lnTo>
                  <a:lnTo>
                    <a:pt x="49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799" name="Google Shape;3799;p57"/>
            <p:cNvSpPr/>
            <p:nvPr/>
          </p:nvSpPr>
          <p:spPr>
            <a:xfrm>
              <a:off x="3699600" y="1184825"/>
              <a:ext cx="134725" cy="22475"/>
            </a:xfrm>
            <a:custGeom>
              <a:avLst/>
              <a:gdLst/>
              <a:ahLst/>
              <a:cxnLst/>
              <a:rect l="l" t="t" r="r" b="b"/>
              <a:pathLst>
                <a:path w="5389" h="899" extrusionOk="0">
                  <a:moveTo>
                    <a:pt x="2844" y="1"/>
                  </a:moveTo>
                  <a:lnTo>
                    <a:pt x="1497" y="150"/>
                  </a:lnTo>
                  <a:lnTo>
                    <a:pt x="150" y="300"/>
                  </a:lnTo>
                  <a:lnTo>
                    <a:pt x="0" y="300"/>
                  </a:lnTo>
                  <a:lnTo>
                    <a:pt x="0" y="450"/>
                  </a:lnTo>
                  <a:lnTo>
                    <a:pt x="0" y="599"/>
                  </a:lnTo>
                  <a:lnTo>
                    <a:pt x="150" y="749"/>
                  </a:lnTo>
                  <a:lnTo>
                    <a:pt x="1497" y="899"/>
                  </a:lnTo>
                  <a:lnTo>
                    <a:pt x="4042" y="899"/>
                  </a:lnTo>
                  <a:lnTo>
                    <a:pt x="4790" y="749"/>
                  </a:lnTo>
                  <a:lnTo>
                    <a:pt x="5239" y="599"/>
                  </a:lnTo>
                  <a:lnTo>
                    <a:pt x="5389" y="450"/>
                  </a:lnTo>
                  <a:lnTo>
                    <a:pt x="5239" y="300"/>
                  </a:lnTo>
                  <a:lnTo>
                    <a:pt x="4790" y="15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0" name="Google Shape;3800;p57"/>
            <p:cNvSpPr/>
            <p:nvPr/>
          </p:nvSpPr>
          <p:spPr>
            <a:xfrm>
              <a:off x="3703350" y="1098775"/>
              <a:ext cx="134725" cy="29950"/>
            </a:xfrm>
            <a:custGeom>
              <a:avLst/>
              <a:gdLst/>
              <a:ahLst/>
              <a:cxnLst/>
              <a:rect l="l" t="t" r="r" b="b"/>
              <a:pathLst>
                <a:path w="5389" h="1198" extrusionOk="0">
                  <a:moveTo>
                    <a:pt x="2694" y="0"/>
                  </a:moveTo>
                  <a:lnTo>
                    <a:pt x="1347" y="150"/>
                  </a:lnTo>
                  <a:lnTo>
                    <a:pt x="150" y="449"/>
                  </a:lnTo>
                  <a:lnTo>
                    <a:pt x="0" y="449"/>
                  </a:lnTo>
                  <a:lnTo>
                    <a:pt x="0" y="599"/>
                  </a:lnTo>
                  <a:lnTo>
                    <a:pt x="0" y="748"/>
                  </a:lnTo>
                  <a:lnTo>
                    <a:pt x="150" y="898"/>
                  </a:lnTo>
                  <a:lnTo>
                    <a:pt x="1347" y="1048"/>
                  </a:lnTo>
                  <a:lnTo>
                    <a:pt x="2694" y="1198"/>
                  </a:lnTo>
                  <a:lnTo>
                    <a:pt x="4041" y="1198"/>
                  </a:lnTo>
                  <a:lnTo>
                    <a:pt x="4640" y="1048"/>
                  </a:lnTo>
                  <a:lnTo>
                    <a:pt x="5239" y="898"/>
                  </a:lnTo>
                  <a:lnTo>
                    <a:pt x="5389" y="748"/>
                  </a:lnTo>
                  <a:lnTo>
                    <a:pt x="5389" y="449"/>
                  </a:lnTo>
                  <a:lnTo>
                    <a:pt x="5239" y="449"/>
                  </a:lnTo>
                  <a:lnTo>
                    <a:pt x="4640" y="299"/>
                  </a:lnTo>
                  <a:lnTo>
                    <a:pt x="4041" y="150"/>
                  </a:lnTo>
                  <a:lnTo>
                    <a:pt x="2694"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1" name="Google Shape;3801;p57"/>
            <p:cNvSpPr/>
            <p:nvPr/>
          </p:nvSpPr>
          <p:spPr>
            <a:xfrm>
              <a:off x="3718300" y="1020175"/>
              <a:ext cx="134750" cy="26225"/>
            </a:xfrm>
            <a:custGeom>
              <a:avLst/>
              <a:gdLst/>
              <a:ahLst/>
              <a:cxnLst/>
              <a:rect l="l" t="t" r="r" b="b"/>
              <a:pathLst>
                <a:path w="5390" h="1049" extrusionOk="0">
                  <a:moveTo>
                    <a:pt x="2695" y="1"/>
                  </a:moveTo>
                  <a:lnTo>
                    <a:pt x="1348" y="151"/>
                  </a:lnTo>
                  <a:lnTo>
                    <a:pt x="151" y="300"/>
                  </a:lnTo>
                  <a:lnTo>
                    <a:pt x="1" y="600"/>
                  </a:lnTo>
                  <a:lnTo>
                    <a:pt x="151" y="749"/>
                  </a:lnTo>
                  <a:lnTo>
                    <a:pt x="1348" y="899"/>
                  </a:lnTo>
                  <a:lnTo>
                    <a:pt x="2695" y="1049"/>
                  </a:lnTo>
                  <a:lnTo>
                    <a:pt x="4042" y="1049"/>
                  </a:lnTo>
                  <a:lnTo>
                    <a:pt x="5240" y="749"/>
                  </a:lnTo>
                  <a:lnTo>
                    <a:pt x="5389" y="600"/>
                  </a:lnTo>
                  <a:lnTo>
                    <a:pt x="5240" y="300"/>
                  </a:lnTo>
                  <a:lnTo>
                    <a:pt x="404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2" name="Google Shape;3802;p57"/>
            <p:cNvSpPr/>
            <p:nvPr/>
          </p:nvSpPr>
          <p:spPr>
            <a:xfrm>
              <a:off x="3729525" y="941600"/>
              <a:ext cx="108550" cy="22475"/>
            </a:xfrm>
            <a:custGeom>
              <a:avLst/>
              <a:gdLst/>
              <a:ahLst/>
              <a:cxnLst/>
              <a:rect l="l" t="t" r="r" b="b"/>
              <a:pathLst>
                <a:path w="4342" h="899" extrusionOk="0">
                  <a:moveTo>
                    <a:pt x="2246" y="1"/>
                  </a:moveTo>
                  <a:lnTo>
                    <a:pt x="1198" y="150"/>
                  </a:lnTo>
                  <a:lnTo>
                    <a:pt x="151" y="300"/>
                  </a:lnTo>
                  <a:lnTo>
                    <a:pt x="1" y="450"/>
                  </a:lnTo>
                  <a:lnTo>
                    <a:pt x="151" y="599"/>
                  </a:lnTo>
                  <a:lnTo>
                    <a:pt x="1198" y="899"/>
                  </a:lnTo>
                  <a:lnTo>
                    <a:pt x="3743" y="899"/>
                  </a:lnTo>
                  <a:lnTo>
                    <a:pt x="4342" y="599"/>
                  </a:lnTo>
                  <a:lnTo>
                    <a:pt x="4342" y="450"/>
                  </a:lnTo>
                  <a:lnTo>
                    <a:pt x="4342" y="300"/>
                  </a:lnTo>
                  <a:lnTo>
                    <a:pt x="3743" y="150"/>
                  </a:lnTo>
                  <a:lnTo>
                    <a:pt x="329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3" name="Google Shape;3803;p57"/>
            <p:cNvSpPr/>
            <p:nvPr/>
          </p:nvSpPr>
          <p:spPr>
            <a:xfrm>
              <a:off x="3740750" y="863025"/>
              <a:ext cx="82350" cy="18725"/>
            </a:xfrm>
            <a:custGeom>
              <a:avLst/>
              <a:gdLst/>
              <a:ahLst/>
              <a:cxnLst/>
              <a:rect l="l" t="t" r="r" b="b"/>
              <a:pathLst>
                <a:path w="3294" h="749" extrusionOk="0">
                  <a:moveTo>
                    <a:pt x="1498" y="0"/>
                  </a:moveTo>
                  <a:lnTo>
                    <a:pt x="151" y="300"/>
                  </a:lnTo>
                  <a:lnTo>
                    <a:pt x="1" y="449"/>
                  </a:lnTo>
                  <a:lnTo>
                    <a:pt x="151" y="599"/>
                  </a:lnTo>
                  <a:lnTo>
                    <a:pt x="1647" y="749"/>
                  </a:lnTo>
                  <a:lnTo>
                    <a:pt x="2396" y="749"/>
                  </a:lnTo>
                  <a:lnTo>
                    <a:pt x="2995" y="599"/>
                  </a:lnTo>
                  <a:lnTo>
                    <a:pt x="3144" y="599"/>
                  </a:lnTo>
                  <a:lnTo>
                    <a:pt x="3294" y="449"/>
                  </a:lnTo>
                  <a:lnTo>
                    <a:pt x="3144" y="150"/>
                  </a:lnTo>
                  <a:lnTo>
                    <a:pt x="2995" y="150"/>
                  </a:lnTo>
                  <a:lnTo>
                    <a:pt x="23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4" name="Google Shape;3804;p57"/>
            <p:cNvSpPr/>
            <p:nvPr/>
          </p:nvSpPr>
          <p:spPr>
            <a:xfrm>
              <a:off x="3744500" y="780700"/>
              <a:ext cx="71125" cy="22475"/>
            </a:xfrm>
            <a:custGeom>
              <a:avLst/>
              <a:gdLst/>
              <a:ahLst/>
              <a:cxnLst/>
              <a:rect l="l" t="t" r="r" b="b"/>
              <a:pathLst>
                <a:path w="2845" h="899" extrusionOk="0">
                  <a:moveTo>
                    <a:pt x="1348" y="0"/>
                  </a:moveTo>
                  <a:lnTo>
                    <a:pt x="749" y="150"/>
                  </a:lnTo>
                  <a:lnTo>
                    <a:pt x="150" y="300"/>
                  </a:lnTo>
                  <a:lnTo>
                    <a:pt x="1" y="449"/>
                  </a:lnTo>
                  <a:lnTo>
                    <a:pt x="150" y="599"/>
                  </a:lnTo>
                  <a:lnTo>
                    <a:pt x="749" y="898"/>
                  </a:lnTo>
                  <a:lnTo>
                    <a:pt x="1946" y="898"/>
                  </a:lnTo>
                  <a:lnTo>
                    <a:pt x="2545" y="749"/>
                  </a:lnTo>
                  <a:lnTo>
                    <a:pt x="2695" y="599"/>
                  </a:lnTo>
                  <a:lnTo>
                    <a:pt x="2845" y="449"/>
                  </a:lnTo>
                  <a:lnTo>
                    <a:pt x="2695" y="300"/>
                  </a:lnTo>
                  <a:lnTo>
                    <a:pt x="2545" y="150"/>
                  </a:lnTo>
                  <a:lnTo>
                    <a:pt x="194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5" name="Google Shape;3805;p57"/>
            <p:cNvSpPr/>
            <p:nvPr/>
          </p:nvSpPr>
          <p:spPr>
            <a:xfrm>
              <a:off x="3759475" y="698375"/>
              <a:ext cx="67375" cy="26225"/>
            </a:xfrm>
            <a:custGeom>
              <a:avLst/>
              <a:gdLst/>
              <a:ahLst/>
              <a:cxnLst/>
              <a:rect l="l" t="t" r="r" b="b"/>
              <a:pathLst>
                <a:path w="2695" h="1049" extrusionOk="0">
                  <a:moveTo>
                    <a:pt x="1497" y="0"/>
                  </a:moveTo>
                  <a:lnTo>
                    <a:pt x="150" y="300"/>
                  </a:lnTo>
                  <a:lnTo>
                    <a:pt x="0" y="450"/>
                  </a:lnTo>
                  <a:lnTo>
                    <a:pt x="150" y="749"/>
                  </a:lnTo>
                  <a:lnTo>
                    <a:pt x="749" y="899"/>
                  </a:lnTo>
                  <a:lnTo>
                    <a:pt x="1497" y="1048"/>
                  </a:lnTo>
                  <a:lnTo>
                    <a:pt x="2096" y="899"/>
                  </a:lnTo>
                  <a:lnTo>
                    <a:pt x="2395" y="899"/>
                  </a:lnTo>
                  <a:lnTo>
                    <a:pt x="2695" y="749"/>
                  </a:lnTo>
                  <a:lnTo>
                    <a:pt x="2695" y="450"/>
                  </a:lnTo>
                  <a:lnTo>
                    <a:pt x="26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6" name="Google Shape;3806;p57"/>
            <p:cNvSpPr/>
            <p:nvPr/>
          </p:nvSpPr>
          <p:spPr>
            <a:xfrm>
              <a:off x="3766950" y="623525"/>
              <a:ext cx="59900" cy="15000"/>
            </a:xfrm>
            <a:custGeom>
              <a:avLst/>
              <a:gdLst/>
              <a:ahLst/>
              <a:cxnLst/>
              <a:rect l="l" t="t" r="r" b="b"/>
              <a:pathLst>
                <a:path w="2396" h="600" extrusionOk="0">
                  <a:moveTo>
                    <a:pt x="1048" y="1"/>
                  </a:moveTo>
                  <a:lnTo>
                    <a:pt x="1" y="151"/>
                  </a:lnTo>
                  <a:lnTo>
                    <a:pt x="1" y="300"/>
                  </a:lnTo>
                  <a:lnTo>
                    <a:pt x="1" y="450"/>
                  </a:lnTo>
                  <a:lnTo>
                    <a:pt x="1048" y="600"/>
                  </a:lnTo>
                  <a:lnTo>
                    <a:pt x="2246" y="450"/>
                  </a:lnTo>
                  <a:lnTo>
                    <a:pt x="2396" y="300"/>
                  </a:lnTo>
                  <a:lnTo>
                    <a:pt x="2246" y="151"/>
                  </a:lnTo>
                  <a:lnTo>
                    <a:pt x="224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7" name="Google Shape;3807;p57"/>
            <p:cNvSpPr/>
            <p:nvPr/>
          </p:nvSpPr>
          <p:spPr>
            <a:xfrm>
              <a:off x="3512500" y="2827550"/>
              <a:ext cx="18725" cy="295650"/>
            </a:xfrm>
            <a:custGeom>
              <a:avLst/>
              <a:gdLst/>
              <a:ahLst/>
              <a:cxnLst/>
              <a:rect l="l" t="t" r="r" b="b"/>
              <a:pathLst>
                <a:path w="749" h="11826" extrusionOk="0">
                  <a:moveTo>
                    <a:pt x="300" y="1"/>
                  </a:moveTo>
                  <a:lnTo>
                    <a:pt x="150" y="150"/>
                  </a:lnTo>
                  <a:lnTo>
                    <a:pt x="150" y="300"/>
                  </a:lnTo>
                  <a:lnTo>
                    <a:pt x="150" y="749"/>
                  </a:lnTo>
                  <a:lnTo>
                    <a:pt x="1" y="1497"/>
                  </a:lnTo>
                  <a:lnTo>
                    <a:pt x="1" y="2096"/>
                  </a:lnTo>
                  <a:lnTo>
                    <a:pt x="1" y="2695"/>
                  </a:lnTo>
                  <a:lnTo>
                    <a:pt x="1" y="7185"/>
                  </a:lnTo>
                  <a:lnTo>
                    <a:pt x="150" y="11676"/>
                  </a:lnTo>
                  <a:lnTo>
                    <a:pt x="300" y="11825"/>
                  </a:lnTo>
                  <a:lnTo>
                    <a:pt x="450" y="11676"/>
                  </a:lnTo>
                  <a:lnTo>
                    <a:pt x="749" y="7185"/>
                  </a:lnTo>
                  <a:lnTo>
                    <a:pt x="599" y="2695"/>
                  </a:lnTo>
                  <a:lnTo>
                    <a:pt x="599" y="2096"/>
                  </a:lnTo>
                  <a:lnTo>
                    <a:pt x="599" y="1497"/>
                  </a:lnTo>
                  <a:lnTo>
                    <a:pt x="599" y="1348"/>
                  </a:lnTo>
                  <a:lnTo>
                    <a:pt x="599" y="749"/>
                  </a:lnTo>
                  <a:lnTo>
                    <a:pt x="450" y="30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8" name="Google Shape;3808;p57"/>
            <p:cNvSpPr/>
            <p:nvPr/>
          </p:nvSpPr>
          <p:spPr>
            <a:xfrm>
              <a:off x="3351600" y="2850000"/>
              <a:ext cx="15000" cy="280675"/>
            </a:xfrm>
            <a:custGeom>
              <a:avLst/>
              <a:gdLst/>
              <a:ahLst/>
              <a:cxnLst/>
              <a:rect l="l" t="t" r="r" b="b"/>
              <a:pathLst>
                <a:path w="600" h="11227" extrusionOk="0">
                  <a:moveTo>
                    <a:pt x="300" y="1"/>
                  </a:moveTo>
                  <a:lnTo>
                    <a:pt x="150" y="150"/>
                  </a:lnTo>
                  <a:lnTo>
                    <a:pt x="0" y="5539"/>
                  </a:lnTo>
                  <a:lnTo>
                    <a:pt x="0" y="6587"/>
                  </a:lnTo>
                  <a:lnTo>
                    <a:pt x="0" y="7634"/>
                  </a:lnTo>
                  <a:lnTo>
                    <a:pt x="0" y="9430"/>
                  </a:lnTo>
                  <a:lnTo>
                    <a:pt x="150" y="11077"/>
                  </a:lnTo>
                  <a:lnTo>
                    <a:pt x="300" y="11227"/>
                  </a:lnTo>
                  <a:lnTo>
                    <a:pt x="449" y="11077"/>
                  </a:lnTo>
                  <a:lnTo>
                    <a:pt x="599" y="8832"/>
                  </a:lnTo>
                  <a:lnTo>
                    <a:pt x="599" y="6587"/>
                  </a:lnTo>
                  <a:lnTo>
                    <a:pt x="599" y="5539"/>
                  </a:lnTo>
                  <a:lnTo>
                    <a:pt x="599" y="4641"/>
                  </a:lnTo>
                  <a:lnTo>
                    <a:pt x="449" y="150"/>
                  </a:lnTo>
                  <a:lnTo>
                    <a:pt x="3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09" name="Google Shape;3809;p57"/>
            <p:cNvSpPr/>
            <p:nvPr/>
          </p:nvSpPr>
          <p:spPr>
            <a:xfrm>
              <a:off x="3265525" y="2846250"/>
              <a:ext cx="26225" cy="273200"/>
            </a:xfrm>
            <a:custGeom>
              <a:avLst/>
              <a:gdLst/>
              <a:ahLst/>
              <a:cxnLst/>
              <a:rect l="l" t="t" r="r" b="b"/>
              <a:pathLst>
                <a:path w="1049" h="10928" extrusionOk="0">
                  <a:moveTo>
                    <a:pt x="450" y="1"/>
                  </a:moveTo>
                  <a:lnTo>
                    <a:pt x="150" y="2396"/>
                  </a:lnTo>
                  <a:lnTo>
                    <a:pt x="1" y="4940"/>
                  </a:lnTo>
                  <a:lnTo>
                    <a:pt x="1" y="7485"/>
                  </a:lnTo>
                  <a:lnTo>
                    <a:pt x="300" y="9880"/>
                  </a:lnTo>
                  <a:lnTo>
                    <a:pt x="300" y="10778"/>
                  </a:lnTo>
                  <a:lnTo>
                    <a:pt x="450" y="10928"/>
                  </a:lnTo>
                  <a:lnTo>
                    <a:pt x="600" y="10778"/>
                  </a:lnTo>
                  <a:lnTo>
                    <a:pt x="600" y="10478"/>
                  </a:lnTo>
                  <a:lnTo>
                    <a:pt x="749" y="9131"/>
                  </a:lnTo>
                  <a:lnTo>
                    <a:pt x="1049" y="6886"/>
                  </a:lnTo>
                  <a:lnTo>
                    <a:pt x="1049" y="4491"/>
                  </a:lnTo>
                  <a:lnTo>
                    <a:pt x="899" y="2246"/>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0" name="Google Shape;3810;p57"/>
            <p:cNvSpPr/>
            <p:nvPr/>
          </p:nvSpPr>
          <p:spPr>
            <a:xfrm>
              <a:off x="3186950" y="2857500"/>
              <a:ext cx="22475" cy="258200"/>
            </a:xfrm>
            <a:custGeom>
              <a:avLst/>
              <a:gdLst/>
              <a:ahLst/>
              <a:cxnLst/>
              <a:rect l="l" t="t" r="r" b="b"/>
              <a:pathLst>
                <a:path w="899" h="10328" extrusionOk="0">
                  <a:moveTo>
                    <a:pt x="300" y="0"/>
                  </a:moveTo>
                  <a:lnTo>
                    <a:pt x="150" y="1048"/>
                  </a:lnTo>
                  <a:lnTo>
                    <a:pt x="1" y="2245"/>
                  </a:lnTo>
                  <a:lnTo>
                    <a:pt x="1" y="4640"/>
                  </a:lnTo>
                  <a:lnTo>
                    <a:pt x="1" y="7484"/>
                  </a:lnTo>
                  <a:lnTo>
                    <a:pt x="300" y="10178"/>
                  </a:lnTo>
                  <a:lnTo>
                    <a:pt x="300" y="10328"/>
                  </a:lnTo>
                  <a:lnTo>
                    <a:pt x="599" y="10328"/>
                  </a:lnTo>
                  <a:lnTo>
                    <a:pt x="599" y="10178"/>
                  </a:lnTo>
                  <a:lnTo>
                    <a:pt x="749" y="7484"/>
                  </a:lnTo>
                  <a:lnTo>
                    <a:pt x="899" y="4640"/>
                  </a:lnTo>
                  <a:lnTo>
                    <a:pt x="899" y="2245"/>
                  </a:lnTo>
                  <a:lnTo>
                    <a:pt x="749" y="1048"/>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1" name="Google Shape;3811;p57"/>
            <p:cNvSpPr/>
            <p:nvPr/>
          </p:nvSpPr>
          <p:spPr>
            <a:xfrm>
              <a:off x="3100875" y="2857500"/>
              <a:ext cx="29975" cy="243250"/>
            </a:xfrm>
            <a:custGeom>
              <a:avLst/>
              <a:gdLst/>
              <a:ahLst/>
              <a:cxnLst/>
              <a:rect l="l" t="t" r="r" b="b"/>
              <a:pathLst>
                <a:path w="1199" h="9730" extrusionOk="0">
                  <a:moveTo>
                    <a:pt x="450" y="0"/>
                  </a:moveTo>
                  <a:lnTo>
                    <a:pt x="300" y="1197"/>
                  </a:lnTo>
                  <a:lnTo>
                    <a:pt x="151" y="2395"/>
                  </a:lnTo>
                  <a:lnTo>
                    <a:pt x="1" y="4790"/>
                  </a:lnTo>
                  <a:lnTo>
                    <a:pt x="300" y="7334"/>
                  </a:lnTo>
                  <a:lnTo>
                    <a:pt x="450" y="9579"/>
                  </a:lnTo>
                  <a:lnTo>
                    <a:pt x="600" y="9729"/>
                  </a:lnTo>
                  <a:lnTo>
                    <a:pt x="749" y="9579"/>
                  </a:lnTo>
                  <a:lnTo>
                    <a:pt x="899" y="7334"/>
                  </a:lnTo>
                  <a:lnTo>
                    <a:pt x="1198" y="4790"/>
                  </a:lnTo>
                  <a:lnTo>
                    <a:pt x="1198" y="2395"/>
                  </a:lnTo>
                  <a:lnTo>
                    <a:pt x="1049" y="1197"/>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2" name="Google Shape;3812;p57"/>
            <p:cNvSpPr/>
            <p:nvPr/>
          </p:nvSpPr>
          <p:spPr>
            <a:xfrm>
              <a:off x="3026050" y="2846250"/>
              <a:ext cx="22475" cy="243275"/>
            </a:xfrm>
            <a:custGeom>
              <a:avLst/>
              <a:gdLst/>
              <a:ahLst/>
              <a:cxnLst/>
              <a:rect l="l" t="t" r="r" b="b"/>
              <a:pathLst>
                <a:path w="899" h="9731" extrusionOk="0">
                  <a:moveTo>
                    <a:pt x="449" y="1"/>
                  </a:moveTo>
                  <a:lnTo>
                    <a:pt x="300" y="151"/>
                  </a:lnTo>
                  <a:lnTo>
                    <a:pt x="0" y="1198"/>
                  </a:lnTo>
                  <a:lnTo>
                    <a:pt x="0" y="2396"/>
                  </a:lnTo>
                  <a:lnTo>
                    <a:pt x="0" y="4641"/>
                  </a:lnTo>
                  <a:lnTo>
                    <a:pt x="0" y="7036"/>
                  </a:lnTo>
                  <a:lnTo>
                    <a:pt x="300" y="9580"/>
                  </a:lnTo>
                  <a:lnTo>
                    <a:pt x="300" y="9730"/>
                  </a:lnTo>
                  <a:lnTo>
                    <a:pt x="599" y="9730"/>
                  </a:lnTo>
                  <a:lnTo>
                    <a:pt x="599" y="9580"/>
                  </a:lnTo>
                  <a:lnTo>
                    <a:pt x="749" y="7036"/>
                  </a:lnTo>
                  <a:lnTo>
                    <a:pt x="749" y="4641"/>
                  </a:lnTo>
                  <a:lnTo>
                    <a:pt x="898" y="239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3" name="Google Shape;3813;p57"/>
            <p:cNvSpPr/>
            <p:nvPr/>
          </p:nvSpPr>
          <p:spPr>
            <a:xfrm>
              <a:off x="2943725" y="2846250"/>
              <a:ext cx="22475" cy="232050"/>
            </a:xfrm>
            <a:custGeom>
              <a:avLst/>
              <a:gdLst/>
              <a:ahLst/>
              <a:cxnLst/>
              <a:rect l="l" t="t" r="r" b="b"/>
              <a:pathLst>
                <a:path w="899" h="9282" extrusionOk="0">
                  <a:moveTo>
                    <a:pt x="300" y="1"/>
                  </a:moveTo>
                  <a:lnTo>
                    <a:pt x="300" y="151"/>
                  </a:lnTo>
                  <a:lnTo>
                    <a:pt x="0" y="4641"/>
                  </a:lnTo>
                  <a:lnTo>
                    <a:pt x="150" y="6886"/>
                  </a:lnTo>
                  <a:lnTo>
                    <a:pt x="300" y="9131"/>
                  </a:lnTo>
                  <a:lnTo>
                    <a:pt x="599" y="9281"/>
                  </a:lnTo>
                  <a:lnTo>
                    <a:pt x="749" y="9131"/>
                  </a:lnTo>
                  <a:lnTo>
                    <a:pt x="899" y="6886"/>
                  </a:lnTo>
                  <a:lnTo>
                    <a:pt x="899" y="4641"/>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4" name="Google Shape;3814;p57"/>
            <p:cNvSpPr/>
            <p:nvPr/>
          </p:nvSpPr>
          <p:spPr>
            <a:xfrm>
              <a:off x="2861400" y="2835025"/>
              <a:ext cx="22475" cy="235775"/>
            </a:xfrm>
            <a:custGeom>
              <a:avLst/>
              <a:gdLst/>
              <a:ahLst/>
              <a:cxnLst/>
              <a:rect l="l" t="t" r="r" b="b"/>
              <a:pathLst>
                <a:path w="899" h="9431" extrusionOk="0">
                  <a:moveTo>
                    <a:pt x="599" y="1"/>
                  </a:moveTo>
                  <a:lnTo>
                    <a:pt x="450" y="151"/>
                  </a:lnTo>
                  <a:lnTo>
                    <a:pt x="300" y="300"/>
                  </a:lnTo>
                  <a:lnTo>
                    <a:pt x="150" y="2695"/>
                  </a:lnTo>
                  <a:lnTo>
                    <a:pt x="1" y="5090"/>
                  </a:lnTo>
                  <a:lnTo>
                    <a:pt x="1" y="7186"/>
                  </a:lnTo>
                  <a:lnTo>
                    <a:pt x="1" y="8383"/>
                  </a:lnTo>
                  <a:lnTo>
                    <a:pt x="150" y="9431"/>
                  </a:lnTo>
                  <a:lnTo>
                    <a:pt x="599" y="9431"/>
                  </a:lnTo>
                  <a:lnTo>
                    <a:pt x="749" y="8383"/>
                  </a:lnTo>
                  <a:lnTo>
                    <a:pt x="899" y="7186"/>
                  </a:lnTo>
                  <a:lnTo>
                    <a:pt x="899" y="5090"/>
                  </a:lnTo>
                  <a:lnTo>
                    <a:pt x="899" y="2695"/>
                  </a:lnTo>
                  <a:lnTo>
                    <a:pt x="749" y="300"/>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5" name="Google Shape;3815;p57"/>
            <p:cNvSpPr/>
            <p:nvPr/>
          </p:nvSpPr>
          <p:spPr>
            <a:xfrm>
              <a:off x="2782825" y="2850000"/>
              <a:ext cx="22475" cy="205825"/>
            </a:xfrm>
            <a:custGeom>
              <a:avLst/>
              <a:gdLst/>
              <a:ahLst/>
              <a:cxnLst/>
              <a:rect l="l" t="t" r="r" b="b"/>
              <a:pathLst>
                <a:path w="899" h="8233" extrusionOk="0">
                  <a:moveTo>
                    <a:pt x="449" y="1"/>
                  </a:moveTo>
                  <a:lnTo>
                    <a:pt x="300" y="150"/>
                  </a:lnTo>
                  <a:lnTo>
                    <a:pt x="150" y="300"/>
                  </a:lnTo>
                  <a:lnTo>
                    <a:pt x="0" y="2246"/>
                  </a:lnTo>
                  <a:lnTo>
                    <a:pt x="0" y="4192"/>
                  </a:lnTo>
                  <a:lnTo>
                    <a:pt x="0" y="6137"/>
                  </a:lnTo>
                  <a:lnTo>
                    <a:pt x="300" y="8083"/>
                  </a:lnTo>
                  <a:lnTo>
                    <a:pt x="300" y="8233"/>
                  </a:lnTo>
                  <a:lnTo>
                    <a:pt x="449" y="8083"/>
                  </a:lnTo>
                  <a:lnTo>
                    <a:pt x="898" y="4192"/>
                  </a:lnTo>
                  <a:lnTo>
                    <a:pt x="898" y="2246"/>
                  </a:lnTo>
                  <a:lnTo>
                    <a:pt x="749" y="300"/>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6" name="Google Shape;3816;p57"/>
            <p:cNvSpPr/>
            <p:nvPr/>
          </p:nvSpPr>
          <p:spPr>
            <a:xfrm>
              <a:off x="2696750" y="2797625"/>
              <a:ext cx="29975" cy="246975"/>
            </a:xfrm>
            <a:custGeom>
              <a:avLst/>
              <a:gdLst/>
              <a:ahLst/>
              <a:cxnLst/>
              <a:rect l="l" t="t" r="r" b="b"/>
              <a:pathLst>
                <a:path w="1199" h="9879" extrusionOk="0">
                  <a:moveTo>
                    <a:pt x="599" y="0"/>
                  </a:moveTo>
                  <a:lnTo>
                    <a:pt x="450" y="150"/>
                  </a:lnTo>
                  <a:lnTo>
                    <a:pt x="150" y="2545"/>
                  </a:lnTo>
                  <a:lnTo>
                    <a:pt x="1" y="4940"/>
                  </a:lnTo>
                  <a:lnTo>
                    <a:pt x="150" y="7334"/>
                  </a:lnTo>
                  <a:lnTo>
                    <a:pt x="450" y="9729"/>
                  </a:lnTo>
                  <a:lnTo>
                    <a:pt x="599" y="9879"/>
                  </a:lnTo>
                  <a:lnTo>
                    <a:pt x="749" y="9729"/>
                  </a:lnTo>
                  <a:lnTo>
                    <a:pt x="1048" y="7634"/>
                  </a:lnTo>
                  <a:lnTo>
                    <a:pt x="1198" y="5688"/>
                  </a:lnTo>
                  <a:lnTo>
                    <a:pt x="1198" y="3892"/>
                  </a:lnTo>
                  <a:lnTo>
                    <a:pt x="1048" y="1946"/>
                  </a:lnTo>
                  <a:lnTo>
                    <a:pt x="899" y="150"/>
                  </a:lnTo>
                  <a:lnTo>
                    <a:pt x="74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7" name="Google Shape;3817;p57"/>
            <p:cNvSpPr/>
            <p:nvPr/>
          </p:nvSpPr>
          <p:spPr>
            <a:xfrm>
              <a:off x="2621925" y="2838775"/>
              <a:ext cx="22475" cy="194600"/>
            </a:xfrm>
            <a:custGeom>
              <a:avLst/>
              <a:gdLst/>
              <a:ahLst/>
              <a:cxnLst/>
              <a:rect l="l" t="t" r="r" b="b"/>
              <a:pathLst>
                <a:path w="899" h="7784" extrusionOk="0">
                  <a:moveTo>
                    <a:pt x="299" y="1"/>
                  </a:moveTo>
                  <a:lnTo>
                    <a:pt x="150" y="150"/>
                  </a:lnTo>
                  <a:lnTo>
                    <a:pt x="0" y="2096"/>
                  </a:lnTo>
                  <a:lnTo>
                    <a:pt x="0" y="3892"/>
                  </a:lnTo>
                  <a:lnTo>
                    <a:pt x="0" y="5838"/>
                  </a:lnTo>
                  <a:lnTo>
                    <a:pt x="299" y="7634"/>
                  </a:lnTo>
                  <a:lnTo>
                    <a:pt x="449" y="7784"/>
                  </a:lnTo>
                  <a:lnTo>
                    <a:pt x="599" y="7634"/>
                  </a:lnTo>
                  <a:lnTo>
                    <a:pt x="749" y="5838"/>
                  </a:lnTo>
                  <a:lnTo>
                    <a:pt x="898" y="3892"/>
                  </a:lnTo>
                  <a:lnTo>
                    <a:pt x="749" y="2096"/>
                  </a:lnTo>
                  <a:lnTo>
                    <a:pt x="59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8" name="Google Shape;3818;p57"/>
            <p:cNvSpPr/>
            <p:nvPr/>
          </p:nvSpPr>
          <p:spPr>
            <a:xfrm>
              <a:off x="2461000" y="2846250"/>
              <a:ext cx="22500" cy="164675"/>
            </a:xfrm>
            <a:custGeom>
              <a:avLst/>
              <a:gdLst/>
              <a:ahLst/>
              <a:cxnLst/>
              <a:rect l="l" t="t" r="r" b="b"/>
              <a:pathLst>
                <a:path w="900" h="6587" extrusionOk="0">
                  <a:moveTo>
                    <a:pt x="450" y="1"/>
                  </a:moveTo>
                  <a:lnTo>
                    <a:pt x="300" y="151"/>
                  </a:lnTo>
                  <a:lnTo>
                    <a:pt x="151" y="300"/>
                  </a:lnTo>
                  <a:lnTo>
                    <a:pt x="151" y="899"/>
                  </a:lnTo>
                  <a:lnTo>
                    <a:pt x="1" y="2246"/>
                  </a:lnTo>
                  <a:lnTo>
                    <a:pt x="1" y="3743"/>
                  </a:lnTo>
                  <a:lnTo>
                    <a:pt x="151" y="5090"/>
                  </a:lnTo>
                  <a:lnTo>
                    <a:pt x="300" y="6587"/>
                  </a:lnTo>
                  <a:lnTo>
                    <a:pt x="600" y="6587"/>
                  </a:lnTo>
                  <a:lnTo>
                    <a:pt x="899" y="4940"/>
                  </a:lnTo>
                  <a:lnTo>
                    <a:pt x="899" y="3444"/>
                  </a:lnTo>
                  <a:lnTo>
                    <a:pt x="899" y="1797"/>
                  </a:lnTo>
                  <a:lnTo>
                    <a:pt x="600" y="300"/>
                  </a:lnTo>
                  <a:lnTo>
                    <a:pt x="600"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19" name="Google Shape;3819;p57"/>
            <p:cNvSpPr/>
            <p:nvPr/>
          </p:nvSpPr>
          <p:spPr>
            <a:xfrm>
              <a:off x="2539600" y="2850000"/>
              <a:ext cx="22475" cy="172150"/>
            </a:xfrm>
            <a:custGeom>
              <a:avLst/>
              <a:gdLst/>
              <a:ahLst/>
              <a:cxnLst/>
              <a:rect l="l" t="t" r="r" b="b"/>
              <a:pathLst>
                <a:path w="899" h="6886" extrusionOk="0">
                  <a:moveTo>
                    <a:pt x="300" y="1"/>
                  </a:moveTo>
                  <a:lnTo>
                    <a:pt x="300" y="150"/>
                  </a:lnTo>
                  <a:lnTo>
                    <a:pt x="0" y="1797"/>
                  </a:lnTo>
                  <a:lnTo>
                    <a:pt x="0" y="3443"/>
                  </a:lnTo>
                  <a:lnTo>
                    <a:pt x="150" y="5090"/>
                  </a:lnTo>
                  <a:lnTo>
                    <a:pt x="300" y="6736"/>
                  </a:lnTo>
                  <a:lnTo>
                    <a:pt x="449" y="6886"/>
                  </a:lnTo>
                  <a:lnTo>
                    <a:pt x="599" y="6886"/>
                  </a:lnTo>
                  <a:lnTo>
                    <a:pt x="599" y="6736"/>
                  </a:lnTo>
                  <a:lnTo>
                    <a:pt x="898" y="5090"/>
                  </a:lnTo>
                  <a:lnTo>
                    <a:pt x="898" y="3443"/>
                  </a:lnTo>
                  <a:lnTo>
                    <a:pt x="898" y="1797"/>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0" name="Google Shape;3820;p57"/>
            <p:cNvSpPr/>
            <p:nvPr/>
          </p:nvSpPr>
          <p:spPr>
            <a:xfrm>
              <a:off x="2378700" y="2853750"/>
              <a:ext cx="22475" cy="149700"/>
            </a:xfrm>
            <a:custGeom>
              <a:avLst/>
              <a:gdLst/>
              <a:ahLst/>
              <a:cxnLst/>
              <a:rect l="l" t="t" r="r" b="b"/>
              <a:pathLst>
                <a:path w="899" h="5988" extrusionOk="0">
                  <a:moveTo>
                    <a:pt x="299" y="0"/>
                  </a:moveTo>
                  <a:lnTo>
                    <a:pt x="299" y="150"/>
                  </a:lnTo>
                  <a:lnTo>
                    <a:pt x="0" y="1497"/>
                  </a:lnTo>
                  <a:lnTo>
                    <a:pt x="0" y="2994"/>
                  </a:lnTo>
                  <a:lnTo>
                    <a:pt x="150" y="4491"/>
                  </a:lnTo>
                  <a:lnTo>
                    <a:pt x="299" y="5838"/>
                  </a:lnTo>
                  <a:lnTo>
                    <a:pt x="449" y="5987"/>
                  </a:lnTo>
                  <a:lnTo>
                    <a:pt x="599" y="5838"/>
                  </a:lnTo>
                  <a:lnTo>
                    <a:pt x="898" y="4491"/>
                  </a:lnTo>
                  <a:lnTo>
                    <a:pt x="898" y="2994"/>
                  </a:lnTo>
                  <a:lnTo>
                    <a:pt x="898" y="1497"/>
                  </a:lnTo>
                  <a:lnTo>
                    <a:pt x="748"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1" name="Google Shape;3821;p57"/>
            <p:cNvSpPr/>
            <p:nvPr/>
          </p:nvSpPr>
          <p:spPr>
            <a:xfrm>
              <a:off x="2296375" y="2853750"/>
              <a:ext cx="26200" cy="134725"/>
            </a:xfrm>
            <a:custGeom>
              <a:avLst/>
              <a:gdLst/>
              <a:ahLst/>
              <a:cxnLst/>
              <a:rect l="l" t="t" r="r" b="b"/>
              <a:pathLst>
                <a:path w="1048" h="5389" extrusionOk="0">
                  <a:moveTo>
                    <a:pt x="449" y="0"/>
                  </a:moveTo>
                  <a:lnTo>
                    <a:pt x="299" y="150"/>
                  </a:lnTo>
                  <a:lnTo>
                    <a:pt x="150" y="1497"/>
                  </a:lnTo>
                  <a:lnTo>
                    <a:pt x="0" y="2695"/>
                  </a:lnTo>
                  <a:lnTo>
                    <a:pt x="150" y="4042"/>
                  </a:lnTo>
                  <a:lnTo>
                    <a:pt x="449" y="5239"/>
                  </a:lnTo>
                  <a:lnTo>
                    <a:pt x="449" y="5389"/>
                  </a:lnTo>
                  <a:lnTo>
                    <a:pt x="749" y="5389"/>
                  </a:lnTo>
                  <a:lnTo>
                    <a:pt x="749" y="5239"/>
                  </a:lnTo>
                  <a:lnTo>
                    <a:pt x="1048" y="4042"/>
                  </a:lnTo>
                  <a:lnTo>
                    <a:pt x="1048" y="2695"/>
                  </a:lnTo>
                  <a:lnTo>
                    <a:pt x="1048" y="149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2" name="Google Shape;3822;p57"/>
            <p:cNvSpPr/>
            <p:nvPr/>
          </p:nvSpPr>
          <p:spPr>
            <a:xfrm>
              <a:off x="2217775" y="2838775"/>
              <a:ext cx="22475" cy="142225"/>
            </a:xfrm>
            <a:custGeom>
              <a:avLst/>
              <a:gdLst/>
              <a:ahLst/>
              <a:cxnLst/>
              <a:rect l="l" t="t" r="r" b="b"/>
              <a:pathLst>
                <a:path w="899" h="5689" extrusionOk="0">
                  <a:moveTo>
                    <a:pt x="300" y="1"/>
                  </a:moveTo>
                  <a:lnTo>
                    <a:pt x="151" y="599"/>
                  </a:lnTo>
                  <a:lnTo>
                    <a:pt x="1" y="1348"/>
                  </a:lnTo>
                  <a:lnTo>
                    <a:pt x="1" y="2695"/>
                  </a:lnTo>
                  <a:lnTo>
                    <a:pt x="151" y="4042"/>
                  </a:lnTo>
                  <a:lnTo>
                    <a:pt x="300" y="5539"/>
                  </a:lnTo>
                  <a:lnTo>
                    <a:pt x="450" y="5688"/>
                  </a:lnTo>
                  <a:lnTo>
                    <a:pt x="749" y="5539"/>
                  </a:lnTo>
                  <a:lnTo>
                    <a:pt x="899" y="4042"/>
                  </a:lnTo>
                  <a:lnTo>
                    <a:pt x="899" y="2695"/>
                  </a:lnTo>
                  <a:lnTo>
                    <a:pt x="899" y="1348"/>
                  </a:lnTo>
                  <a:lnTo>
                    <a:pt x="749" y="599"/>
                  </a:lnTo>
                  <a:lnTo>
                    <a:pt x="60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3" name="Google Shape;3823;p57"/>
            <p:cNvSpPr/>
            <p:nvPr/>
          </p:nvSpPr>
          <p:spPr>
            <a:xfrm>
              <a:off x="2139200" y="2831300"/>
              <a:ext cx="22475" cy="134725"/>
            </a:xfrm>
            <a:custGeom>
              <a:avLst/>
              <a:gdLst/>
              <a:ahLst/>
              <a:cxnLst/>
              <a:rect l="l" t="t" r="r" b="b"/>
              <a:pathLst>
                <a:path w="899" h="5389" extrusionOk="0">
                  <a:moveTo>
                    <a:pt x="300" y="0"/>
                  </a:moveTo>
                  <a:lnTo>
                    <a:pt x="150" y="150"/>
                  </a:lnTo>
                  <a:lnTo>
                    <a:pt x="1" y="749"/>
                  </a:lnTo>
                  <a:lnTo>
                    <a:pt x="1" y="1347"/>
                  </a:lnTo>
                  <a:lnTo>
                    <a:pt x="1" y="2545"/>
                  </a:lnTo>
                  <a:lnTo>
                    <a:pt x="1" y="3892"/>
                  </a:lnTo>
                  <a:lnTo>
                    <a:pt x="150" y="5239"/>
                  </a:lnTo>
                  <a:lnTo>
                    <a:pt x="300" y="5389"/>
                  </a:lnTo>
                  <a:lnTo>
                    <a:pt x="599" y="5389"/>
                  </a:lnTo>
                  <a:lnTo>
                    <a:pt x="599" y="5239"/>
                  </a:lnTo>
                  <a:lnTo>
                    <a:pt x="749" y="3892"/>
                  </a:lnTo>
                  <a:lnTo>
                    <a:pt x="899" y="2545"/>
                  </a:lnTo>
                  <a:lnTo>
                    <a:pt x="749" y="1347"/>
                  </a:lnTo>
                  <a:lnTo>
                    <a:pt x="749" y="749"/>
                  </a:lnTo>
                  <a:lnTo>
                    <a:pt x="450" y="150"/>
                  </a:lnTo>
                  <a:lnTo>
                    <a:pt x="3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4" name="Google Shape;3824;p57"/>
            <p:cNvSpPr/>
            <p:nvPr/>
          </p:nvSpPr>
          <p:spPr>
            <a:xfrm>
              <a:off x="2053150" y="2827550"/>
              <a:ext cx="29950" cy="138475"/>
            </a:xfrm>
            <a:custGeom>
              <a:avLst/>
              <a:gdLst/>
              <a:ahLst/>
              <a:cxnLst/>
              <a:rect l="l" t="t" r="r" b="b"/>
              <a:pathLst>
                <a:path w="1198" h="5539" extrusionOk="0">
                  <a:moveTo>
                    <a:pt x="599" y="1"/>
                  </a:moveTo>
                  <a:lnTo>
                    <a:pt x="449" y="150"/>
                  </a:lnTo>
                  <a:lnTo>
                    <a:pt x="150" y="749"/>
                  </a:lnTo>
                  <a:lnTo>
                    <a:pt x="0" y="1348"/>
                  </a:lnTo>
                  <a:lnTo>
                    <a:pt x="0" y="2695"/>
                  </a:lnTo>
                  <a:lnTo>
                    <a:pt x="150" y="4042"/>
                  </a:lnTo>
                  <a:lnTo>
                    <a:pt x="449" y="5389"/>
                  </a:lnTo>
                  <a:lnTo>
                    <a:pt x="599" y="5539"/>
                  </a:lnTo>
                  <a:lnTo>
                    <a:pt x="748" y="5389"/>
                  </a:lnTo>
                  <a:lnTo>
                    <a:pt x="1048" y="4042"/>
                  </a:lnTo>
                  <a:lnTo>
                    <a:pt x="1197" y="2695"/>
                  </a:lnTo>
                  <a:lnTo>
                    <a:pt x="1048" y="1348"/>
                  </a:lnTo>
                  <a:lnTo>
                    <a:pt x="1048" y="749"/>
                  </a:lnTo>
                  <a:lnTo>
                    <a:pt x="748"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5" name="Google Shape;3825;p57"/>
            <p:cNvSpPr/>
            <p:nvPr/>
          </p:nvSpPr>
          <p:spPr>
            <a:xfrm>
              <a:off x="1974550" y="2812575"/>
              <a:ext cx="26225" cy="134750"/>
            </a:xfrm>
            <a:custGeom>
              <a:avLst/>
              <a:gdLst/>
              <a:ahLst/>
              <a:cxnLst/>
              <a:rect l="l" t="t" r="r" b="b"/>
              <a:pathLst>
                <a:path w="1049" h="5390" extrusionOk="0">
                  <a:moveTo>
                    <a:pt x="450" y="1"/>
                  </a:moveTo>
                  <a:lnTo>
                    <a:pt x="300" y="151"/>
                  </a:lnTo>
                  <a:lnTo>
                    <a:pt x="1" y="1348"/>
                  </a:lnTo>
                  <a:lnTo>
                    <a:pt x="1" y="2695"/>
                  </a:lnTo>
                  <a:lnTo>
                    <a:pt x="150" y="4042"/>
                  </a:lnTo>
                  <a:lnTo>
                    <a:pt x="300" y="5240"/>
                  </a:lnTo>
                  <a:lnTo>
                    <a:pt x="450" y="5389"/>
                  </a:lnTo>
                  <a:lnTo>
                    <a:pt x="599" y="5240"/>
                  </a:lnTo>
                  <a:lnTo>
                    <a:pt x="899" y="4042"/>
                  </a:lnTo>
                  <a:lnTo>
                    <a:pt x="1049" y="2695"/>
                  </a:lnTo>
                  <a:lnTo>
                    <a:pt x="899" y="1348"/>
                  </a:lnTo>
                  <a:lnTo>
                    <a:pt x="749" y="151"/>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6" name="Google Shape;3826;p57"/>
            <p:cNvSpPr/>
            <p:nvPr/>
          </p:nvSpPr>
          <p:spPr>
            <a:xfrm>
              <a:off x="1895975" y="2827550"/>
              <a:ext cx="22475" cy="108550"/>
            </a:xfrm>
            <a:custGeom>
              <a:avLst/>
              <a:gdLst/>
              <a:ahLst/>
              <a:cxnLst/>
              <a:rect l="l" t="t" r="r" b="b"/>
              <a:pathLst>
                <a:path w="899" h="4342" extrusionOk="0">
                  <a:moveTo>
                    <a:pt x="450" y="1"/>
                  </a:moveTo>
                  <a:lnTo>
                    <a:pt x="150" y="150"/>
                  </a:lnTo>
                  <a:lnTo>
                    <a:pt x="1" y="599"/>
                  </a:lnTo>
                  <a:lnTo>
                    <a:pt x="1" y="1048"/>
                  </a:lnTo>
                  <a:lnTo>
                    <a:pt x="1" y="2096"/>
                  </a:lnTo>
                  <a:lnTo>
                    <a:pt x="1" y="3144"/>
                  </a:lnTo>
                  <a:lnTo>
                    <a:pt x="300" y="4192"/>
                  </a:lnTo>
                  <a:lnTo>
                    <a:pt x="450" y="4341"/>
                  </a:lnTo>
                  <a:lnTo>
                    <a:pt x="599" y="4192"/>
                  </a:lnTo>
                  <a:lnTo>
                    <a:pt x="899" y="3144"/>
                  </a:lnTo>
                  <a:lnTo>
                    <a:pt x="899" y="2096"/>
                  </a:lnTo>
                  <a:lnTo>
                    <a:pt x="899" y="1048"/>
                  </a:lnTo>
                  <a:lnTo>
                    <a:pt x="749" y="599"/>
                  </a:lnTo>
                  <a:lnTo>
                    <a:pt x="599"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7" name="Google Shape;3827;p57"/>
            <p:cNvSpPr/>
            <p:nvPr/>
          </p:nvSpPr>
          <p:spPr>
            <a:xfrm>
              <a:off x="1813650" y="2846250"/>
              <a:ext cx="22475" cy="78625"/>
            </a:xfrm>
            <a:custGeom>
              <a:avLst/>
              <a:gdLst/>
              <a:ahLst/>
              <a:cxnLst/>
              <a:rect l="l" t="t" r="r" b="b"/>
              <a:pathLst>
                <a:path w="899" h="3145" extrusionOk="0">
                  <a:moveTo>
                    <a:pt x="300" y="1"/>
                  </a:moveTo>
                  <a:lnTo>
                    <a:pt x="150" y="151"/>
                  </a:lnTo>
                  <a:lnTo>
                    <a:pt x="1" y="899"/>
                  </a:lnTo>
                  <a:lnTo>
                    <a:pt x="150" y="1647"/>
                  </a:lnTo>
                  <a:lnTo>
                    <a:pt x="300" y="3144"/>
                  </a:lnTo>
                  <a:lnTo>
                    <a:pt x="599" y="3144"/>
                  </a:lnTo>
                  <a:lnTo>
                    <a:pt x="899" y="1647"/>
                  </a:lnTo>
                  <a:lnTo>
                    <a:pt x="899" y="899"/>
                  </a:lnTo>
                  <a:lnTo>
                    <a:pt x="74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8" name="Google Shape;3828;p57"/>
            <p:cNvSpPr/>
            <p:nvPr/>
          </p:nvSpPr>
          <p:spPr>
            <a:xfrm>
              <a:off x="1735075" y="2853750"/>
              <a:ext cx="22475" cy="67375"/>
            </a:xfrm>
            <a:custGeom>
              <a:avLst/>
              <a:gdLst/>
              <a:ahLst/>
              <a:cxnLst/>
              <a:rect l="l" t="t" r="r" b="b"/>
              <a:pathLst>
                <a:path w="899" h="2695" extrusionOk="0">
                  <a:moveTo>
                    <a:pt x="300" y="0"/>
                  </a:moveTo>
                  <a:lnTo>
                    <a:pt x="150" y="150"/>
                  </a:lnTo>
                  <a:lnTo>
                    <a:pt x="0" y="749"/>
                  </a:lnTo>
                  <a:lnTo>
                    <a:pt x="0" y="1347"/>
                  </a:lnTo>
                  <a:lnTo>
                    <a:pt x="0" y="1946"/>
                  </a:lnTo>
                  <a:lnTo>
                    <a:pt x="300" y="2545"/>
                  </a:lnTo>
                  <a:lnTo>
                    <a:pt x="449" y="2695"/>
                  </a:lnTo>
                  <a:lnTo>
                    <a:pt x="599" y="2545"/>
                  </a:lnTo>
                  <a:lnTo>
                    <a:pt x="749" y="1946"/>
                  </a:lnTo>
                  <a:lnTo>
                    <a:pt x="898" y="1347"/>
                  </a:lnTo>
                  <a:lnTo>
                    <a:pt x="749" y="749"/>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29" name="Google Shape;3829;p57"/>
            <p:cNvSpPr/>
            <p:nvPr/>
          </p:nvSpPr>
          <p:spPr>
            <a:xfrm>
              <a:off x="1652750" y="2838775"/>
              <a:ext cx="22475" cy="67375"/>
            </a:xfrm>
            <a:custGeom>
              <a:avLst/>
              <a:gdLst/>
              <a:ahLst/>
              <a:cxnLst/>
              <a:rect l="l" t="t" r="r" b="b"/>
              <a:pathLst>
                <a:path w="899" h="2695" extrusionOk="0">
                  <a:moveTo>
                    <a:pt x="300" y="1"/>
                  </a:moveTo>
                  <a:lnTo>
                    <a:pt x="150" y="300"/>
                  </a:lnTo>
                  <a:lnTo>
                    <a:pt x="0" y="599"/>
                  </a:lnTo>
                  <a:lnTo>
                    <a:pt x="0" y="1348"/>
                  </a:lnTo>
                  <a:lnTo>
                    <a:pt x="300" y="2545"/>
                  </a:lnTo>
                  <a:lnTo>
                    <a:pt x="449" y="2695"/>
                  </a:lnTo>
                  <a:lnTo>
                    <a:pt x="599" y="2545"/>
                  </a:lnTo>
                  <a:lnTo>
                    <a:pt x="749" y="1946"/>
                  </a:lnTo>
                  <a:lnTo>
                    <a:pt x="899" y="1348"/>
                  </a:lnTo>
                  <a:lnTo>
                    <a:pt x="899" y="599"/>
                  </a:lnTo>
                  <a:lnTo>
                    <a:pt x="749" y="30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0" name="Google Shape;3830;p57"/>
            <p:cNvSpPr/>
            <p:nvPr/>
          </p:nvSpPr>
          <p:spPr>
            <a:xfrm>
              <a:off x="1574175" y="2842525"/>
              <a:ext cx="18725" cy="59900"/>
            </a:xfrm>
            <a:custGeom>
              <a:avLst/>
              <a:gdLst/>
              <a:ahLst/>
              <a:cxnLst/>
              <a:rect l="l" t="t" r="r" b="b"/>
              <a:pathLst>
                <a:path w="749" h="2396" extrusionOk="0">
                  <a:moveTo>
                    <a:pt x="300" y="0"/>
                  </a:moveTo>
                  <a:lnTo>
                    <a:pt x="150" y="150"/>
                  </a:lnTo>
                  <a:lnTo>
                    <a:pt x="0" y="1198"/>
                  </a:lnTo>
                  <a:lnTo>
                    <a:pt x="150" y="2245"/>
                  </a:lnTo>
                  <a:lnTo>
                    <a:pt x="300" y="2395"/>
                  </a:lnTo>
                  <a:lnTo>
                    <a:pt x="449" y="2395"/>
                  </a:lnTo>
                  <a:lnTo>
                    <a:pt x="599" y="2245"/>
                  </a:lnTo>
                  <a:lnTo>
                    <a:pt x="749" y="1198"/>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1" name="Google Shape;3831;p57"/>
            <p:cNvSpPr/>
            <p:nvPr/>
          </p:nvSpPr>
          <p:spPr>
            <a:xfrm>
              <a:off x="3781925" y="3138125"/>
              <a:ext cx="291900" cy="18750"/>
            </a:xfrm>
            <a:custGeom>
              <a:avLst/>
              <a:gdLst/>
              <a:ahLst/>
              <a:cxnLst/>
              <a:rect l="l" t="t" r="r" b="b"/>
              <a:pathLst>
                <a:path w="11676" h="750" extrusionOk="0">
                  <a:moveTo>
                    <a:pt x="2096" y="1"/>
                  </a:moveTo>
                  <a:lnTo>
                    <a:pt x="898" y="151"/>
                  </a:lnTo>
                  <a:lnTo>
                    <a:pt x="0" y="151"/>
                  </a:lnTo>
                  <a:lnTo>
                    <a:pt x="0" y="300"/>
                  </a:lnTo>
                  <a:lnTo>
                    <a:pt x="0" y="450"/>
                  </a:lnTo>
                  <a:lnTo>
                    <a:pt x="150" y="450"/>
                  </a:lnTo>
                  <a:lnTo>
                    <a:pt x="898" y="600"/>
                  </a:lnTo>
                  <a:lnTo>
                    <a:pt x="2246" y="600"/>
                  </a:lnTo>
                  <a:lnTo>
                    <a:pt x="6886" y="749"/>
                  </a:lnTo>
                  <a:lnTo>
                    <a:pt x="9280" y="600"/>
                  </a:lnTo>
                  <a:lnTo>
                    <a:pt x="11526" y="450"/>
                  </a:lnTo>
                  <a:lnTo>
                    <a:pt x="11675" y="450"/>
                  </a:lnTo>
                  <a:lnTo>
                    <a:pt x="11675" y="300"/>
                  </a:lnTo>
                  <a:lnTo>
                    <a:pt x="11526" y="151"/>
                  </a:lnTo>
                  <a:lnTo>
                    <a:pt x="928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2" name="Google Shape;3832;p57"/>
            <p:cNvSpPr/>
            <p:nvPr/>
          </p:nvSpPr>
          <p:spPr>
            <a:xfrm>
              <a:off x="3804375" y="3299050"/>
              <a:ext cx="280675" cy="18725"/>
            </a:xfrm>
            <a:custGeom>
              <a:avLst/>
              <a:gdLst/>
              <a:ahLst/>
              <a:cxnLst/>
              <a:rect l="l" t="t" r="r" b="b"/>
              <a:pathLst>
                <a:path w="11227" h="749" extrusionOk="0">
                  <a:moveTo>
                    <a:pt x="3742" y="0"/>
                  </a:moveTo>
                  <a:lnTo>
                    <a:pt x="150" y="150"/>
                  </a:lnTo>
                  <a:lnTo>
                    <a:pt x="0" y="299"/>
                  </a:lnTo>
                  <a:lnTo>
                    <a:pt x="0" y="449"/>
                  </a:lnTo>
                  <a:lnTo>
                    <a:pt x="150" y="599"/>
                  </a:lnTo>
                  <a:lnTo>
                    <a:pt x="4491" y="748"/>
                  </a:lnTo>
                  <a:lnTo>
                    <a:pt x="8682" y="748"/>
                  </a:lnTo>
                  <a:lnTo>
                    <a:pt x="10478" y="599"/>
                  </a:lnTo>
                  <a:lnTo>
                    <a:pt x="11077" y="449"/>
                  </a:lnTo>
                  <a:lnTo>
                    <a:pt x="11226" y="299"/>
                  </a:lnTo>
                  <a:lnTo>
                    <a:pt x="11077" y="299"/>
                  </a:lnTo>
                  <a:lnTo>
                    <a:pt x="10628"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3" name="Google Shape;3833;p57"/>
            <p:cNvSpPr/>
            <p:nvPr/>
          </p:nvSpPr>
          <p:spPr>
            <a:xfrm>
              <a:off x="3800625" y="3377625"/>
              <a:ext cx="273200" cy="26225"/>
            </a:xfrm>
            <a:custGeom>
              <a:avLst/>
              <a:gdLst/>
              <a:ahLst/>
              <a:cxnLst/>
              <a:rect l="l" t="t" r="r" b="b"/>
              <a:pathLst>
                <a:path w="10928" h="1049" extrusionOk="0">
                  <a:moveTo>
                    <a:pt x="1947" y="0"/>
                  </a:moveTo>
                  <a:lnTo>
                    <a:pt x="1" y="300"/>
                  </a:lnTo>
                  <a:lnTo>
                    <a:pt x="1" y="449"/>
                  </a:lnTo>
                  <a:lnTo>
                    <a:pt x="2246" y="898"/>
                  </a:lnTo>
                  <a:lnTo>
                    <a:pt x="4491" y="1048"/>
                  </a:lnTo>
                  <a:lnTo>
                    <a:pt x="6886" y="898"/>
                  </a:lnTo>
                  <a:lnTo>
                    <a:pt x="9131" y="749"/>
                  </a:lnTo>
                  <a:lnTo>
                    <a:pt x="10029" y="749"/>
                  </a:lnTo>
                  <a:lnTo>
                    <a:pt x="10179" y="599"/>
                  </a:lnTo>
                  <a:lnTo>
                    <a:pt x="10927" y="599"/>
                  </a:lnTo>
                  <a:lnTo>
                    <a:pt x="10927" y="449"/>
                  </a:lnTo>
                  <a:lnTo>
                    <a:pt x="10778" y="300"/>
                  </a:lnTo>
                  <a:lnTo>
                    <a:pt x="10329" y="300"/>
                  </a:lnTo>
                  <a:lnTo>
                    <a:pt x="9281" y="150"/>
                  </a:lnTo>
                  <a:lnTo>
                    <a:pt x="808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4" name="Google Shape;3834;p57"/>
            <p:cNvSpPr/>
            <p:nvPr/>
          </p:nvSpPr>
          <p:spPr>
            <a:xfrm>
              <a:off x="3808125" y="3459950"/>
              <a:ext cx="261950" cy="18725"/>
            </a:xfrm>
            <a:custGeom>
              <a:avLst/>
              <a:gdLst/>
              <a:ahLst/>
              <a:cxnLst/>
              <a:rect l="l" t="t" r="r" b="b"/>
              <a:pathLst>
                <a:path w="10478" h="749" extrusionOk="0">
                  <a:moveTo>
                    <a:pt x="1198" y="0"/>
                  </a:moveTo>
                  <a:lnTo>
                    <a:pt x="0" y="300"/>
                  </a:lnTo>
                  <a:lnTo>
                    <a:pt x="0" y="449"/>
                  </a:lnTo>
                  <a:lnTo>
                    <a:pt x="1198" y="749"/>
                  </a:lnTo>
                  <a:lnTo>
                    <a:pt x="7185" y="749"/>
                  </a:lnTo>
                  <a:lnTo>
                    <a:pt x="9430" y="599"/>
                  </a:lnTo>
                  <a:lnTo>
                    <a:pt x="10178" y="599"/>
                  </a:lnTo>
                  <a:lnTo>
                    <a:pt x="10328" y="449"/>
                  </a:lnTo>
                  <a:lnTo>
                    <a:pt x="10478" y="449"/>
                  </a:lnTo>
                  <a:lnTo>
                    <a:pt x="10328" y="150"/>
                  </a:lnTo>
                  <a:lnTo>
                    <a:pt x="9580" y="150"/>
                  </a:lnTo>
                  <a:lnTo>
                    <a:pt x="718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5" name="Google Shape;3835;p57"/>
            <p:cNvSpPr/>
            <p:nvPr/>
          </p:nvSpPr>
          <p:spPr>
            <a:xfrm>
              <a:off x="3808125" y="3534775"/>
              <a:ext cx="246975" cy="29975"/>
            </a:xfrm>
            <a:custGeom>
              <a:avLst/>
              <a:gdLst/>
              <a:ahLst/>
              <a:cxnLst/>
              <a:rect l="l" t="t" r="r" b="b"/>
              <a:pathLst>
                <a:path w="9879" h="1199" extrusionOk="0">
                  <a:moveTo>
                    <a:pt x="4640" y="1"/>
                  </a:moveTo>
                  <a:lnTo>
                    <a:pt x="2245" y="151"/>
                  </a:lnTo>
                  <a:lnTo>
                    <a:pt x="1198" y="300"/>
                  </a:lnTo>
                  <a:lnTo>
                    <a:pt x="150" y="450"/>
                  </a:lnTo>
                  <a:lnTo>
                    <a:pt x="0" y="600"/>
                  </a:lnTo>
                  <a:lnTo>
                    <a:pt x="150" y="749"/>
                  </a:lnTo>
                  <a:lnTo>
                    <a:pt x="898" y="899"/>
                  </a:lnTo>
                  <a:lnTo>
                    <a:pt x="2395" y="1198"/>
                  </a:lnTo>
                  <a:lnTo>
                    <a:pt x="4341" y="1198"/>
                  </a:lnTo>
                  <a:lnTo>
                    <a:pt x="6287" y="1049"/>
                  </a:lnTo>
                  <a:lnTo>
                    <a:pt x="7933" y="899"/>
                  </a:lnTo>
                  <a:lnTo>
                    <a:pt x="8981" y="899"/>
                  </a:lnTo>
                  <a:lnTo>
                    <a:pt x="9729" y="749"/>
                  </a:lnTo>
                  <a:lnTo>
                    <a:pt x="9879" y="600"/>
                  </a:lnTo>
                  <a:lnTo>
                    <a:pt x="9729" y="600"/>
                  </a:lnTo>
                  <a:lnTo>
                    <a:pt x="9131" y="450"/>
                  </a:lnTo>
                  <a:lnTo>
                    <a:pt x="6885" y="300"/>
                  </a:lnTo>
                  <a:lnTo>
                    <a:pt x="464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6" name="Google Shape;3836;p57"/>
            <p:cNvSpPr/>
            <p:nvPr/>
          </p:nvSpPr>
          <p:spPr>
            <a:xfrm>
              <a:off x="3800625" y="3620850"/>
              <a:ext cx="243250" cy="18725"/>
            </a:xfrm>
            <a:custGeom>
              <a:avLst/>
              <a:gdLst/>
              <a:ahLst/>
              <a:cxnLst/>
              <a:rect l="l" t="t" r="r" b="b"/>
              <a:pathLst>
                <a:path w="9730" h="749" extrusionOk="0">
                  <a:moveTo>
                    <a:pt x="1198" y="0"/>
                  </a:moveTo>
                  <a:lnTo>
                    <a:pt x="150" y="300"/>
                  </a:lnTo>
                  <a:lnTo>
                    <a:pt x="1" y="449"/>
                  </a:lnTo>
                  <a:lnTo>
                    <a:pt x="150" y="599"/>
                  </a:lnTo>
                  <a:lnTo>
                    <a:pt x="1198" y="749"/>
                  </a:lnTo>
                  <a:lnTo>
                    <a:pt x="4491" y="749"/>
                  </a:lnTo>
                  <a:lnTo>
                    <a:pt x="8832" y="599"/>
                  </a:lnTo>
                  <a:lnTo>
                    <a:pt x="9580" y="599"/>
                  </a:lnTo>
                  <a:lnTo>
                    <a:pt x="9730" y="449"/>
                  </a:lnTo>
                  <a:lnTo>
                    <a:pt x="9730" y="300"/>
                  </a:lnTo>
                  <a:lnTo>
                    <a:pt x="9580" y="150"/>
                  </a:lnTo>
                  <a:lnTo>
                    <a:pt x="8982" y="150"/>
                  </a:lnTo>
                  <a:lnTo>
                    <a:pt x="673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7" name="Google Shape;3837;p57"/>
            <p:cNvSpPr/>
            <p:nvPr/>
          </p:nvSpPr>
          <p:spPr>
            <a:xfrm>
              <a:off x="3796900" y="3699425"/>
              <a:ext cx="235750" cy="22475"/>
            </a:xfrm>
            <a:custGeom>
              <a:avLst/>
              <a:gdLst/>
              <a:ahLst/>
              <a:cxnLst/>
              <a:rect l="l" t="t" r="r" b="b"/>
              <a:pathLst>
                <a:path w="9430" h="899" extrusionOk="0">
                  <a:moveTo>
                    <a:pt x="4490" y="1"/>
                  </a:moveTo>
                  <a:lnTo>
                    <a:pt x="299" y="300"/>
                  </a:lnTo>
                  <a:lnTo>
                    <a:pt x="0" y="300"/>
                  </a:lnTo>
                  <a:lnTo>
                    <a:pt x="0" y="599"/>
                  </a:lnTo>
                  <a:lnTo>
                    <a:pt x="299" y="749"/>
                  </a:lnTo>
                  <a:lnTo>
                    <a:pt x="4490" y="899"/>
                  </a:lnTo>
                  <a:lnTo>
                    <a:pt x="6586" y="899"/>
                  </a:lnTo>
                  <a:lnTo>
                    <a:pt x="8681" y="599"/>
                  </a:lnTo>
                  <a:lnTo>
                    <a:pt x="9280" y="599"/>
                  </a:lnTo>
                  <a:lnTo>
                    <a:pt x="9430" y="450"/>
                  </a:lnTo>
                  <a:lnTo>
                    <a:pt x="9280" y="300"/>
                  </a:lnTo>
                  <a:lnTo>
                    <a:pt x="8681" y="150"/>
                  </a:lnTo>
                  <a:lnTo>
                    <a:pt x="6586"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8" name="Google Shape;3838;p57"/>
            <p:cNvSpPr/>
            <p:nvPr/>
          </p:nvSpPr>
          <p:spPr>
            <a:xfrm>
              <a:off x="3789400" y="3781750"/>
              <a:ext cx="235775" cy="26225"/>
            </a:xfrm>
            <a:custGeom>
              <a:avLst/>
              <a:gdLst/>
              <a:ahLst/>
              <a:cxnLst/>
              <a:rect l="l" t="t" r="r" b="b"/>
              <a:pathLst>
                <a:path w="9431" h="1049" extrusionOk="0">
                  <a:moveTo>
                    <a:pt x="3593" y="1"/>
                  </a:moveTo>
                  <a:lnTo>
                    <a:pt x="1947" y="150"/>
                  </a:lnTo>
                  <a:lnTo>
                    <a:pt x="150" y="150"/>
                  </a:lnTo>
                  <a:lnTo>
                    <a:pt x="1" y="300"/>
                  </a:lnTo>
                  <a:lnTo>
                    <a:pt x="1" y="450"/>
                  </a:lnTo>
                  <a:lnTo>
                    <a:pt x="1" y="599"/>
                  </a:lnTo>
                  <a:lnTo>
                    <a:pt x="150" y="599"/>
                  </a:lnTo>
                  <a:lnTo>
                    <a:pt x="2695" y="749"/>
                  </a:lnTo>
                  <a:lnTo>
                    <a:pt x="5090" y="899"/>
                  </a:lnTo>
                  <a:lnTo>
                    <a:pt x="6736" y="1048"/>
                  </a:lnTo>
                  <a:lnTo>
                    <a:pt x="8383" y="899"/>
                  </a:lnTo>
                  <a:lnTo>
                    <a:pt x="9131" y="749"/>
                  </a:lnTo>
                  <a:lnTo>
                    <a:pt x="9431" y="749"/>
                  </a:lnTo>
                  <a:lnTo>
                    <a:pt x="9431" y="599"/>
                  </a:lnTo>
                  <a:lnTo>
                    <a:pt x="9431" y="450"/>
                  </a:lnTo>
                  <a:lnTo>
                    <a:pt x="9281" y="300"/>
                  </a:lnTo>
                  <a:lnTo>
                    <a:pt x="8532" y="150"/>
                  </a:lnTo>
                  <a:lnTo>
                    <a:pt x="7185" y="150"/>
                  </a:lnTo>
                  <a:lnTo>
                    <a:pt x="598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39" name="Google Shape;3839;p57"/>
            <p:cNvSpPr/>
            <p:nvPr/>
          </p:nvSpPr>
          <p:spPr>
            <a:xfrm>
              <a:off x="3804375" y="3864075"/>
              <a:ext cx="205825" cy="22475"/>
            </a:xfrm>
            <a:custGeom>
              <a:avLst/>
              <a:gdLst/>
              <a:ahLst/>
              <a:cxnLst/>
              <a:rect l="l" t="t" r="r" b="b"/>
              <a:pathLst>
                <a:path w="8233" h="899" extrusionOk="0">
                  <a:moveTo>
                    <a:pt x="2096" y="1"/>
                  </a:moveTo>
                  <a:lnTo>
                    <a:pt x="150" y="150"/>
                  </a:lnTo>
                  <a:lnTo>
                    <a:pt x="0" y="150"/>
                  </a:lnTo>
                  <a:lnTo>
                    <a:pt x="0" y="300"/>
                  </a:lnTo>
                  <a:lnTo>
                    <a:pt x="0" y="599"/>
                  </a:lnTo>
                  <a:lnTo>
                    <a:pt x="150" y="599"/>
                  </a:lnTo>
                  <a:lnTo>
                    <a:pt x="2096" y="749"/>
                  </a:lnTo>
                  <a:lnTo>
                    <a:pt x="3892" y="899"/>
                  </a:lnTo>
                  <a:lnTo>
                    <a:pt x="7484" y="599"/>
                  </a:lnTo>
                  <a:lnTo>
                    <a:pt x="8083" y="599"/>
                  </a:lnTo>
                  <a:lnTo>
                    <a:pt x="8233" y="450"/>
                  </a:lnTo>
                  <a:lnTo>
                    <a:pt x="8083" y="300"/>
                  </a:lnTo>
                  <a:lnTo>
                    <a:pt x="7484" y="300"/>
                  </a:lnTo>
                  <a:lnTo>
                    <a:pt x="3892"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0" name="Google Shape;3840;p57"/>
            <p:cNvSpPr/>
            <p:nvPr/>
          </p:nvSpPr>
          <p:spPr>
            <a:xfrm>
              <a:off x="3751975" y="3938925"/>
              <a:ext cx="243275" cy="29950"/>
            </a:xfrm>
            <a:custGeom>
              <a:avLst/>
              <a:gdLst/>
              <a:ahLst/>
              <a:cxnLst/>
              <a:rect l="l" t="t" r="r" b="b"/>
              <a:pathLst>
                <a:path w="9731" h="1198" extrusionOk="0">
                  <a:moveTo>
                    <a:pt x="3743" y="0"/>
                  </a:moveTo>
                  <a:lnTo>
                    <a:pt x="1947" y="150"/>
                  </a:lnTo>
                  <a:lnTo>
                    <a:pt x="151" y="449"/>
                  </a:lnTo>
                  <a:lnTo>
                    <a:pt x="1" y="449"/>
                  </a:lnTo>
                  <a:lnTo>
                    <a:pt x="1" y="599"/>
                  </a:lnTo>
                  <a:lnTo>
                    <a:pt x="151" y="898"/>
                  </a:lnTo>
                  <a:lnTo>
                    <a:pt x="2246" y="1048"/>
                  </a:lnTo>
                  <a:lnTo>
                    <a:pt x="4641" y="1198"/>
                  </a:lnTo>
                  <a:lnTo>
                    <a:pt x="6886" y="1048"/>
                  </a:lnTo>
                  <a:lnTo>
                    <a:pt x="9131" y="898"/>
                  </a:lnTo>
                  <a:lnTo>
                    <a:pt x="9580" y="749"/>
                  </a:lnTo>
                  <a:lnTo>
                    <a:pt x="9730" y="599"/>
                  </a:lnTo>
                  <a:lnTo>
                    <a:pt x="9580" y="449"/>
                  </a:lnTo>
                  <a:lnTo>
                    <a:pt x="9131" y="299"/>
                  </a:lnTo>
                  <a:lnTo>
                    <a:pt x="7635" y="150"/>
                  </a:lnTo>
                  <a:lnTo>
                    <a:pt x="568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1" name="Google Shape;3841;p57"/>
            <p:cNvSpPr/>
            <p:nvPr/>
          </p:nvSpPr>
          <p:spPr>
            <a:xfrm>
              <a:off x="3789400" y="4021250"/>
              <a:ext cx="198350" cy="26200"/>
            </a:xfrm>
            <a:custGeom>
              <a:avLst/>
              <a:gdLst/>
              <a:ahLst/>
              <a:cxnLst/>
              <a:rect l="l" t="t" r="r" b="b"/>
              <a:pathLst>
                <a:path w="7934" h="1048" extrusionOk="0">
                  <a:moveTo>
                    <a:pt x="3743" y="0"/>
                  </a:moveTo>
                  <a:lnTo>
                    <a:pt x="1947" y="150"/>
                  </a:lnTo>
                  <a:lnTo>
                    <a:pt x="300" y="299"/>
                  </a:lnTo>
                  <a:lnTo>
                    <a:pt x="150" y="299"/>
                  </a:lnTo>
                  <a:lnTo>
                    <a:pt x="1" y="449"/>
                  </a:lnTo>
                  <a:lnTo>
                    <a:pt x="150" y="599"/>
                  </a:lnTo>
                  <a:lnTo>
                    <a:pt x="300" y="748"/>
                  </a:lnTo>
                  <a:lnTo>
                    <a:pt x="3743" y="1048"/>
                  </a:lnTo>
                  <a:lnTo>
                    <a:pt x="5389" y="1048"/>
                  </a:lnTo>
                  <a:lnTo>
                    <a:pt x="7185" y="748"/>
                  </a:lnTo>
                  <a:lnTo>
                    <a:pt x="7784" y="748"/>
                  </a:lnTo>
                  <a:lnTo>
                    <a:pt x="7934" y="599"/>
                  </a:lnTo>
                  <a:lnTo>
                    <a:pt x="7784" y="449"/>
                  </a:lnTo>
                  <a:lnTo>
                    <a:pt x="7185" y="299"/>
                  </a:lnTo>
                  <a:lnTo>
                    <a:pt x="5539" y="150"/>
                  </a:lnTo>
                  <a:lnTo>
                    <a:pt x="37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2" name="Google Shape;3842;p57"/>
            <p:cNvSpPr/>
            <p:nvPr/>
          </p:nvSpPr>
          <p:spPr>
            <a:xfrm>
              <a:off x="3800625" y="4182150"/>
              <a:ext cx="164675" cy="26200"/>
            </a:xfrm>
            <a:custGeom>
              <a:avLst/>
              <a:gdLst/>
              <a:ahLst/>
              <a:cxnLst/>
              <a:rect l="l" t="t" r="r" b="b"/>
              <a:pathLst>
                <a:path w="6587" h="1048" extrusionOk="0">
                  <a:moveTo>
                    <a:pt x="2994" y="0"/>
                  </a:moveTo>
                  <a:lnTo>
                    <a:pt x="1498" y="150"/>
                  </a:lnTo>
                  <a:lnTo>
                    <a:pt x="150" y="300"/>
                  </a:lnTo>
                  <a:lnTo>
                    <a:pt x="1" y="449"/>
                  </a:lnTo>
                  <a:lnTo>
                    <a:pt x="1" y="599"/>
                  </a:lnTo>
                  <a:lnTo>
                    <a:pt x="1" y="749"/>
                  </a:lnTo>
                  <a:lnTo>
                    <a:pt x="150" y="749"/>
                  </a:lnTo>
                  <a:lnTo>
                    <a:pt x="749" y="898"/>
                  </a:lnTo>
                  <a:lnTo>
                    <a:pt x="2096" y="1048"/>
                  </a:lnTo>
                  <a:lnTo>
                    <a:pt x="3294" y="1048"/>
                  </a:lnTo>
                  <a:lnTo>
                    <a:pt x="5838" y="749"/>
                  </a:lnTo>
                  <a:lnTo>
                    <a:pt x="6437" y="599"/>
                  </a:lnTo>
                  <a:lnTo>
                    <a:pt x="6587" y="599"/>
                  </a:lnTo>
                  <a:lnTo>
                    <a:pt x="6587" y="449"/>
                  </a:lnTo>
                  <a:lnTo>
                    <a:pt x="6587" y="300"/>
                  </a:lnTo>
                  <a:lnTo>
                    <a:pt x="6437" y="300"/>
                  </a:lnTo>
                  <a:lnTo>
                    <a:pt x="5838" y="150"/>
                  </a:lnTo>
                  <a:lnTo>
                    <a:pt x="4491"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3" name="Google Shape;3843;p57"/>
            <p:cNvSpPr/>
            <p:nvPr/>
          </p:nvSpPr>
          <p:spPr>
            <a:xfrm>
              <a:off x="3804375" y="4103550"/>
              <a:ext cx="172150" cy="22500"/>
            </a:xfrm>
            <a:custGeom>
              <a:avLst/>
              <a:gdLst/>
              <a:ahLst/>
              <a:cxnLst/>
              <a:rect l="l" t="t" r="r" b="b"/>
              <a:pathLst>
                <a:path w="6886" h="900" extrusionOk="0">
                  <a:moveTo>
                    <a:pt x="1647" y="1"/>
                  </a:moveTo>
                  <a:lnTo>
                    <a:pt x="150" y="151"/>
                  </a:lnTo>
                  <a:lnTo>
                    <a:pt x="0" y="300"/>
                  </a:lnTo>
                  <a:lnTo>
                    <a:pt x="0" y="450"/>
                  </a:lnTo>
                  <a:lnTo>
                    <a:pt x="0" y="600"/>
                  </a:lnTo>
                  <a:lnTo>
                    <a:pt x="150" y="749"/>
                  </a:lnTo>
                  <a:lnTo>
                    <a:pt x="1647" y="899"/>
                  </a:lnTo>
                  <a:lnTo>
                    <a:pt x="3144" y="899"/>
                  </a:lnTo>
                  <a:lnTo>
                    <a:pt x="6137" y="749"/>
                  </a:lnTo>
                  <a:lnTo>
                    <a:pt x="6736" y="600"/>
                  </a:lnTo>
                  <a:lnTo>
                    <a:pt x="6886" y="600"/>
                  </a:lnTo>
                  <a:lnTo>
                    <a:pt x="6886" y="450"/>
                  </a:lnTo>
                  <a:lnTo>
                    <a:pt x="6886" y="300"/>
                  </a:lnTo>
                  <a:lnTo>
                    <a:pt x="6736" y="300"/>
                  </a:lnTo>
                  <a:lnTo>
                    <a:pt x="6137" y="151"/>
                  </a:lnTo>
                  <a:lnTo>
                    <a:pt x="3144"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4" name="Google Shape;3844;p57"/>
            <p:cNvSpPr/>
            <p:nvPr/>
          </p:nvSpPr>
          <p:spPr>
            <a:xfrm>
              <a:off x="3804375" y="4264475"/>
              <a:ext cx="149700" cy="22475"/>
            </a:xfrm>
            <a:custGeom>
              <a:avLst/>
              <a:gdLst/>
              <a:ahLst/>
              <a:cxnLst/>
              <a:rect l="l" t="t" r="r" b="b"/>
              <a:pathLst>
                <a:path w="5988" h="899" extrusionOk="0">
                  <a:moveTo>
                    <a:pt x="1497" y="0"/>
                  </a:moveTo>
                  <a:lnTo>
                    <a:pt x="150" y="300"/>
                  </a:lnTo>
                  <a:lnTo>
                    <a:pt x="0" y="449"/>
                  </a:lnTo>
                  <a:lnTo>
                    <a:pt x="150" y="599"/>
                  </a:lnTo>
                  <a:lnTo>
                    <a:pt x="150" y="749"/>
                  </a:lnTo>
                  <a:lnTo>
                    <a:pt x="1497" y="898"/>
                  </a:lnTo>
                  <a:lnTo>
                    <a:pt x="3892" y="898"/>
                  </a:lnTo>
                  <a:lnTo>
                    <a:pt x="5239" y="749"/>
                  </a:lnTo>
                  <a:lnTo>
                    <a:pt x="5988" y="599"/>
                  </a:lnTo>
                  <a:lnTo>
                    <a:pt x="5988" y="449"/>
                  </a:lnTo>
                  <a:lnTo>
                    <a:pt x="5988" y="300"/>
                  </a:lnTo>
                  <a:lnTo>
                    <a:pt x="5239" y="150"/>
                  </a:lnTo>
                  <a:lnTo>
                    <a:pt x="404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5" name="Google Shape;3845;p57"/>
            <p:cNvSpPr/>
            <p:nvPr/>
          </p:nvSpPr>
          <p:spPr>
            <a:xfrm>
              <a:off x="3808125" y="4343050"/>
              <a:ext cx="134725" cy="26225"/>
            </a:xfrm>
            <a:custGeom>
              <a:avLst/>
              <a:gdLst/>
              <a:ahLst/>
              <a:cxnLst/>
              <a:rect l="l" t="t" r="r" b="b"/>
              <a:pathLst>
                <a:path w="5389" h="1049" extrusionOk="0">
                  <a:moveTo>
                    <a:pt x="2395" y="0"/>
                  </a:moveTo>
                  <a:lnTo>
                    <a:pt x="1198" y="150"/>
                  </a:lnTo>
                  <a:lnTo>
                    <a:pt x="150" y="300"/>
                  </a:lnTo>
                  <a:lnTo>
                    <a:pt x="0" y="449"/>
                  </a:lnTo>
                  <a:lnTo>
                    <a:pt x="0" y="599"/>
                  </a:lnTo>
                  <a:lnTo>
                    <a:pt x="0" y="749"/>
                  </a:lnTo>
                  <a:lnTo>
                    <a:pt x="150" y="749"/>
                  </a:lnTo>
                  <a:lnTo>
                    <a:pt x="300" y="898"/>
                  </a:lnTo>
                  <a:lnTo>
                    <a:pt x="1347" y="1048"/>
                  </a:lnTo>
                  <a:lnTo>
                    <a:pt x="2395" y="1048"/>
                  </a:lnTo>
                  <a:lnTo>
                    <a:pt x="3892" y="898"/>
                  </a:lnTo>
                  <a:lnTo>
                    <a:pt x="4640" y="749"/>
                  </a:lnTo>
                  <a:lnTo>
                    <a:pt x="5239" y="749"/>
                  </a:lnTo>
                  <a:lnTo>
                    <a:pt x="5239" y="599"/>
                  </a:lnTo>
                  <a:lnTo>
                    <a:pt x="5389" y="449"/>
                  </a:lnTo>
                  <a:lnTo>
                    <a:pt x="5239" y="30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6" name="Google Shape;3846;p57"/>
            <p:cNvSpPr/>
            <p:nvPr/>
          </p:nvSpPr>
          <p:spPr>
            <a:xfrm>
              <a:off x="3789400" y="4425375"/>
              <a:ext cx="142225" cy="22475"/>
            </a:xfrm>
            <a:custGeom>
              <a:avLst/>
              <a:gdLst/>
              <a:ahLst/>
              <a:cxnLst/>
              <a:rect l="l" t="t" r="r" b="b"/>
              <a:pathLst>
                <a:path w="5689" h="899" extrusionOk="0">
                  <a:moveTo>
                    <a:pt x="1348" y="0"/>
                  </a:moveTo>
                  <a:lnTo>
                    <a:pt x="749" y="150"/>
                  </a:lnTo>
                  <a:lnTo>
                    <a:pt x="150" y="300"/>
                  </a:lnTo>
                  <a:lnTo>
                    <a:pt x="1" y="599"/>
                  </a:lnTo>
                  <a:lnTo>
                    <a:pt x="150" y="599"/>
                  </a:lnTo>
                  <a:lnTo>
                    <a:pt x="749" y="898"/>
                  </a:lnTo>
                  <a:lnTo>
                    <a:pt x="2695" y="898"/>
                  </a:lnTo>
                  <a:lnTo>
                    <a:pt x="4940" y="749"/>
                  </a:lnTo>
                  <a:lnTo>
                    <a:pt x="5539" y="599"/>
                  </a:lnTo>
                  <a:lnTo>
                    <a:pt x="5689" y="599"/>
                  </a:lnTo>
                  <a:lnTo>
                    <a:pt x="5689" y="449"/>
                  </a:lnTo>
                  <a:lnTo>
                    <a:pt x="5539" y="300"/>
                  </a:lnTo>
                  <a:lnTo>
                    <a:pt x="4940" y="150"/>
                  </a:lnTo>
                  <a:lnTo>
                    <a:pt x="38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7" name="Google Shape;3847;p57"/>
            <p:cNvSpPr/>
            <p:nvPr/>
          </p:nvSpPr>
          <p:spPr>
            <a:xfrm>
              <a:off x="3785675" y="4507700"/>
              <a:ext cx="134725" cy="22475"/>
            </a:xfrm>
            <a:custGeom>
              <a:avLst/>
              <a:gdLst/>
              <a:ahLst/>
              <a:cxnLst/>
              <a:rect l="l" t="t" r="r" b="b"/>
              <a:pathLst>
                <a:path w="5389" h="899" extrusionOk="0">
                  <a:moveTo>
                    <a:pt x="1497" y="0"/>
                  </a:moveTo>
                  <a:lnTo>
                    <a:pt x="449" y="150"/>
                  </a:lnTo>
                  <a:lnTo>
                    <a:pt x="150" y="300"/>
                  </a:lnTo>
                  <a:lnTo>
                    <a:pt x="0" y="300"/>
                  </a:lnTo>
                  <a:lnTo>
                    <a:pt x="0" y="449"/>
                  </a:lnTo>
                  <a:lnTo>
                    <a:pt x="150" y="599"/>
                  </a:lnTo>
                  <a:lnTo>
                    <a:pt x="599" y="749"/>
                  </a:lnTo>
                  <a:lnTo>
                    <a:pt x="1198" y="898"/>
                  </a:lnTo>
                  <a:lnTo>
                    <a:pt x="2545" y="898"/>
                  </a:lnTo>
                  <a:lnTo>
                    <a:pt x="4640" y="749"/>
                  </a:lnTo>
                  <a:lnTo>
                    <a:pt x="5239" y="599"/>
                  </a:lnTo>
                  <a:lnTo>
                    <a:pt x="5389" y="449"/>
                  </a:lnTo>
                  <a:lnTo>
                    <a:pt x="5389" y="300"/>
                  </a:lnTo>
                  <a:lnTo>
                    <a:pt x="5239" y="150"/>
                  </a:lnTo>
                  <a:lnTo>
                    <a:pt x="4640" y="150"/>
                  </a:lnTo>
                  <a:lnTo>
                    <a:pt x="3592"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8" name="Google Shape;3848;p57"/>
            <p:cNvSpPr/>
            <p:nvPr/>
          </p:nvSpPr>
          <p:spPr>
            <a:xfrm>
              <a:off x="3781925" y="4586275"/>
              <a:ext cx="134725" cy="26225"/>
            </a:xfrm>
            <a:custGeom>
              <a:avLst/>
              <a:gdLst/>
              <a:ahLst/>
              <a:cxnLst/>
              <a:rect l="l" t="t" r="r" b="b"/>
              <a:pathLst>
                <a:path w="5389" h="1049" extrusionOk="0">
                  <a:moveTo>
                    <a:pt x="1348" y="1"/>
                  </a:moveTo>
                  <a:lnTo>
                    <a:pt x="749" y="150"/>
                  </a:lnTo>
                  <a:lnTo>
                    <a:pt x="150" y="300"/>
                  </a:lnTo>
                  <a:lnTo>
                    <a:pt x="0" y="450"/>
                  </a:lnTo>
                  <a:lnTo>
                    <a:pt x="0" y="599"/>
                  </a:lnTo>
                  <a:lnTo>
                    <a:pt x="150" y="749"/>
                  </a:lnTo>
                  <a:lnTo>
                    <a:pt x="1048" y="1048"/>
                  </a:lnTo>
                  <a:lnTo>
                    <a:pt x="3293" y="1048"/>
                  </a:lnTo>
                  <a:lnTo>
                    <a:pt x="4341" y="899"/>
                  </a:lnTo>
                  <a:lnTo>
                    <a:pt x="5089" y="749"/>
                  </a:lnTo>
                  <a:lnTo>
                    <a:pt x="5239" y="749"/>
                  </a:lnTo>
                  <a:lnTo>
                    <a:pt x="5389" y="599"/>
                  </a:lnTo>
                  <a:lnTo>
                    <a:pt x="5389" y="450"/>
                  </a:lnTo>
                  <a:lnTo>
                    <a:pt x="5239" y="300"/>
                  </a:lnTo>
                  <a:lnTo>
                    <a:pt x="5089" y="300"/>
                  </a:lnTo>
                  <a:lnTo>
                    <a:pt x="4341" y="150"/>
                  </a:lnTo>
                  <a:lnTo>
                    <a:pt x="3593"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49" name="Google Shape;3849;p57"/>
            <p:cNvSpPr/>
            <p:nvPr/>
          </p:nvSpPr>
          <p:spPr>
            <a:xfrm>
              <a:off x="3766950" y="4668600"/>
              <a:ext cx="134750" cy="26225"/>
            </a:xfrm>
            <a:custGeom>
              <a:avLst/>
              <a:gdLst/>
              <a:ahLst/>
              <a:cxnLst/>
              <a:rect l="l" t="t" r="r" b="b"/>
              <a:pathLst>
                <a:path w="5390" h="1049" extrusionOk="0">
                  <a:moveTo>
                    <a:pt x="1198" y="0"/>
                  </a:moveTo>
                  <a:lnTo>
                    <a:pt x="150" y="300"/>
                  </a:lnTo>
                  <a:lnTo>
                    <a:pt x="1" y="449"/>
                  </a:lnTo>
                  <a:lnTo>
                    <a:pt x="150" y="599"/>
                  </a:lnTo>
                  <a:lnTo>
                    <a:pt x="1198" y="899"/>
                  </a:lnTo>
                  <a:lnTo>
                    <a:pt x="2246" y="1048"/>
                  </a:lnTo>
                  <a:lnTo>
                    <a:pt x="3294" y="899"/>
                  </a:lnTo>
                  <a:lnTo>
                    <a:pt x="4491" y="749"/>
                  </a:lnTo>
                  <a:lnTo>
                    <a:pt x="5239" y="599"/>
                  </a:lnTo>
                  <a:lnTo>
                    <a:pt x="5389" y="449"/>
                  </a:lnTo>
                  <a:lnTo>
                    <a:pt x="5239" y="300"/>
                  </a:lnTo>
                  <a:lnTo>
                    <a:pt x="4491" y="150"/>
                  </a:lnTo>
                  <a:lnTo>
                    <a:pt x="344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0" name="Google Shape;3850;p57"/>
            <p:cNvSpPr/>
            <p:nvPr/>
          </p:nvSpPr>
          <p:spPr>
            <a:xfrm>
              <a:off x="3781925" y="4750925"/>
              <a:ext cx="108550" cy="18725"/>
            </a:xfrm>
            <a:custGeom>
              <a:avLst/>
              <a:gdLst/>
              <a:ahLst/>
              <a:cxnLst/>
              <a:rect l="l" t="t" r="r" b="b"/>
              <a:pathLst>
                <a:path w="4342" h="749" extrusionOk="0">
                  <a:moveTo>
                    <a:pt x="599" y="0"/>
                  </a:moveTo>
                  <a:lnTo>
                    <a:pt x="0" y="150"/>
                  </a:lnTo>
                  <a:lnTo>
                    <a:pt x="0" y="449"/>
                  </a:lnTo>
                  <a:lnTo>
                    <a:pt x="0" y="599"/>
                  </a:lnTo>
                  <a:lnTo>
                    <a:pt x="599" y="749"/>
                  </a:lnTo>
                  <a:lnTo>
                    <a:pt x="3443" y="749"/>
                  </a:lnTo>
                  <a:lnTo>
                    <a:pt x="4191" y="449"/>
                  </a:lnTo>
                  <a:lnTo>
                    <a:pt x="4341" y="449"/>
                  </a:lnTo>
                  <a:lnTo>
                    <a:pt x="4191" y="300"/>
                  </a:lnTo>
                  <a:lnTo>
                    <a:pt x="4191" y="150"/>
                  </a:lnTo>
                  <a:lnTo>
                    <a:pt x="3593"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1" name="Google Shape;3851;p57"/>
            <p:cNvSpPr/>
            <p:nvPr/>
          </p:nvSpPr>
          <p:spPr>
            <a:xfrm>
              <a:off x="3796900" y="4829500"/>
              <a:ext cx="82350" cy="22475"/>
            </a:xfrm>
            <a:custGeom>
              <a:avLst/>
              <a:gdLst/>
              <a:ahLst/>
              <a:cxnLst/>
              <a:rect l="l" t="t" r="r" b="b"/>
              <a:pathLst>
                <a:path w="3294" h="899" extrusionOk="0">
                  <a:moveTo>
                    <a:pt x="749" y="1"/>
                  </a:moveTo>
                  <a:lnTo>
                    <a:pt x="299" y="150"/>
                  </a:lnTo>
                  <a:lnTo>
                    <a:pt x="150" y="300"/>
                  </a:lnTo>
                  <a:lnTo>
                    <a:pt x="0" y="450"/>
                  </a:lnTo>
                  <a:lnTo>
                    <a:pt x="150" y="599"/>
                  </a:lnTo>
                  <a:lnTo>
                    <a:pt x="299" y="749"/>
                  </a:lnTo>
                  <a:lnTo>
                    <a:pt x="749" y="899"/>
                  </a:lnTo>
                  <a:lnTo>
                    <a:pt x="1347" y="899"/>
                  </a:lnTo>
                  <a:lnTo>
                    <a:pt x="2395" y="749"/>
                  </a:lnTo>
                  <a:lnTo>
                    <a:pt x="3143" y="599"/>
                  </a:lnTo>
                  <a:lnTo>
                    <a:pt x="3293" y="450"/>
                  </a:lnTo>
                  <a:lnTo>
                    <a:pt x="3143" y="300"/>
                  </a:lnTo>
                  <a:lnTo>
                    <a:pt x="2545" y="150"/>
                  </a:lnTo>
                  <a:lnTo>
                    <a:pt x="134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2" name="Google Shape;3852;p57"/>
            <p:cNvSpPr/>
            <p:nvPr/>
          </p:nvSpPr>
          <p:spPr>
            <a:xfrm>
              <a:off x="3804375" y="4911825"/>
              <a:ext cx="71125" cy="18725"/>
            </a:xfrm>
            <a:custGeom>
              <a:avLst/>
              <a:gdLst/>
              <a:ahLst/>
              <a:cxnLst/>
              <a:rect l="l" t="t" r="r" b="b"/>
              <a:pathLst>
                <a:path w="2845" h="749" extrusionOk="0">
                  <a:moveTo>
                    <a:pt x="899" y="1"/>
                  </a:moveTo>
                  <a:lnTo>
                    <a:pt x="150" y="150"/>
                  </a:lnTo>
                  <a:lnTo>
                    <a:pt x="150" y="300"/>
                  </a:lnTo>
                  <a:lnTo>
                    <a:pt x="0" y="450"/>
                  </a:lnTo>
                  <a:lnTo>
                    <a:pt x="150" y="599"/>
                  </a:lnTo>
                  <a:lnTo>
                    <a:pt x="899" y="749"/>
                  </a:lnTo>
                  <a:lnTo>
                    <a:pt x="1647" y="749"/>
                  </a:lnTo>
                  <a:lnTo>
                    <a:pt x="2395" y="599"/>
                  </a:lnTo>
                  <a:lnTo>
                    <a:pt x="2695" y="599"/>
                  </a:lnTo>
                  <a:lnTo>
                    <a:pt x="2844" y="450"/>
                  </a:lnTo>
                  <a:lnTo>
                    <a:pt x="2695" y="150"/>
                  </a:lnTo>
                  <a:lnTo>
                    <a:pt x="2395" y="150"/>
                  </a:lnTo>
                  <a:lnTo>
                    <a:pt x="1797"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3" name="Google Shape;3853;p57"/>
            <p:cNvSpPr/>
            <p:nvPr/>
          </p:nvSpPr>
          <p:spPr>
            <a:xfrm>
              <a:off x="3793150" y="4990400"/>
              <a:ext cx="67375" cy="22475"/>
            </a:xfrm>
            <a:custGeom>
              <a:avLst/>
              <a:gdLst/>
              <a:ahLst/>
              <a:cxnLst/>
              <a:rect l="l" t="t" r="r" b="b"/>
              <a:pathLst>
                <a:path w="2695" h="899" extrusionOk="0">
                  <a:moveTo>
                    <a:pt x="1048" y="1"/>
                  </a:moveTo>
                  <a:lnTo>
                    <a:pt x="449" y="150"/>
                  </a:lnTo>
                  <a:lnTo>
                    <a:pt x="0" y="300"/>
                  </a:lnTo>
                  <a:lnTo>
                    <a:pt x="0" y="450"/>
                  </a:lnTo>
                  <a:lnTo>
                    <a:pt x="0" y="749"/>
                  </a:lnTo>
                  <a:lnTo>
                    <a:pt x="300" y="899"/>
                  </a:lnTo>
                  <a:lnTo>
                    <a:pt x="1647" y="899"/>
                  </a:lnTo>
                  <a:lnTo>
                    <a:pt x="2395" y="749"/>
                  </a:lnTo>
                  <a:lnTo>
                    <a:pt x="2545" y="600"/>
                  </a:lnTo>
                  <a:lnTo>
                    <a:pt x="2695" y="450"/>
                  </a:lnTo>
                  <a:lnTo>
                    <a:pt x="2545" y="300"/>
                  </a:lnTo>
                  <a:lnTo>
                    <a:pt x="2395" y="300"/>
                  </a:lnTo>
                  <a:lnTo>
                    <a:pt x="1797" y="150"/>
                  </a:lnTo>
                  <a:lnTo>
                    <a:pt x="1048"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4" name="Google Shape;3854;p57"/>
            <p:cNvSpPr/>
            <p:nvPr/>
          </p:nvSpPr>
          <p:spPr>
            <a:xfrm>
              <a:off x="3793150" y="5076475"/>
              <a:ext cx="59900" cy="15000"/>
            </a:xfrm>
            <a:custGeom>
              <a:avLst/>
              <a:gdLst/>
              <a:ahLst/>
              <a:cxnLst/>
              <a:rect l="l" t="t" r="r" b="b"/>
              <a:pathLst>
                <a:path w="2396" h="600" extrusionOk="0">
                  <a:moveTo>
                    <a:pt x="150" y="0"/>
                  </a:moveTo>
                  <a:lnTo>
                    <a:pt x="150" y="150"/>
                  </a:lnTo>
                  <a:lnTo>
                    <a:pt x="0" y="300"/>
                  </a:lnTo>
                  <a:lnTo>
                    <a:pt x="0" y="449"/>
                  </a:lnTo>
                  <a:lnTo>
                    <a:pt x="300" y="449"/>
                  </a:lnTo>
                  <a:lnTo>
                    <a:pt x="1048" y="599"/>
                  </a:lnTo>
                  <a:lnTo>
                    <a:pt x="1946" y="599"/>
                  </a:lnTo>
                  <a:lnTo>
                    <a:pt x="2395" y="449"/>
                  </a:lnTo>
                  <a:lnTo>
                    <a:pt x="2395" y="300"/>
                  </a:lnTo>
                  <a:lnTo>
                    <a:pt x="2395" y="150"/>
                  </a:lnTo>
                  <a:lnTo>
                    <a:pt x="2096"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5" name="Google Shape;3855;p57"/>
            <p:cNvSpPr/>
            <p:nvPr/>
          </p:nvSpPr>
          <p:spPr>
            <a:xfrm>
              <a:off x="1192500" y="238125"/>
              <a:ext cx="5235000" cy="5238750"/>
            </a:xfrm>
            <a:custGeom>
              <a:avLst/>
              <a:gdLst/>
              <a:ahLst/>
              <a:cxnLst/>
              <a:rect l="l" t="t" r="r" b="b"/>
              <a:pathLst>
                <a:path w="209400" h="209550" extrusionOk="0">
                  <a:moveTo>
                    <a:pt x="100135" y="23200"/>
                  </a:moveTo>
                  <a:lnTo>
                    <a:pt x="98638" y="34276"/>
                  </a:lnTo>
                  <a:lnTo>
                    <a:pt x="94597" y="34725"/>
                  </a:lnTo>
                  <a:lnTo>
                    <a:pt x="90555" y="35324"/>
                  </a:lnTo>
                  <a:lnTo>
                    <a:pt x="90555" y="35324"/>
                  </a:lnTo>
                  <a:lnTo>
                    <a:pt x="90705" y="24248"/>
                  </a:lnTo>
                  <a:lnTo>
                    <a:pt x="95345" y="23649"/>
                  </a:lnTo>
                  <a:lnTo>
                    <a:pt x="100135" y="23200"/>
                  </a:lnTo>
                  <a:close/>
                  <a:moveTo>
                    <a:pt x="108517" y="23200"/>
                  </a:moveTo>
                  <a:lnTo>
                    <a:pt x="113606" y="23500"/>
                  </a:lnTo>
                  <a:lnTo>
                    <a:pt x="118845" y="24248"/>
                  </a:lnTo>
                  <a:lnTo>
                    <a:pt x="118845" y="35324"/>
                  </a:lnTo>
                  <a:lnTo>
                    <a:pt x="114504" y="34576"/>
                  </a:lnTo>
                  <a:lnTo>
                    <a:pt x="110163" y="34127"/>
                  </a:lnTo>
                  <a:lnTo>
                    <a:pt x="108517" y="23200"/>
                  </a:lnTo>
                  <a:close/>
                  <a:moveTo>
                    <a:pt x="89657" y="24398"/>
                  </a:moveTo>
                  <a:lnTo>
                    <a:pt x="89657" y="24547"/>
                  </a:lnTo>
                  <a:lnTo>
                    <a:pt x="88310" y="24996"/>
                  </a:lnTo>
                  <a:lnTo>
                    <a:pt x="87262" y="25146"/>
                  </a:lnTo>
                  <a:lnTo>
                    <a:pt x="86215" y="25595"/>
                  </a:lnTo>
                  <a:lnTo>
                    <a:pt x="86215" y="25745"/>
                  </a:lnTo>
                  <a:lnTo>
                    <a:pt x="88011" y="25296"/>
                  </a:lnTo>
                  <a:lnTo>
                    <a:pt x="88909" y="25146"/>
                  </a:lnTo>
                  <a:lnTo>
                    <a:pt x="89657" y="24996"/>
                  </a:lnTo>
                  <a:lnTo>
                    <a:pt x="89657" y="25745"/>
                  </a:lnTo>
                  <a:lnTo>
                    <a:pt x="88310" y="26194"/>
                  </a:lnTo>
                  <a:lnTo>
                    <a:pt x="87412" y="26493"/>
                  </a:lnTo>
                  <a:lnTo>
                    <a:pt x="86514" y="26792"/>
                  </a:lnTo>
                  <a:lnTo>
                    <a:pt x="86364" y="26942"/>
                  </a:lnTo>
                  <a:lnTo>
                    <a:pt x="86514" y="26942"/>
                  </a:lnTo>
                  <a:lnTo>
                    <a:pt x="88460" y="26493"/>
                  </a:lnTo>
                  <a:lnTo>
                    <a:pt x="89657" y="26194"/>
                  </a:lnTo>
                  <a:lnTo>
                    <a:pt x="89657" y="27092"/>
                  </a:lnTo>
                  <a:lnTo>
                    <a:pt x="88310" y="27541"/>
                  </a:lnTo>
                  <a:lnTo>
                    <a:pt x="87412" y="27691"/>
                  </a:lnTo>
                  <a:lnTo>
                    <a:pt x="86514" y="28140"/>
                  </a:lnTo>
                  <a:lnTo>
                    <a:pt x="86514" y="28289"/>
                  </a:lnTo>
                  <a:lnTo>
                    <a:pt x="87412" y="27990"/>
                  </a:lnTo>
                  <a:lnTo>
                    <a:pt x="88310" y="27840"/>
                  </a:lnTo>
                  <a:lnTo>
                    <a:pt x="89657" y="27391"/>
                  </a:lnTo>
                  <a:lnTo>
                    <a:pt x="89657" y="28289"/>
                  </a:lnTo>
                  <a:lnTo>
                    <a:pt x="88310" y="28589"/>
                  </a:lnTo>
                  <a:lnTo>
                    <a:pt x="87562" y="28888"/>
                  </a:lnTo>
                  <a:lnTo>
                    <a:pt x="86963" y="29187"/>
                  </a:lnTo>
                  <a:lnTo>
                    <a:pt x="86963" y="29337"/>
                  </a:lnTo>
                  <a:lnTo>
                    <a:pt x="87113" y="29337"/>
                  </a:lnTo>
                  <a:lnTo>
                    <a:pt x="88759" y="28738"/>
                  </a:lnTo>
                  <a:lnTo>
                    <a:pt x="89657" y="28589"/>
                  </a:lnTo>
                  <a:lnTo>
                    <a:pt x="89657" y="29786"/>
                  </a:lnTo>
                  <a:lnTo>
                    <a:pt x="88610" y="30085"/>
                  </a:lnTo>
                  <a:lnTo>
                    <a:pt x="87712" y="30385"/>
                  </a:lnTo>
                  <a:lnTo>
                    <a:pt x="86963" y="30684"/>
                  </a:lnTo>
                  <a:lnTo>
                    <a:pt x="86963" y="30834"/>
                  </a:lnTo>
                  <a:lnTo>
                    <a:pt x="87861" y="30534"/>
                  </a:lnTo>
                  <a:lnTo>
                    <a:pt x="88610" y="30385"/>
                  </a:lnTo>
                  <a:lnTo>
                    <a:pt x="89657" y="30085"/>
                  </a:lnTo>
                  <a:lnTo>
                    <a:pt x="89657" y="30983"/>
                  </a:lnTo>
                  <a:lnTo>
                    <a:pt x="88759" y="31133"/>
                  </a:lnTo>
                  <a:lnTo>
                    <a:pt x="88011" y="31433"/>
                  </a:lnTo>
                  <a:lnTo>
                    <a:pt x="87262" y="31732"/>
                  </a:lnTo>
                  <a:lnTo>
                    <a:pt x="87262" y="31882"/>
                  </a:lnTo>
                  <a:lnTo>
                    <a:pt x="89208" y="31283"/>
                  </a:lnTo>
                  <a:lnTo>
                    <a:pt x="89657" y="31283"/>
                  </a:lnTo>
                  <a:lnTo>
                    <a:pt x="89657" y="32031"/>
                  </a:lnTo>
                  <a:lnTo>
                    <a:pt x="89059" y="32181"/>
                  </a:lnTo>
                  <a:lnTo>
                    <a:pt x="87562" y="32780"/>
                  </a:lnTo>
                  <a:lnTo>
                    <a:pt x="87562" y="32929"/>
                  </a:lnTo>
                  <a:lnTo>
                    <a:pt x="87712" y="32929"/>
                  </a:lnTo>
                  <a:lnTo>
                    <a:pt x="89059" y="32480"/>
                  </a:lnTo>
                  <a:lnTo>
                    <a:pt x="89657" y="32331"/>
                  </a:lnTo>
                  <a:lnTo>
                    <a:pt x="89657" y="32331"/>
                  </a:lnTo>
                  <a:lnTo>
                    <a:pt x="89508" y="33229"/>
                  </a:lnTo>
                  <a:lnTo>
                    <a:pt x="88759" y="33378"/>
                  </a:lnTo>
                  <a:lnTo>
                    <a:pt x="87861" y="33678"/>
                  </a:lnTo>
                  <a:lnTo>
                    <a:pt x="87861" y="33827"/>
                  </a:lnTo>
                  <a:lnTo>
                    <a:pt x="88759" y="33678"/>
                  </a:lnTo>
                  <a:lnTo>
                    <a:pt x="89508" y="33378"/>
                  </a:lnTo>
                  <a:lnTo>
                    <a:pt x="89508" y="34276"/>
                  </a:lnTo>
                  <a:lnTo>
                    <a:pt x="89208" y="34276"/>
                  </a:lnTo>
                  <a:lnTo>
                    <a:pt x="88759" y="34576"/>
                  </a:lnTo>
                  <a:lnTo>
                    <a:pt x="88161" y="34725"/>
                  </a:lnTo>
                  <a:lnTo>
                    <a:pt x="88161" y="34875"/>
                  </a:lnTo>
                  <a:lnTo>
                    <a:pt x="89358" y="34576"/>
                  </a:lnTo>
                  <a:lnTo>
                    <a:pt x="89508" y="34426"/>
                  </a:lnTo>
                  <a:lnTo>
                    <a:pt x="89508" y="35174"/>
                  </a:lnTo>
                  <a:lnTo>
                    <a:pt x="88310" y="35773"/>
                  </a:lnTo>
                  <a:lnTo>
                    <a:pt x="88310" y="35923"/>
                  </a:lnTo>
                  <a:lnTo>
                    <a:pt x="88460" y="35923"/>
                  </a:lnTo>
                  <a:lnTo>
                    <a:pt x="89059" y="35624"/>
                  </a:lnTo>
                  <a:lnTo>
                    <a:pt x="89508" y="35474"/>
                  </a:lnTo>
                  <a:lnTo>
                    <a:pt x="89508" y="35624"/>
                  </a:lnTo>
                  <a:lnTo>
                    <a:pt x="89508" y="36222"/>
                  </a:lnTo>
                  <a:lnTo>
                    <a:pt x="89358" y="36222"/>
                  </a:lnTo>
                  <a:lnTo>
                    <a:pt x="88909" y="36522"/>
                  </a:lnTo>
                  <a:lnTo>
                    <a:pt x="88460" y="36821"/>
                  </a:lnTo>
                  <a:lnTo>
                    <a:pt x="88610" y="36821"/>
                  </a:lnTo>
                  <a:lnTo>
                    <a:pt x="88909" y="36671"/>
                  </a:lnTo>
                  <a:lnTo>
                    <a:pt x="89358" y="36522"/>
                  </a:lnTo>
                  <a:lnTo>
                    <a:pt x="89508" y="36522"/>
                  </a:lnTo>
                  <a:lnTo>
                    <a:pt x="89508" y="37120"/>
                  </a:lnTo>
                  <a:lnTo>
                    <a:pt x="89508" y="37270"/>
                  </a:lnTo>
                  <a:lnTo>
                    <a:pt x="88909" y="37569"/>
                  </a:lnTo>
                  <a:lnTo>
                    <a:pt x="88909" y="37719"/>
                  </a:lnTo>
                  <a:lnTo>
                    <a:pt x="89508" y="37420"/>
                  </a:lnTo>
                  <a:lnTo>
                    <a:pt x="89508" y="38318"/>
                  </a:lnTo>
                  <a:lnTo>
                    <a:pt x="88909" y="38617"/>
                  </a:lnTo>
                  <a:lnTo>
                    <a:pt x="88011" y="36971"/>
                  </a:lnTo>
                  <a:lnTo>
                    <a:pt x="87412" y="36073"/>
                  </a:lnTo>
                  <a:lnTo>
                    <a:pt x="82024" y="26343"/>
                  </a:lnTo>
                  <a:lnTo>
                    <a:pt x="85766" y="25296"/>
                  </a:lnTo>
                  <a:lnTo>
                    <a:pt x="89657" y="24398"/>
                  </a:lnTo>
                  <a:close/>
                  <a:moveTo>
                    <a:pt x="119743" y="24398"/>
                  </a:moveTo>
                  <a:lnTo>
                    <a:pt x="123634" y="25296"/>
                  </a:lnTo>
                  <a:lnTo>
                    <a:pt x="127526" y="26343"/>
                  </a:lnTo>
                  <a:lnTo>
                    <a:pt x="121988" y="36073"/>
                  </a:lnTo>
                  <a:lnTo>
                    <a:pt x="121389" y="36971"/>
                  </a:lnTo>
                  <a:lnTo>
                    <a:pt x="120491" y="38617"/>
                  </a:lnTo>
                  <a:lnTo>
                    <a:pt x="120042" y="38318"/>
                  </a:lnTo>
                  <a:lnTo>
                    <a:pt x="119892" y="38318"/>
                  </a:lnTo>
                  <a:lnTo>
                    <a:pt x="119892" y="37420"/>
                  </a:lnTo>
                  <a:lnTo>
                    <a:pt x="120491" y="37719"/>
                  </a:lnTo>
                  <a:lnTo>
                    <a:pt x="120641" y="37569"/>
                  </a:lnTo>
                  <a:lnTo>
                    <a:pt x="119892" y="37270"/>
                  </a:lnTo>
                  <a:lnTo>
                    <a:pt x="119892" y="37120"/>
                  </a:lnTo>
                  <a:lnTo>
                    <a:pt x="119892" y="36671"/>
                  </a:lnTo>
                  <a:lnTo>
                    <a:pt x="119892" y="36522"/>
                  </a:lnTo>
                  <a:lnTo>
                    <a:pt x="120042" y="36522"/>
                  </a:lnTo>
                  <a:lnTo>
                    <a:pt x="120491" y="36821"/>
                  </a:lnTo>
                  <a:lnTo>
                    <a:pt x="120940" y="36821"/>
                  </a:lnTo>
                  <a:lnTo>
                    <a:pt x="120491" y="36522"/>
                  </a:lnTo>
                  <a:lnTo>
                    <a:pt x="120042" y="36222"/>
                  </a:lnTo>
                  <a:lnTo>
                    <a:pt x="119892" y="36222"/>
                  </a:lnTo>
                  <a:lnTo>
                    <a:pt x="119892" y="35624"/>
                  </a:lnTo>
                  <a:lnTo>
                    <a:pt x="119892" y="35474"/>
                  </a:lnTo>
                  <a:lnTo>
                    <a:pt x="120491" y="35773"/>
                  </a:lnTo>
                  <a:lnTo>
                    <a:pt x="120940" y="35923"/>
                  </a:lnTo>
                  <a:lnTo>
                    <a:pt x="121090" y="35923"/>
                  </a:lnTo>
                  <a:lnTo>
                    <a:pt x="121090" y="35773"/>
                  </a:lnTo>
                  <a:lnTo>
                    <a:pt x="119892" y="35174"/>
                  </a:lnTo>
                  <a:lnTo>
                    <a:pt x="119892" y="34426"/>
                  </a:lnTo>
                  <a:lnTo>
                    <a:pt x="120042" y="34576"/>
                  </a:lnTo>
                  <a:lnTo>
                    <a:pt x="121239" y="34875"/>
                  </a:lnTo>
                  <a:lnTo>
                    <a:pt x="121239" y="34725"/>
                  </a:lnTo>
                  <a:lnTo>
                    <a:pt x="120790" y="34576"/>
                  </a:lnTo>
                  <a:lnTo>
                    <a:pt x="120192" y="34276"/>
                  </a:lnTo>
                  <a:lnTo>
                    <a:pt x="119892" y="34276"/>
                  </a:lnTo>
                  <a:lnTo>
                    <a:pt x="119892" y="33378"/>
                  </a:lnTo>
                  <a:lnTo>
                    <a:pt x="120641" y="33678"/>
                  </a:lnTo>
                  <a:lnTo>
                    <a:pt x="121539" y="33827"/>
                  </a:lnTo>
                  <a:lnTo>
                    <a:pt x="121539" y="33678"/>
                  </a:lnTo>
                  <a:lnTo>
                    <a:pt x="120790" y="33378"/>
                  </a:lnTo>
                  <a:lnTo>
                    <a:pt x="119892" y="33229"/>
                  </a:lnTo>
                  <a:lnTo>
                    <a:pt x="119892" y="32331"/>
                  </a:lnTo>
                  <a:lnTo>
                    <a:pt x="120491" y="32480"/>
                  </a:lnTo>
                  <a:lnTo>
                    <a:pt x="121838" y="32929"/>
                  </a:lnTo>
                  <a:lnTo>
                    <a:pt x="121838" y="32780"/>
                  </a:lnTo>
                  <a:lnTo>
                    <a:pt x="120341" y="32181"/>
                  </a:lnTo>
                  <a:lnTo>
                    <a:pt x="119892" y="32031"/>
                  </a:lnTo>
                  <a:lnTo>
                    <a:pt x="119892" y="31283"/>
                  </a:lnTo>
                  <a:lnTo>
                    <a:pt x="120192" y="31283"/>
                  </a:lnTo>
                  <a:lnTo>
                    <a:pt x="122138" y="31882"/>
                  </a:lnTo>
                  <a:lnTo>
                    <a:pt x="122138" y="31732"/>
                  </a:lnTo>
                  <a:lnTo>
                    <a:pt x="121539" y="31433"/>
                  </a:lnTo>
                  <a:lnTo>
                    <a:pt x="120641" y="31133"/>
                  </a:lnTo>
                  <a:lnTo>
                    <a:pt x="119892" y="30983"/>
                  </a:lnTo>
                  <a:lnTo>
                    <a:pt x="119892" y="30085"/>
                  </a:lnTo>
                  <a:lnTo>
                    <a:pt x="120790" y="30385"/>
                  </a:lnTo>
                  <a:lnTo>
                    <a:pt x="121688" y="30534"/>
                  </a:lnTo>
                  <a:lnTo>
                    <a:pt x="122437" y="30834"/>
                  </a:lnTo>
                  <a:lnTo>
                    <a:pt x="122437" y="30684"/>
                  </a:lnTo>
                  <a:lnTo>
                    <a:pt x="121688" y="30385"/>
                  </a:lnTo>
                  <a:lnTo>
                    <a:pt x="120940" y="30085"/>
                  </a:lnTo>
                  <a:lnTo>
                    <a:pt x="119892" y="29786"/>
                  </a:lnTo>
                  <a:lnTo>
                    <a:pt x="119743" y="28589"/>
                  </a:lnTo>
                  <a:lnTo>
                    <a:pt x="120790" y="28738"/>
                  </a:lnTo>
                  <a:lnTo>
                    <a:pt x="122437" y="29337"/>
                  </a:lnTo>
                  <a:lnTo>
                    <a:pt x="122437" y="29187"/>
                  </a:lnTo>
                  <a:lnTo>
                    <a:pt x="121838" y="28888"/>
                  </a:lnTo>
                  <a:lnTo>
                    <a:pt x="121239" y="28589"/>
                  </a:lnTo>
                  <a:lnTo>
                    <a:pt x="119743" y="28289"/>
                  </a:lnTo>
                  <a:lnTo>
                    <a:pt x="119743" y="27391"/>
                  </a:lnTo>
                  <a:lnTo>
                    <a:pt x="121090" y="27840"/>
                  </a:lnTo>
                  <a:lnTo>
                    <a:pt x="121988" y="27990"/>
                  </a:lnTo>
                  <a:lnTo>
                    <a:pt x="122886" y="28289"/>
                  </a:lnTo>
                  <a:lnTo>
                    <a:pt x="122886" y="28140"/>
                  </a:lnTo>
                  <a:lnTo>
                    <a:pt x="121988" y="27691"/>
                  </a:lnTo>
                  <a:lnTo>
                    <a:pt x="121090" y="27541"/>
                  </a:lnTo>
                  <a:lnTo>
                    <a:pt x="119743" y="27092"/>
                  </a:lnTo>
                  <a:lnTo>
                    <a:pt x="119743" y="26194"/>
                  </a:lnTo>
                  <a:lnTo>
                    <a:pt x="120940" y="26493"/>
                  </a:lnTo>
                  <a:lnTo>
                    <a:pt x="122886" y="26942"/>
                  </a:lnTo>
                  <a:lnTo>
                    <a:pt x="123036" y="26942"/>
                  </a:lnTo>
                  <a:lnTo>
                    <a:pt x="123036" y="26792"/>
                  </a:lnTo>
                  <a:lnTo>
                    <a:pt x="122138" y="26493"/>
                  </a:lnTo>
                  <a:lnTo>
                    <a:pt x="121239" y="26194"/>
                  </a:lnTo>
                  <a:lnTo>
                    <a:pt x="119743" y="25745"/>
                  </a:lnTo>
                  <a:lnTo>
                    <a:pt x="119743" y="24996"/>
                  </a:lnTo>
                  <a:lnTo>
                    <a:pt x="120641" y="25146"/>
                  </a:lnTo>
                  <a:lnTo>
                    <a:pt x="121539" y="25296"/>
                  </a:lnTo>
                  <a:lnTo>
                    <a:pt x="123185" y="25745"/>
                  </a:lnTo>
                  <a:lnTo>
                    <a:pt x="123335" y="25595"/>
                  </a:lnTo>
                  <a:lnTo>
                    <a:pt x="123185" y="25595"/>
                  </a:lnTo>
                  <a:lnTo>
                    <a:pt x="122287" y="25146"/>
                  </a:lnTo>
                  <a:lnTo>
                    <a:pt x="121090" y="24996"/>
                  </a:lnTo>
                  <a:lnTo>
                    <a:pt x="119743" y="24547"/>
                  </a:lnTo>
                  <a:lnTo>
                    <a:pt x="119743" y="24398"/>
                  </a:lnTo>
                  <a:close/>
                  <a:moveTo>
                    <a:pt x="89508" y="38467"/>
                  </a:moveTo>
                  <a:lnTo>
                    <a:pt x="89508" y="39665"/>
                  </a:lnTo>
                  <a:lnTo>
                    <a:pt x="89059" y="38767"/>
                  </a:lnTo>
                  <a:lnTo>
                    <a:pt x="89508" y="38467"/>
                  </a:lnTo>
                  <a:close/>
                  <a:moveTo>
                    <a:pt x="119892" y="38467"/>
                  </a:moveTo>
                  <a:lnTo>
                    <a:pt x="120491" y="38767"/>
                  </a:lnTo>
                  <a:lnTo>
                    <a:pt x="119892" y="39665"/>
                  </a:lnTo>
                  <a:lnTo>
                    <a:pt x="119892" y="38467"/>
                  </a:lnTo>
                  <a:close/>
                  <a:moveTo>
                    <a:pt x="80976" y="26643"/>
                  </a:moveTo>
                  <a:lnTo>
                    <a:pt x="86514" y="36372"/>
                  </a:lnTo>
                  <a:lnTo>
                    <a:pt x="81874" y="37719"/>
                  </a:lnTo>
                  <a:lnTo>
                    <a:pt x="77384" y="39515"/>
                  </a:lnTo>
                  <a:lnTo>
                    <a:pt x="73043" y="41461"/>
                  </a:lnTo>
                  <a:lnTo>
                    <a:pt x="68702" y="43706"/>
                  </a:lnTo>
                  <a:lnTo>
                    <a:pt x="65260" y="33229"/>
                  </a:lnTo>
                  <a:lnTo>
                    <a:pt x="69002" y="31283"/>
                  </a:lnTo>
                  <a:lnTo>
                    <a:pt x="72893" y="29487"/>
                  </a:lnTo>
                  <a:lnTo>
                    <a:pt x="76935" y="27990"/>
                  </a:lnTo>
                  <a:lnTo>
                    <a:pt x="80976" y="26643"/>
                  </a:lnTo>
                  <a:close/>
                  <a:moveTo>
                    <a:pt x="128424" y="26643"/>
                  </a:moveTo>
                  <a:lnTo>
                    <a:pt x="132465" y="27990"/>
                  </a:lnTo>
                  <a:lnTo>
                    <a:pt x="136507" y="29487"/>
                  </a:lnTo>
                  <a:lnTo>
                    <a:pt x="140398" y="31283"/>
                  </a:lnTo>
                  <a:lnTo>
                    <a:pt x="144140" y="33229"/>
                  </a:lnTo>
                  <a:lnTo>
                    <a:pt x="140698" y="43706"/>
                  </a:lnTo>
                  <a:lnTo>
                    <a:pt x="136507" y="41461"/>
                  </a:lnTo>
                  <a:lnTo>
                    <a:pt x="132166" y="39515"/>
                  </a:lnTo>
                  <a:lnTo>
                    <a:pt x="127526" y="37719"/>
                  </a:lnTo>
                  <a:lnTo>
                    <a:pt x="122886" y="36372"/>
                  </a:lnTo>
                  <a:lnTo>
                    <a:pt x="128424" y="26643"/>
                  </a:lnTo>
                  <a:close/>
                  <a:moveTo>
                    <a:pt x="64511" y="33678"/>
                  </a:moveTo>
                  <a:lnTo>
                    <a:pt x="64511" y="33827"/>
                  </a:lnTo>
                  <a:lnTo>
                    <a:pt x="63314" y="34576"/>
                  </a:lnTo>
                  <a:lnTo>
                    <a:pt x="62416" y="35174"/>
                  </a:lnTo>
                  <a:lnTo>
                    <a:pt x="61518" y="35923"/>
                  </a:lnTo>
                  <a:lnTo>
                    <a:pt x="61667" y="35923"/>
                  </a:lnTo>
                  <a:lnTo>
                    <a:pt x="63613" y="34725"/>
                  </a:lnTo>
                  <a:lnTo>
                    <a:pt x="64511" y="34127"/>
                  </a:lnTo>
                  <a:lnTo>
                    <a:pt x="64811" y="35025"/>
                  </a:lnTo>
                  <a:lnTo>
                    <a:pt x="63613" y="35923"/>
                  </a:lnTo>
                  <a:lnTo>
                    <a:pt x="62865" y="36372"/>
                  </a:lnTo>
                  <a:lnTo>
                    <a:pt x="62117" y="36971"/>
                  </a:lnTo>
                  <a:lnTo>
                    <a:pt x="62117" y="37120"/>
                  </a:lnTo>
                  <a:lnTo>
                    <a:pt x="62266" y="37120"/>
                  </a:lnTo>
                  <a:lnTo>
                    <a:pt x="63913" y="36073"/>
                  </a:lnTo>
                  <a:lnTo>
                    <a:pt x="64960" y="35324"/>
                  </a:lnTo>
                  <a:lnTo>
                    <a:pt x="65260" y="36222"/>
                  </a:lnTo>
                  <a:lnTo>
                    <a:pt x="64062" y="36971"/>
                  </a:lnTo>
                  <a:lnTo>
                    <a:pt x="63314" y="37569"/>
                  </a:lnTo>
                  <a:lnTo>
                    <a:pt x="62566" y="38168"/>
                  </a:lnTo>
                  <a:lnTo>
                    <a:pt x="62566" y="38318"/>
                  </a:lnTo>
                  <a:lnTo>
                    <a:pt x="62715" y="38318"/>
                  </a:lnTo>
                  <a:lnTo>
                    <a:pt x="63464" y="37869"/>
                  </a:lnTo>
                  <a:lnTo>
                    <a:pt x="64212" y="37270"/>
                  </a:lnTo>
                  <a:lnTo>
                    <a:pt x="65409" y="36372"/>
                  </a:lnTo>
                  <a:lnTo>
                    <a:pt x="65559" y="37270"/>
                  </a:lnTo>
                  <a:lnTo>
                    <a:pt x="64661" y="38018"/>
                  </a:lnTo>
                  <a:lnTo>
                    <a:pt x="63913" y="38467"/>
                  </a:lnTo>
                  <a:lnTo>
                    <a:pt x="63464" y="39066"/>
                  </a:lnTo>
                  <a:lnTo>
                    <a:pt x="63464" y="39216"/>
                  </a:lnTo>
                  <a:lnTo>
                    <a:pt x="63613" y="39216"/>
                  </a:lnTo>
                  <a:lnTo>
                    <a:pt x="64960" y="38168"/>
                  </a:lnTo>
                  <a:lnTo>
                    <a:pt x="65709" y="37569"/>
                  </a:lnTo>
                  <a:lnTo>
                    <a:pt x="66158" y="38767"/>
                  </a:lnTo>
                  <a:lnTo>
                    <a:pt x="65260" y="39365"/>
                  </a:lnTo>
                  <a:lnTo>
                    <a:pt x="64511" y="39815"/>
                  </a:lnTo>
                  <a:lnTo>
                    <a:pt x="63913" y="40413"/>
                  </a:lnTo>
                  <a:lnTo>
                    <a:pt x="63913" y="40563"/>
                  </a:lnTo>
                  <a:lnTo>
                    <a:pt x="64661" y="40114"/>
                  </a:lnTo>
                  <a:lnTo>
                    <a:pt x="65409" y="39515"/>
                  </a:lnTo>
                  <a:lnTo>
                    <a:pt x="66158" y="39066"/>
                  </a:lnTo>
                  <a:lnTo>
                    <a:pt x="66457" y="39964"/>
                  </a:lnTo>
                  <a:lnTo>
                    <a:pt x="65709" y="40264"/>
                  </a:lnTo>
                  <a:lnTo>
                    <a:pt x="65110" y="40862"/>
                  </a:lnTo>
                  <a:lnTo>
                    <a:pt x="64511" y="41461"/>
                  </a:lnTo>
                  <a:lnTo>
                    <a:pt x="64511" y="41461"/>
                  </a:lnTo>
                  <a:lnTo>
                    <a:pt x="66308" y="40264"/>
                  </a:lnTo>
                  <a:lnTo>
                    <a:pt x="66607" y="40114"/>
                  </a:lnTo>
                  <a:lnTo>
                    <a:pt x="66757" y="40862"/>
                  </a:lnTo>
                  <a:lnTo>
                    <a:pt x="66457" y="41162"/>
                  </a:lnTo>
                  <a:lnTo>
                    <a:pt x="65858" y="41611"/>
                  </a:lnTo>
                  <a:lnTo>
                    <a:pt x="65110" y="42209"/>
                  </a:lnTo>
                  <a:lnTo>
                    <a:pt x="65110" y="42359"/>
                  </a:lnTo>
                  <a:lnTo>
                    <a:pt x="65260" y="42359"/>
                  </a:lnTo>
                  <a:lnTo>
                    <a:pt x="66457" y="41461"/>
                  </a:lnTo>
                  <a:lnTo>
                    <a:pt x="66906" y="41162"/>
                  </a:lnTo>
                  <a:lnTo>
                    <a:pt x="67206" y="41910"/>
                  </a:lnTo>
                  <a:lnTo>
                    <a:pt x="66607" y="42359"/>
                  </a:lnTo>
                  <a:lnTo>
                    <a:pt x="65709" y="43107"/>
                  </a:lnTo>
                  <a:lnTo>
                    <a:pt x="65858" y="43107"/>
                  </a:lnTo>
                  <a:lnTo>
                    <a:pt x="66308" y="42808"/>
                  </a:lnTo>
                  <a:lnTo>
                    <a:pt x="66757" y="42509"/>
                  </a:lnTo>
                  <a:lnTo>
                    <a:pt x="67206" y="42209"/>
                  </a:lnTo>
                  <a:lnTo>
                    <a:pt x="67505" y="42958"/>
                  </a:lnTo>
                  <a:lnTo>
                    <a:pt x="67206" y="43257"/>
                  </a:lnTo>
                  <a:lnTo>
                    <a:pt x="66757" y="43556"/>
                  </a:lnTo>
                  <a:lnTo>
                    <a:pt x="66308" y="44006"/>
                  </a:lnTo>
                  <a:lnTo>
                    <a:pt x="66457" y="44006"/>
                  </a:lnTo>
                  <a:lnTo>
                    <a:pt x="67505" y="43257"/>
                  </a:lnTo>
                  <a:lnTo>
                    <a:pt x="67804" y="43856"/>
                  </a:lnTo>
                  <a:lnTo>
                    <a:pt x="66906" y="44754"/>
                  </a:lnTo>
                  <a:lnTo>
                    <a:pt x="66906" y="44904"/>
                  </a:lnTo>
                  <a:lnTo>
                    <a:pt x="67505" y="44455"/>
                  </a:lnTo>
                  <a:lnTo>
                    <a:pt x="67954" y="44155"/>
                  </a:lnTo>
                  <a:lnTo>
                    <a:pt x="67954" y="44305"/>
                  </a:lnTo>
                  <a:lnTo>
                    <a:pt x="68104" y="44754"/>
                  </a:lnTo>
                  <a:lnTo>
                    <a:pt x="67954" y="45053"/>
                  </a:lnTo>
                  <a:lnTo>
                    <a:pt x="67505" y="45353"/>
                  </a:lnTo>
                  <a:lnTo>
                    <a:pt x="67355" y="45652"/>
                  </a:lnTo>
                  <a:lnTo>
                    <a:pt x="67355" y="45802"/>
                  </a:lnTo>
                  <a:lnTo>
                    <a:pt x="67804" y="45502"/>
                  </a:lnTo>
                  <a:lnTo>
                    <a:pt x="68104" y="45203"/>
                  </a:lnTo>
                  <a:lnTo>
                    <a:pt x="68253" y="45053"/>
                  </a:lnTo>
                  <a:lnTo>
                    <a:pt x="68253" y="45203"/>
                  </a:lnTo>
                  <a:lnTo>
                    <a:pt x="68403" y="45802"/>
                  </a:lnTo>
                  <a:lnTo>
                    <a:pt x="67954" y="46400"/>
                  </a:lnTo>
                  <a:lnTo>
                    <a:pt x="68553" y="46101"/>
                  </a:lnTo>
                  <a:lnTo>
                    <a:pt x="68702" y="46849"/>
                  </a:lnTo>
                  <a:lnTo>
                    <a:pt x="68403" y="47298"/>
                  </a:lnTo>
                  <a:lnTo>
                    <a:pt x="66906" y="46101"/>
                  </a:lnTo>
                  <a:lnTo>
                    <a:pt x="66158" y="45353"/>
                  </a:lnTo>
                  <a:lnTo>
                    <a:pt x="57776" y="38018"/>
                  </a:lnTo>
                  <a:lnTo>
                    <a:pt x="61069" y="35773"/>
                  </a:lnTo>
                  <a:lnTo>
                    <a:pt x="64511" y="33678"/>
                  </a:lnTo>
                  <a:close/>
                  <a:moveTo>
                    <a:pt x="145038" y="33678"/>
                  </a:moveTo>
                  <a:lnTo>
                    <a:pt x="148331" y="35773"/>
                  </a:lnTo>
                  <a:lnTo>
                    <a:pt x="151624" y="38018"/>
                  </a:lnTo>
                  <a:lnTo>
                    <a:pt x="143242" y="45353"/>
                  </a:lnTo>
                  <a:lnTo>
                    <a:pt x="142494" y="46101"/>
                  </a:lnTo>
                  <a:lnTo>
                    <a:pt x="141147" y="47298"/>
                  </a:lnTo>
                  <a:lnTo>
                    <a:pt x="140698" y="46849"/>
                  </a:lnTo>
                  <a:lnTo>
                    <a:pt x="140997" y="46101"/>
                  </a:lnTo>
                  <a:lnTo>
                    <a:pt x="141446" y="46400"/>
                  </a:lnTo>
                  <a:lnTo>
                    <a:pt x="140997" y="45802"/>
                  </a:lnTo>
                  <a:lnTo>
                    <a:pt x="141147" y="45203"/>
                  </a:lnTo>
                  <a:lnTo>
                    <a:pt x="141296" y="45053"/>
                  </a:lnTo>
                  <a:lnTo>
                    <a:pt x="141296" y="45203"/>
                  </a:lnTo>
                  <a:lnTo>
                    <a:pt x="141895" y="45652"/>
                  </a:lnTo>
                  <a:lnTo>
                    <a:pt x="142045" y="45802"/>
                  </a:lnTo>
                  <a:lnTo>
                    <a:pt x="142194" y="45652"/>
                  </a:lnTo>
                  <a:lnTo>
                    <a:pt x="141895" y="45353"/>
                  </a:lnTo>
                  <a:lnTo>
                    <a:pt x="141446" y="45053"/>
                  </a:lnTo>
                  <a:lnTo>
                    <a:pt x="141296" y="44754"/>
                  </a:lnTo>
                  <a:lnTo>
                    <a:pt x="141596" y="44305"/>
                  </a:lnTo>
                  <a:lnTo>
                    <a:pt x="141596" y="44155"/>
                  </a:lnTo>
                  <a:lnTo>
                    <a:pt x="142194" y="44754"/>
                  </a:lnTo>
                  <a:lnTo>
                    <a:pt x="142494" y="44904"/>
                  </a:lnTo>
                  <a:lnTo>
                    <a:pt x="142643" y="44754"/>
                  </a:lnTo>
                  <a:lnTo>
                    <a:pt x="141596" y="43856"/>
                  </a:lnTo>
                  <a:lnTo>
                    <a:pt x="141895" y="43257"/>
                  </a:lnTo>
                  <a:lnTo>
                    <a:pt x="142045" y="43257"/>
                  </a:lnTo>
                  <a:lnTo>
                    <a:pt x="143093" y="44006"/>
                  </a:lnTo>
                  <a:lnTo>
                    <a:pt x="143093" y="44006"/>
                  </a:lnTo>
                  <a:lnTo>
                    <a:pt x="142643" y="43556"/>
                  </a:lnTo>
                  <a:lnTo>
                    <a:pt x="142344" y="43257"/>
                  </a:lnTo>
                  <a:lnTo>
                    <a:pt x="141895" y="42958"/>
                  </a:lnTo>
                  <a:lnTo>
                    <a:pt x="142194" y="42209"/>
                  </a:lnTo>
                  <a:lnTo>
                    <a:pt x="142643" y="42509"/>
                  </a:lnTo>
                  <a:lnTo>
                    <a:pt x="143093" y="42808"/>
                  </a:lnTo>
                  <a:lnTo>
                    <a:pt x="143691" y="43107"/>
                  </a:lnTo>
                  <a:lnTo>
                    <a:pt x="142793" y="42359"/>
                  </a:lnTo>
                  <a:lnTo>
                    <a:pt x="142344" y="41910"/>
                  </a:lnTo>
                  <a:lnTo>
                    <a:pt x="142494" y="41162"/>
                  </a:lnTo>
                  <a:lnTo>
                    <a:pt x="143093" y="41461"/>
                  </a:lnTo>
                  <a:lnTo>
                    <a:pt x="144140" y="42359"/>
                  </a:lnTo>
                  <a:lnTo>
                    <a:pt x="144290" y="42359"/>
                  </a:lnTo>
                  <a:lnTo>
                    <a:pt x="144290" y="42209"/>
                  </a:lnTo>
                  <a:lnTo>
                    <a:pt x="143691" y="41611"/>
                  </a:lnTo>
                  <a:lnTo>
                    <a:pt x="142943" y="41162"/>
                  </a:lnTo>
                  <a:lnTo>
                    <a:pt x="142643" y="40862"/>
                  </a:lnTo>
                  <a:lnTo>
                    <a:pt x="142943" y="40114"/>
                  </a:lnTo>
                  <a:lnTo>
                    <a:pt x="143093" y="40264"/>
                  </a:lnTo>
                  <a:lnTo>
                    <a:pt x="144889" y="41461"/>
                  </a:lnTo>
                  <a:lnTo>
                    <a:pt x="144290" y="40862"/>
                  </a:lnTo>
                  <a:lnTo>
                    <a:pt x="143691" y="40264"/>
                  </a:lnTo>
                  <a:lnTo>
                    <a:pt x="142943" y="39964"/>
                  </a:lnTo>
                  <a:lnTo>
                    <a:pt x="143242" y="39066"/>
                  </a:lnTo>
                  <a:lnTo>
                    <a:pt x="143991" y="39515"/>
                  </a:lnTo>
                  <a:lnTo>
                    <a:pt x="144739" y="40114"/>
                  </a:lnTo>
                  <a:lnTo>
                    <a:pt x="145487" y="40563"/>
                  </a:lnTo>
                  <a:lnTo>
                    <a:pt x="145487" y="40413"/>
                  </a:lnTo>
                  <a:lnTo>
                    <a:pt x="144889" y="39815"/>
                  </a:lnTo>
                  <a:lnTo>
                    <a:pt x="144290" y="39365"/>
                  </a:lnTo>
                  <a:lnTo>
                    <a:pt x="143392" y="38767"/>
                  </a:lnTo>
                  <a:lnTo>
                    <a:pt x="143691" y="37569"/>
                  </a:lnTo>
                  <a:lnTo>
                    <a:pt x="144589" y="38168"/>
                  </a:lnTo>
                  <a:lnTo>
                    <a:pt x="145936" y="39216"/>
                  </a:lnTo>
                  <a:lnTo>
                    <a:pt x="145936" y="39066"/>
                  </a:lnTo>
                  <a:lnTo>
                    <a:pt x="145487" y="38467"/>
                  </a:lnTo>
                  <a:lnTo>
                    <a:pt x="144889" y="38018"/>
                  </a:lnTo>
                  <a:lnTo>
                    <a:pt x="143841" y="37270"/>
                  </a:lnTo>
                  <a:lnTo>
                    <a:pt x="144140" y="36372"/>
                  </a:lnTo>
                  <a:lnTo>
                    <a:pt x="145188" y="37270"/>
                  </a:lnTo>
                  <a:lnTo>
                    <a:pt x="145936" y="37869"/>
                  </a:lnTo>
                  <a:lnTo>
                    <a:pt x="146834" y="38318"/>
                  </a:lnTo>
                  <a:lnTo>
                    <a:pt x="146834" y="38168"/>
                  </a:lnTo>
                  <a:lnTo>
                    <a:pt x="146086" y="37569"/>
                  </a:lnTo>
                  <a:lnTo>
                    <a:pt x="145338" y="36971"/>
                  </a:lnTo>
                  <a:lnTo>
                    <a:pt x="144140" y="36222"/>
                  </a:lnTo>
                  <a:lnTo>
                    <a:pt x="144440" y="35324"/>
                  </a:lnTo>
                  <a:lnTo>
                    <a:pt x="145487" y="36073"/>
                  </a:lnTo>
                  <a:lnTo>
                    <a:pt x="147134" y="37120"/>
                  </a:lnTo>
                  <a:lnTo>
                    <a:pt x="147283" y="37120"/>
                  </a:lnTo>
                  <a:lnTo>
                    <a:pt x="147283" y="36971"/>
                  </a:lnTo>
                  <a:lnTo>
                    <a:pt x="146535" y="36372"/>
                  </a:lnTo>
                  <a:lnTo>
                    <a:pt x="145936" y="35923"/>
                  </a:lnTo>
                  <a:lnTo>
                    <a:pt x="144589" y="35025"/>
                  </a:lnTo>
                  <a:lnTo>
                    <a:pt x="144889" y="34127"/>
                  </a:lnTo>
                  <a:lnTo>
                    <a:pt x="145787" y="34725"/>
                  </a:lnTo>
                  <a:lnTo>
                    <a:pt x="147882" y="35923"/>
                  </a:lnTo>
                  <a:lnTo>
                    <a:pt x="147134" y="35174"/>
                  </a:lnTo>
                  <a:lnTo>
                    <a:pt x="146236" y="34576"/>
                  </a:lnTo>
                  <a:lnTo>
                    <a:pt x="145038" y="33827"/>
                  </a:lnTo>
                  <a:lnTo>
                    <a:pt x="145038" y="33678"/>
                  </a:lnTo>
                  <a:close/>
                  <a:moveTo>
                    <a:pt x="140548" y="46999"/>
                  </a:moveTo>
                  <a:lnTo>
                    <a:pt x="140997" y="47448"/>
                  </a:lnTo>
                  <a:lnTo>
                    <a:pt x="140249" y="48047"/>
                  </a:lnTo>
                  <a:lnTo>
                    <a:pt x="140249" y="48047"/>
                  </a:lnTo>
                  <a:lnTo>
                    <a:pt x="140548" y="46999"/>
                  </a:lnTo>
                  <a:close/>
                  <a:moveTo>
                    <a:pt x="68852" y="46999"/>
                  </a:moveTo>
                  <a:lnTo>
                    <a:pt x="69151" y="48047"/>
                  </a:lnTo>
                  <a:lnTo>
                    <a:pt x="69151" y="48047"/>
                  </a:lnTo>
                  <a:lnTo>
                    <a:pt x="68403" y="47448"/>
                  </a:lnTo>
                  <a:lnTo>
                    <a:pt x="68852" y="46999"/>
                  </a:lnTo>
                  <a:close/>
                  <a:moveTo>
                    <a:pt x="96094" y="53286"/>
                  </a:moveTo>
                  <a:lnTo>
                    <a:pt x="95046" y="60620"/>
                  </a:lnTo>
                  <a:lnTo>
                    <a:pt x="94896" y="60620"/>
                  </a:lnTo>
                  <a:lnTo>
                    <a:pt x="93100" y="53884"/>
                  </a:lnTo>
                  <a:lnTo>
                    <a:pt x="96094" y="53286"/>
                  </a:lnTo>
                  <a:close/>
                  <a:moveTo>
                    <a:pt x="113007" y="53286"/>
                  </a:moveTo>
                  <a:lnTo>
                    <a:pt x="116150" y="53884"/>
                  </a:lnTo>
                  <a:lnTo>
                    <a:pt x="114803" y="60620"/>
                  </a:lnTo>
                  <a:lnTo>
                    <a:pt x="114055" y="60470"/>
                  </a:lnTo>
                  <a:lnTo>
                    <a:pt x="113007" y="53286"/>
                  </a:lnTo>
                  <a:close/>
                  <a:moveTo>
                    <a:pt x="110313" y="35174"/>
                  </a:moveTo>
                  <a:lnTo>
                    <a:pt x="114654" y="35624"/>
                  </a:lnTo>
                  <a:lnTo>
                    <a:pt x="118994" y="36372"/>
                  </a:lnTo>
                  <a:lnTo>
                    <a:pt x="118994" y="43257"/>
                  </a:lnTo>
                  <a:lnTo>
                    <a:pt x="122437" y="37270"/>
                  </a:lnTo>
                  <a:lnTo>
                    <a:pt x="127077" y="38617"/>
                  </a:lnTo>
                  <a:lnTo>
                    <a:pt x="131717" y="40413"/>
                  </a:lnTo>
                  <a:lnTo>
                    <a:pt x="136058" y="42359"/>
                  </a:lnTo>
                  <a:lnTo>
                    <a:pt x="140398" y="44754"/>
                  </a:lnTo>
                  <a:lnTo>
                    <a:pt x="138153" y="51190"/>
                  </a:lnTo>
                  <a:lnTo>
                    <a:pt x="138153" y="51190"/>
                  </a:lnTo>
                  <a:lnTo>
                    <a:pt x="143392" y="46700"/>
                  </a:lnTo>
                  <a:lnTo>
                    <a:pt x="145637" y="48197"/>
                  </a:lnTo>
                  <a:lnTo>
                    <a:pt x="147733" y="49843"/>
                  </a:lnTo>
                  <a:lnTo>
                    <a:pt x="149828" y="51489"/>
                  </a:lnTo>
                  <a:lnTo>
                    <a:pt x="151774" y="53286"/>
                  </a:lnTo>
                  <a:lnTo>
                    <a:pt x="138902" y="63164"/>
                  </a:lnTo>
                  <a:lnTo>
                    <a:pt x="136207" y="61069"/>
                  </a:lnTo>
                  <a:lnTo>
                    <a:pt x="133513" y="59273"/>
                  </a:lnTo>
                  <a:lnTo>
                    <a:pt x="135609" y="55980"/>
                  </a:lnTo>
                  <a:lnTo>
                    <a:pt x="136357" y="55980"/>
                  </a:lnTo>
                  <a:lnTo>
                    <a:pt x="137105" y="55830"/>
                  </a:lnTo>
                  <a:lnTo>
                    <a:pt x="137704" y="55231"/>
                  </a:lnTo>
                  <a:lnTo>
                    <a:pt x="138153" y="54483"/>
                  </a:lnTo>
                  <a:lnTo>
                    <a:pt x="138303" y="54034"/>
                  </a:lnTo>
                  <a:lnTo>
                    <a:pt x="138303" y="53735"/>
                  </a:lnTo>
                  <a:lnTo>
                    <a:pt x="138003" y="52837"/>
                  </a:lnTo>
                  <a:lnTo>
                    <a:pt x="137554" y="52238"/>
                  </a:lnTo>
                  <a:lnTo>
                    <a:pt x="137255" y="51938"/>
                  </a:lnTo>
                  <a:lnTo>
                    <a:pt x="136806" y="51789"/>
                  </a:lnTo>
                  <a:lnTo>
                    <a:pt x="136357" y="51639"/>
                  </a:lnTo>
                  <a:lnTo>
                    <a:pt x="135908" y="51639"/>
                  </a:lnTo>
                  <a:lnTo>
                    <a:pt x="135160" y="51789"/>
                  </a:lnTo>
                  <a:lnTo>
                    <a:pt x="134411" y="52388"/>
                  </a:lnTo>
                  <a:lnTo>
                    <a:pt x="134261" y="52687"/>
                  </a:lnTo>
                  <a:lnTo>
                    <a:pt x="133962" y="53136"/>
                  </a:lnTo>
                  <a:lnTo>
                    <a:pt x="133962" y="53735"/>
                  </a:lnTo>
                  <a:lnTo>
                    <a:pt x="133962" y="54483"/>
                  </a:lnTo>
                  <a:lnTo>
                    <a:pt x="134261" y="55082"/>
                  </a:lnTo>
                  <a:lnTo>
                    <a:pt x="134711" y="55531"/>
                  </a:lnTo>
                  <a:lnTo>
                    <a:pt x="132765" y="58824"/>
                  </a:lnTo>
                  <a:lnTo>
                    <a:pt x="129172" y="56728"/>
                  </a:lnTo>
                  <a:lnTo>
                    <a:pt x="125430" y="54932"/>
                  </a:lnTo>
                  <a:lnTo>
                    <a:pt x="121539" y="53585"/>
                  </a:lnTo>
                  <a:lnTo>
                    <a:pt x="117348" y="52388"/>
                  </a:lnTo>
                  <a:lnTo>
                    <a:pt x="118246" y="48346"/>
                  </a:lnTo>
                  <a:lnTo>
                    <a:pt x="118994" y="48047"/>
                  </a:lnTo>
                  <a:lnTo>
                    <a:pt x="119743" y="47598"/>
                  </a:lnTo>
                  <a:lnTo>
                    <a:pt x="120192" y="46999"/>
                  </a:lnTo>
                  <a:lnTo>
                    <a:pt x="120341" y="46101"/>
                  </a:lnTo>
                  <a:lnTo>
                    <a:pt x="120341" y="45652"/>
                  </a:lnTo>
                  <a:lnTo>
                    <a:pt x="120192" y="45203"/>
                  </a:lnTo>
                  <a:lnTo>
                    <a:pt x="119743" y="44604"/>
                  </a:lnTo>
                  <a:lnTo>
                    <a:pt x="118994" y="44155"/>
                  </a:lnTo>
                  <a:lnTo>
                    <a:pt x="118545" y="44006"/>
                  </a:lnTo>
                  <a:lnTo>
                    <a:pt x="118096" y="43856"/>
                  </a:lnTo>
                  <a:lnTo>
                    <a:pt x="117647" y="44006"/>
                  </a:lnTo>
                  <a:lnTo>
                    <a:pt x="117198" y="44155"/>
                  </a:lnTo>
                  <a:lnTo>
                    <a:pt x="116599" y="44604"/>
                  </a:lnTo>
                  <a:lnTo>
                    <a:pt x="116150" y="45203"/>
                  </a:lnTo>
                  <a:lnTo>
                    <a:pt x="116001" y="45652"/>
                  </a:lnTo>
                  <a:lnTo>
                    <a:pt x="115851" y="46101"/>
                  </a:lnTo>
                  <a:lnTo>
                    <a:pt x="116001" y="46849"/>
                  </a:lnTo>
                  <a:lnTo>
                    <a:pt x="116300" y="47298"/>
                  </a:lnTo>
                  <a:lnTo>
                    <a:pt x="116749" y="47897"/>
                  </a:lnTo>
                  <a:lnTo>
                    <a:pt x="117348" y="48197"/>
                  </a:lnTo>
                  <a:lnTo>
                    <a:pt x="116450" y="52238"/>
                  </a:lnTo>
                  <a:lnTo>
                    <a:pt x="112708" y="51489"/>
                  </a:lnTo>
                  <a:lnTo>
                    <a:pt x="110313" y="35174"/>
                  </a:lnTo>
                  <a:close/>
                  <a:moveTo>
                    <a:pt x="98488" y="35174"/>
                  </a:moveTo>
                  <a:lnTo>
                    <a:pt x="96243" y="51489"/>
                  </a:lnTo>
                  <a:lnTo>
                    <a:pt x="92651" y="52238"/>
                  </a:lnTo>
                  <a:lnTo>
                    <a:pt x="91453" y="48346"/>
                  </a:lnTo>
                  <a:lnTo>
                    <a:pt x="92052" y="47747"/>
                  </a:lnTo>
                  <a:lnTo>
                    <a:pt x="92501" y="46999"/>
                  </a:lnTo>
                  <a:lnTo>
                    <a:pt x="92501" y="46251"/>
                  </a:lnTo>
                  <a:lnTo>
                    <a:pt x="92352" y="45353"/>
                  </a:lnTo>
                  <a:lnTo>
                    <a:pt x="92052" y="45053"/>
                  </a:lnTo>
                  <a:lnTo>
                    <a:pt x="91753" y="44754"/>
                  </a:lnTo>
                  <a:lnTo>
                    <a:pt x="91004" y="44305"/>
                  </a:lnTo>
                  <a:lnTo>
                    <a:pt x="90256" y="44155"/>
                  </a:lnTo>
                  <a:lnTo>
                    <a:pt x="89807" y="44305"/>
                  </a:lnTo>
                  <a:lnTo>
                    <a:pt x="89358" y="44455"/>
                  </a:lnTo>
                  <a:lnTo>
                    <a:pt x="88909" y="44604"/>
                  </a:lnTo>
                  <a:lnTo>
                    <a:pt x="88610" y="44904"/>
                  </a:lnTo>
                  <a:lnTo>
                    <a:pt x="88310" y="45652"/>
                  </a:lnTo>
                  <a:lnTo>
                    <a:pt x="88161" y="46550"/>
                  </a:lnTo>
                  <a:lnTo>
                    <a:pt x="88161" y="46999"/>
                  </a:lnTo>
                  <a:lnTo>
                    <a:pt x="88310" y="47448"/>
                  </a:lnTo>
                  <a:lnTo>
                    <a:pt x="88759" y="47897"/>
                  </a:lnTo>
                  <a:lnTo>
                    <a:pt x="89208" y="48346"/>
                  </a:lnTo>
                  <a:lnTo>
                    <a:pt x="89807" y="48496"/>
                  </a:lnTo>
                  <a:lnTo>
                    <a:pt x="90555" y="48646"/>
                  </a:lnTo>
                  <a:lnTo>
                    <a:pt x="91603" y="52537"/>
                  </a:lnTo>
                  <a:lnTo>
                    <a:pt x="87412" y="53735"/>
                  </a:lnTo>
                  <a:lnTo>
                    <a:pt x="83521" y="55231"/>
                  </a:lnTo>
                  <a:lnTo>
                    <a:pt x="79629" y="57028"/>
                  </a:lnTo>
                  <a:lnTo>
                    <a:pt x="75887" y="59273"/>
                  </a:lnTo>
                  <a:lnTo>
                    <a:pt x="73941" y="55680"/>
                  </a:lnTo>
                  <a:lnTo>
                    <a:pt x="74390" y="54932"/>
                  </a:lnTo>
                  <a:lnTo>
                    <a:pt x="74540" y="54034"/>
                  </a:lnTo>
                  <a:lnTo>
                    <a:pt x="74240" y="53286"/>
                  </a:lnTo>
                  <a:lnTo>
                    <a:pt x="73791" y="52537"/>
                  </a:lnTo>
                  <a:lnTo>
                    <a:pt x="73492" y="52238"/>
                  </a:lnTo>
                  <a:lnTo>
                    <a:pt x="73043" y="52088"/>
                  </a:lnTo>
                  <a:lnTo>
                    <a:pt x="72295" y="51938"/>
                  </a:lnTo>
                  <a:lnTo>
                    <a:pt x="71397" y="52088"/>
                  </a:lnTo>
                  <a:lnTo>
                    <a:pt x="71097" y="52388"/>
                  </a:lnTo>
                  <a:lnTo>
                    <a:pt x="70648" y="52687"/>
                  </a:lnTo>
                  <a:lnTo>
                    <a:pt x="70499" y="52986"/>
                  </a:lnTo>
                  <a:lnTo>
                    <a:pt x="70199" y="53286"/>
                  </a:lnTo>
                  <a:lnTo>
                    <a:pt x="70049" y="54184"/>
                  </a:lnTo>
                  <a:lnTo>
                    <a:pt x="70199" y="55082"/>
                  </a:lnTo>
                  <a:lnTo>
                    <a:pt x="70499" y="55381"/>
                  </a:lnTo>
                  <a:lnTo>
                    <a:pt x="70798" y="55680"/>
                  </a:lnTo>
                  <a:lnTo>
                    <a:pt x="71247" y="56129"/>
                  </a:lnTo>
                  <a:lnTo>
                    <a:pt x="71846" y="56279"/>
                  </a:lnTo>
                  <a:lnTo>
                    <a:pt x="72444" y="56429"/>
                  </a:lnTo>
                  <a:lnTo>
                    <a:pt x="73043" y="56279"/>
                  </a:lnTo>
                  <a:lnTo>
                    <a:pt x="75139" y="59722"/>
                  </a:lnTo>
                  <a:lnTo>
                    <a:pt x="72444" y="61668"/>
                  </a:lnTo>
                  <a:lnTo>
                    <a:pt x="69750" y="63763"/>
                  </a:lnTo>
                  <a:lnTo>
                    <a:pt x="56728" y="54184"/>
                  </a:lnTo>
                  <a:lnTo>
                    <a:pt x="58824" y="52088"/>
                  </a:lnTo>
                  <a:lnTo>
                    <a:pt x="61218" y="50142"/>
                  </a:lnTo>
                  <a:lnTo>
                    <a:pt x="63613" y="48346"/>
                  </a:lnTo>
                  <a:lnTo>
                    <a:pt x="66008" y="46550"/>
                  </a:lnTo>
                  <a:lnTo>
                    <a:pt x="71247" y="51190"/>
                  </a:lnTo>
                  <a:lnTo>
                    <a:pt x="71247" y="51190"/>
                  </a:lnTo>
                  <a:lnTo>
                    <a:pt x="69151" y="44754"/>
                  </a:lnTo>
                  <a:lnTo>
                    <a:pt x="73342" y="42359"/>
                  </a:lnTo>
                  <a:lnTo>
                    <a:pt x="77683" y="40264"/>
                  </a:lnTo>
                  <a:lnTo>
                    <a:pt x="82323" y="38617"/>
                  </a:lnTo>
                  <a:lnTo>
                    <a:pt x="86963" y="37120"/>
                  </a:lnTo>
                  <a:lnTo>
                    <a:pt x="90406" y="43257"/>
                  </a:lnTo>
                  <a:lnTo>
                    <a:pt x="90555" y="36372"/>
                  </a:lnTo>
                  <a:lnTo>
                    <a:pt x="94447" y="35624"/>
                  </a:lnTo>
                  <a:lnTo>
                    <a:pt x="98488" y="35174"/>
                  </a:lnTo>
                  <a:close/>
                  <a:moveTo>
                    <a:pt x="56878" y="38467"/>
                  </a:moveTo>
                  <a:lnTo>
                    <a:pt x="65260" y="45951"/>
                  </a:lnTo>
                  <a:lnTo>
                    <a:pt x="62865" y="47747"/>
                  </a:lnTo>
                  <a:lnTo>
                    <a:pt x="60470" y="49544"/>
                  </a:lnTo>
                  <a:lnTo>
                    <a:pt x="58075" y="51489"/>
                  </a:lnTo>
                  <a:lnTo>
                    <a:pt x="55830" y="53585"/>
                  </a:lnTo>
                  <a:lnTo>
                    <a:pt x="48196" y="47897"/>
                  </a:lnTo>
                  <a:lnTo>
                    <a:pt x="47298" y="48646"/>
                  </a:lnTo>
                  <a:lnTo>
                    <a:pt x="53136" y="56279"/>
                  </a:lnTo>
                  <a:lnTo>
                    <a:pt x="51040" y="58524"/>
                  </a:lnTo>
                  <a:lnTo>
                    <a:pt x="49244" y="60770"/>
                  </a:lnTo>
                  <a:lnTo>
                    <a:pt x="47448" y="63164"/>
                  </a:lnTo>
                  <a:lnTo>
                    <a:pt x="45802" y="65559"/>
                  </a:lnTo>
                  <a:lnTo>
                    <a:pt x="38018" y="57477"/>
                  </a:lnTo>
                  <a:lnTo>
                    <a:pt x="40114" y="54782"/>
                  </a:lnTo>
                  <a:lnTo>
                    <a:pt x="42209" y="52238"/>
                  </a:lnTo>
                  <a:lnTo>
                    <a:pt x="44454" y="49693"/>
                  </a:lnTo>
                  <a:lnTo>
                    <a:pt x="46700" y="47298"/>
                  </a:lnTo>
                  <a:lnTo>
                    <a:pt x="49094" y="44904"/>
                  </a:lnTo>
                  <a:lnTo>
                    <a:pt x="51639" y="42658"/>
                  </a:lnTo>
                  <a:lnTo>
                    <a:pt x="54184" y="40563"/>
                  </a:lnTo>
                  <a:lnTo>
                    <a:pt x="56878" y="38467"/>
                  </a:lnTo>
                  <a:close/>
                  <a:moveTo>
                    <a:pt x="152522" y="38617"/>
                  </a:moveTo>
                  <a:lnTo>
                    <a:pt x="155216" y="40563"/>
                  </a:lnTo>
                  <a:lnTo>
                    <a:pt x="157761" y="42658"/>
                  </a:lnTo>
                  <a:lnTo>
                    <a:pt x="160306" y="44904"/>
                  </a:lnTo>
                  <a:lnTo>
                    <a:pt x="162700" y="47298"/>
                  </a:lnTo>
                  <a:lnTo>
                    <a:pt x="164946" y="49693"/>
                  </a:lnTo>
                  <a:lnTo>
                    <a:pt x="167191" y="52238"/>
                  </a:lnTo>
                  <a:lnTo>
                    <a:pt x="169286" y="54932"/>
                  </a:lnTo>
                  <a:lnTo>
                    <a:pt x="171382" y="57626"/>
                  </a:lnTo>
                  <a:lnTo>
                    <a:pt x="163748" y="65559"/>
                  </a:lnTo>
                  <a:lnTo>
                    <a:pt x="161802" y="62865"/>
                  </a:lnTo>
                  <a:lnTo>
                    <a:pt x="159707" y="60320"/>
                  </a:lnTo>
                  <a:lnTo>
                    <a:pt x="157611" y="57776"/>
                  </a:lnTo>
                  <a:lnTo>
                    <a:pt x="155366" y="55381"/>
                  </a:lnTo>
                  <a:lnTo>
                    <a:pt x="161054" y="47897"/>
                  </a:lnTo>
                  <a:lnTo>
                    <a:pt x="160156" y="46999"/>
                  </a:lnTo>
                  <a:lnTo>
                    <a:pt x="152672" y="52687"/>
                  </a:lnTo>
                  <a:lnTo>
                    <a:pt x="150576" y="50891"/>
                  </a:lnTo>
                  <a:lnTo>
                    <a:pt x="148481" y="49095"/>
                  </a:lnTo>
                  <a:lnTo>
                    <a:pt x="146385" y="47448"/>
                  </a:lnTo>
                  <a:lnTo>
                    <a:pt x="144140" y="45951"/>
                  </a:lnTo>
                  <a:lnTo>
                    <a:pt x="152522" y="38617"/>
                  </a:lnTo>
                  <a:close/>
                  <a:moveTo>
                    <a:pt x="117048" y="54184"/>
                  </a:moveTo>
                  <a:lnTo>
                    <a:pt x="120940" y="55231"/>
                  </a:lnTo>
                  <a:lnTo>
                    <a:pt x="124682" y="56579"/>
                  </a:lnTo>
                  <a:lnTo>
                    <a:pt x="128424" y="58375"/>
                  </a:lnTo>
                  <a:lnTo>
                    <a:pt x="131867" y="60320"/>
                  </a:lnTo>
                  <a:lnTo>
                    <a:pt x="128274" y="66158"/>
                  </a:lnTo>
                  <a:lnTo>
                    <a:pt x="125281" y="64511"/>
                  </a:lnTo>
                  <a:lnTo>
                    <a:pt x="122287" y="63015"/>
                  </a:lnTo>
                  <a:lnTo>
                    <a:pt x="118994" y="61817"/>
                  </a:lnTo>
                  <a:lnTo>
                    <a:pt x="115701" y="60919"/>
                  </a:lnTo>
                  <a:lnTo>
                    <a:pt x="117048" y="54184"/>
                  </a:lnTo>
                  <a:close/>
                  <a:moveTo>
                    <a:pt x="92052" y="54184"/>
                  </a:moveTo>
                  <a:lnTo>
                    <a:pt x="93998" y="60770"/>
                  </a:lnTo>
                  <a:lnTo>
                    <a:pt x="90406" y="61817"/>
                  </a:lnTo>
                  <a:lnTo>
                    <a:pt x="86813" y="63164"/>
                  </a:lnTo>
                  <a:lnTo>
                    <a:pt x="83521" y="64811"/>
                  </a:lnTo>
                  <a:lnTo>
                    <a:pt x="80228" y="66757"/>
                  </a:lnTo>
                  <a:lnTo>
                    <a:pt x="76785" y="60770"/>
                  </a:lnTo>
                  <a:lnTo>
                    <a:pt x="80377" y="58674"/>
                  </a:lnTo>
                  <a:lnTo>
                    <a:pt x="84119" y="56878"/>
                  </a:lnTo>
                  <a:lnTo>
                    <a:pt x="88011" y="55381"/>
                  </a:lnTo>
                  <a:lnTo>
                    <a:pt x="92052" y="54184"/>
                  </a:lnTo>
                  <a:close/>
                  <a:moveTo>
                    <a:pt x="132615" y="60770"/>
                  </a:moveTo>
                  <a:lnTo>
                    <a:pt x="135160" y="62416"/>
                  </a:lnTo>
                  <a:lnTo>
                    <a:pt x="137405" y="64212"/>
                  </a:lnTo>
                  <a:lnTo>
                    <a:pt x="131717" y="68553"/>
                  </a:lnTo>
                  <a:lnTo>
                    <a:pt x="129172" y="66607"/>
                  </a:lnTo>
                  <a:lnTo>
                    <a:pt x="132615" y="60770"/>
                  </a:lnTo>
                  <a:close/>
                  <a:moveTo>
                    <a:pt x="37569" y="58375"/>
                  </a:moveTo>
                  <a:lnTo>
                    <a:pt x="38168" y="59123"/>
                  </a:lnTo>
                  <a:lnTo>
                    <a:pt x="37420" y="60320"/>
                  </a:lnTo>
                  <a:lnTo>
                    <a:pt x="36971" y="61219"/>
                  </a:lnTo>
                  <a:lnTo>
                    <a:pt x="36671" y="62117"/>
                  </a:lnTo>
                  <a:lnTo>
                    <a:pt x="37719" y="60470"/>
                  </a:lnTo>
                  <a:lnTo>
                    <a:pt x="38467" y="59273"/>
                  </a:lnTo>
                  <a:lnTo>
                    <a:pt x="39066" y="60021"/>
                  </a:lnTo>
                  <a:lnTo>
                    <a:pt x="38318" y="61219"/>
                  </a:lnTo>
                  <a:lnTo>
                    <a:pt x="37869" y="62117"/>
                  </a:lnTo>
                  <a:lnTo>
                    <a:pt x="37569" y="63015"/>
                  </a:lnTo>
                  <a:lnTo>
                    <a:pt x="37569" y="63015"/>
                  </a:lnTo>
                  <a:lnTo>
                    <a:pt x="38168" y="62266"/>
                  </a:lnTo>
                  <a:lnTo>
                    <a:pt x="38617" y="61368"/>
                  </a:lnTo>
                  <a:lnTo>
                    <a:pt x="39216" y="60171"/>
                  </a:lnTo>
                  <a:lnTo>
                    <a:pt x="39814" y="60770"/>
                  </a:lnTo>
                  <a:lnTo>
                    <a:pt x="39066" y="62117"/>
                  </a:lnTo>
                  <a:lnTo>
                    <a:pt x="38916" y="62715"/>
                  </a:lnTo>
                  <a:lnTo>
                    <a:pt x="38617" y="63314"/>
                  </a:lnTo>
                  <a:lnTo>
                    <a:pt x="38767" y="63464"/>
                  </a:lnTo>
                  <a:lnTo>
                    <a:pt x="39665" y="61967"/>
                  </a:lnTo>
                  <a:lnTo>
                    <a:pt x="40114" y="61069"/>
                  </a:lnTo>
                  <a:lnTo>
                    <a:pt x="40862" y="61967"/>
                  </a:lnTo>
                  <a:lnTo>
                    <a:pt x="40413" y="62865"/>
                  </a:lnTo>
                  <a:lnTo>
                    <a:pt x="39964" y="63613"/>
                  </a:lnTo>
                  <a:lnTo>
                    <a:pt x="39665" y="64511"/>
                  </a:lnTo>
                  <a:lnTo>
                    <a:pt x="39814" y="64511"/>
                  </a:lnTo>
                  <a:lnTo>
                    <a:pt x="40263" y="63763"/>
                  </a:lnTo>
                  <a:lnTo>
                    <a:pt x="40563" y="63015"/>
                  </a:lnTo>
                  <a:lnTo>
                    <a:pt x="41162" y="62117"/>
                  </a:lnTo>
                  <a:lnTo>
                    <a:pt x="41760" y="62865"/>
                  </a:lnTo>
                  <a:lnTo>
                    <a:pt x="41311" y="63613"/>
                  </a:lnTo>
                  <a:lnTo>
                    <a:pt x="40862" y="64362"/>
                  </a:lnTo>
                  <a:lnTo>
                    <a:pt x="40563" y="65110"/>
                  </a:lnTo>
                  <a:lnTo>
                    <a:pt x="40713" y="65110"/>
                  </a:lnTo>
                  <a:lnTo>
                    <a:pt x="41760" y="63314"/>
                  </a:lnTo>
                  <a:lnTo>
                    <a:pt x="41910" y="63015"/>
                  </a:lnTo>
                  <a:lnTo>
                    <a:pt x="42509" y="63613"/>
                  </a:lnTo>
                  <a:lnTo>
                    <a:pt x="42209" y="64062"/>
                  </a:lnTo>
                  <a:lnTo>
                    <a:pt x="41611" y="65559"/>
                  </a:lnTo>
                  <a:lnTo>
                    <a:pt x="41760" y="65559"/>
                  </a:lnTo>
                  <a:lnTo>
                    <a:pt x="42359" y="64212"/>
                  </a:lnTo>
                  <a:lnTo>
                    <a:pt x="42658" y="63763"/>
                  </a:lnTo>
                  <a:lnTo>
                    <a:pt x="43257" y="64362"/>
                  </a:lnTo>
                  <a:lnTo>
                    <a:pt x="42958" y="64961"/>
                  </a:lnTo>
                  <a:lnTo>
                    <a:pt x="42509" y="66008"/>
                  </a:lnTo>
                  <a:lnTo>
                    <a:pt x="43107" y="65410"/>
                  </a:lnTo>
                  <a:lnTo>
                    <a:pt x="43407" y="64511"/>
                  </a:lnTo>
                  <a:lnTo>
                    <a:pt x="44005" y="65110"/>
                  </a:lnTo>
                  <a:lnTo>
                    <a:pt x="43856" y="65410"/>
                  </a:lnTo>
                  <a:lnTo>
                    <a:pt x="43556" y="66008"/>
                  </a:lnTo>
                  <a:lnTo>
                    <a:pt x="43407" y="66457"/>
                  </a:lnTo>
                  <a:lnTo>
                    <a:pt x="43556" y="66607"/>
                  </a:lnTo>
                  <a:lnTo>
                    <a:pt x="44005" y="65559"/>
                  </a:lnTo>
                  <a:lnTo>
                    <a:pt x="44155" y="65410"/>
                  </a:lnTo>
                  <a:lnTo>
                    <a:pt x="44754" y="65859"/>
                  </a:lnTo>
                  <a:lnTo>
                    <a:pt x="44155" y="67056"/>
                  </a:lnTo>
                  <a:lnTo>
                    <a:pt x="44305" y="67206"/>
                  </a:lnTo>
                  <a:lnTo>
                    <a:pt x="44904" y="66158"/>
                  </a:lnTo>
                  <a:lnTo>
                    <a:pt x="45203" y="66457"/>
                  </a:lnTo>
                  <a:lnTo>
                    <a:pt x="45353" y="66607"/>
                  </a:lnTo>
                  <a:lnTo>
                    <a:pt x="45203" y="66757"/>
                  </a:lnTo>
                  <a:lnTo>
                    <a:pt x="45053" y="67206"/>
                  </a:lnTo>
                  <a:lnTo>
                    <a:pt x="45053" y="67655"/>
                  </a:lnTo>
                  <a:lnTo>
                    <a:pt x="45053" y="67804"/>
                  </a:lnTo>
                  <a:lnTo>
                    <a:pt x="45203" y="67804"/>
                  </a:lnTo>
                  <a:lnTo>
                    <a:pt x="45502" y="66906"/>
                  </a:lnTo>
                  <a:lnTo>
                    <a:pt x="45502" y="66757"/>
                  </a:lnTo>
                  <a:lnTo>
                    <a:pt x="45951" y="67206"/>
                  </a:lnTo>
                  <a:lnTo>
                    <a:pt x="46101" y="67355"/>
                  </a:lnTo>
                  <a:lnTo>
                    <a:pt x="45802" y="68104"/>
                  </a:lnTo>
                  <a:lnTo>
                    <a:pt x="45951" y="68104"/>
                  </a:lnTo>
                  <a:lnTo>
                    <a:pt x="46251" y="67505"/>
                  </a:lnTo>
                  <a:lnTo>
                    <a:pt x="46849" y="68104"/>
                  </a:lnTo>
                  <a:lnTo>
                    <a:pt x="46700" y="68104"/>
                  </a:lnTo>
                  <a:lnTo>
                    <a:pt x="46700" y="68702"/>
                  </a:lnTo>
                  <a:lnTo>
                    <a:pt x="45203" y="68253"/>
                  </a:lnTo>
                  <a:lnTo>
                    <a:pt x="44155" y="68104"/>
                  </a:lnTo>
                  <a:lnTo>
                    <a:pt x="33378" y="64961"/>
                  </a:lnTo>
                  <a:lnTo>
                    <a:pt x="35534" y="61368"/>
                  </a:lnTo>
                  <a:lnTo>
                    <a:pt x="35623" y="61368"/>
                  </a:lnTo>
                  <a:lnTo>
                    <a:pt x="36971" y="59422"/>
                  </a:lnTo>
                  <a:lnTo>
                    <a:pt x="37569" y="58375"/>
                  </a:lnTo>
                  <a:close/>
                  <a:moveTo>
                    <a:pt x="171831" y="58375"/>
                  </a:moveTo>
                  <a:lnTo>
                    <a:pt x="172579" y="59422"/>
                  </a:lnTo>
                  <a:lnTo>
                    <a:pt x="173777" y="61368"/>
                  </a:lnTo>
                  <a:lnTo>
                    <a:pt x="173926" y="61368"/>
                  </a:lnTo>
                  <a:lnTo>
                    <a:pt x="176022" y="64961"/>
                  </a:lnTo>
                  <a:lnTo>
                    <a:pt x="165245" y="68104"/>
                  </a:lnTo>
                  <a:lnTo>
                    <a:pt x="164197" y="68403"/>
                  </a:lnTo>
                  <a:lnTo>
                    <a:pt x="162850" y="68702"/>
                  </a:lnTo>
                  <a:lnTo>
                    <a:pt x="162700" y="68104"/>
                  </a:lnTo>
                  <a:lnTo>
                    <a:pt x="163149" y="67505"/>
                  </a:lnTo>
                  <a:lnTo>
                    <a:pt x="163449" y="68104"/>
                  </a:lnTo>
                  <a:lnTo>
                    <a:pt x="163598" y="68104"/>
                  </a:lnTo>
                  <a:lnTo>
                    <a:pt x="163449" y="67355"/>
                  </a:lnTo>
                  <a:lnTo>
                    <a:pt x="163449" y="67206"/>
                  </a:lnTo>
                  <a:lnTo>
                    <a:pt x="163898" y="66757"/>
                  </a:lnTo>
                  <a:lnTo>
                    <a:pt x="163898" y="66906"/>
                  </a:lnTo>
                  <a:lnTo>
                    <a:pt x="164347" y="67804"/>
                  </a:lnTo>
                  <a:lnTo>
                    <a:pt x="164497" y="67655"/>
                  </a:lnTo>
                  <a:lnTo>
                    <a:pt x="164347" y="67206"/>
                  </a:lnTo>
                  <a:lnTo>
                    <a:pt x="164197" y="66757"/>
                  </a:lnTo>
                  <a:lnTo>
                    <a:pt x="164047" y="66607"/>
                  </a:lnTo>
                  <a:lnTo>
                    <a:pt x="164197" y="66457"/>
                  </a:lnTo>
                  <a:lnTo>
                    <a:pt x="164497" y="66158"/>
                  </a:lnTo>
                  <a:lnTo>
                    <a:pt x="165095" y="67206"/>
                  </a:lnTo>
                  <a:lnTo>
                    <a:pt x="165245" y="67206"/>
                  </a:lnTo>
                  <a:lnTo>
                    <a:pt x="165245" y="67056"/>
                  </a:lnTo>
                  <a:lnTo>
                    <a:pt x="164796" y="65859"/>
                  </a:lnTo>
                  <a:lnTo>
                    <a:pt x="165245" y="65410"/>
                  </a:lnTo>
                  <a:lnTo>
                    <a:pt x="165395" y="65559"/>
                  </a:lnTo>
                  <a:lnTo>
                    <a:pt x="165993" y="66607"/>
                  </a:lnTo>
                  <a:lnTo>
                    <a:pt x="165993" y="66457"/>
                  </a:lnTo>
                  <a:lnTo>
                    <a:pt x="165844" y="66008"/>
                  </a:lnTo>
                  <a:lnTo>
                    <a:pt x="165544" y="65410"/>
                  </a:lnTo>
                  <a:lnTo>
                    <a:pt x="165395" y="65110"/>
                  </a:lnTo>
                  <a:lnTo>
                    <a:pt x="165993" y="64511"/>
                  </a:lnTo>
                  <a:lnTo>
                    <a:pt x="166442" y="65410"/>
                  </a:lnTo>
                  <a:lnTo>
                    <a:pt x="166891" y="66008"/>
                  </a:lnTo>
                  <a:lnTo>
                    <a:pt x="167041" y="66008"/>
                  </a:lnTo>
                  <a:lnTo>
                    <a:pt x="166442" y="64961"/>
                  </a:lnTo>
                  <a:lnTo>
                    <a:pt x="166143" y="64362"/>
                  </a:lnTo>
                  <a:lnTo>
                    <a:pt x="166742" y="63763"/>
                  </a:lnTo>
                  <a:lnTo>
                    <a:pt x="167041" y="64212"/>
                  </a:lnTo>
                  <a:lnTo>
                    <a:pt x="167640" y="65559"/>
                  </a:lnTo>
                  <a:lnTo>
                    <a:pt x="167789" y="65559"/>
                  </a:lnTo>
                  <a:lnTo>
                    <a:pt x="167191" y="64062"/>
                  </a:lnTo>
                  <a:lnTo>
                    <a:pt x="166891" y="63613"/>
                  </a:lnTo>
                  <a:lnTo>
                    <a:pt x="167490" y="63015"/>
                  </a:lnTo>
                  <a:lnTo>
                    <a:pt x="167789" y="63314"/>
                  </a:lnTo>
                  <a:lnTo>
                    <a:pt x="168687" y="65110"/>
                  </a:lnTo>
                  <a:lnTo>
                    <a:pt x="168837" y="65110"/>
                  </a:lnTo>
                  <a:lnTo>
                    <a:pt x="168538" y="64362"/>
                  </a:lnTo>
                  <a:lnTo>
                    <a:pt x="168238" y="63613"/>
                  </a:lnTo>
                  <a:lnTo>
                    <a:pt x="167640" y="62865"/>
                  </a:lnTo>
                  <a:lnTo>
                    <a:pt x="168388" y="62117"/>
                  </a:lnTo>
                  <a:lnTo>
                    <a:pt x="168837" y="63015"/>
                  </a:lnTo>
                  <a:lnTo>
                    <a:pt x="169286" y="63763"/>
                  </a:lnTo>
                  <a:lnTo>
                    <a:pt x="169735" y="64511"/>
                  </a:lnTo>
                  <a:lnTo>
                    <a:pt x="169436" y="63613"/>
                  </a:lnTo>
                  <a:lnTo>
                    <a:pt x="168987" y="62865"/>
                  </a:lnTo>
                  <a:lnTo>
                    <a:pt x="168538" y="61967"/>
                  </a:lnTo>
                  <a:lnTo>
                    <a:pt x="169436" y="61069"/>
                  </a:lnTo>
                  <a:lnTo>
                    <a:pt x="169885" y="61967"/>
                  </a:lnTo>
                  <a:lnTo>
                    <a:pt x="170633" y="63464"/>
                  </a:lnTo>
                  <a:lnTo>
                    <a:pt x="170783" y="63464"/>
                  </a:lnTo>
                  <a:lnTo>
                    <a:pt x="170783" y="63314"/>
                  </a:lnTo>
                  <a:lnTo>
                    <a:pt x="170633" y="62715"/>
                  </a:lnTo>
                  <a:lnTo>
                    <a:pt x="170334" y="62117"/>
                  </a:lnTo>
                  <a:lnTo>
                    <a:pt x="169586" y="60770"/>
                  </a:lnTo>
                  <a:lnTo>
                    <a:pt x="170184" y="60171"/>
                  </a:lnTo>
                  <a:lnTo>
                    <a:pt x="170783" y="61368"/>
                  </a:lnTo>
                  <a:lnTo>
                    <a:pt x="171232" y="62266"/>
                  </a:lnTo>
                  <a:lnTo>
                    <a:pt x="171831" y="63015"/>
                  </a:lnTo>
                  <a:lnTo>
                    <a:pt x="171531" y="62117"/>
                  </a:lnTo>
                  <a:lnTo>
                    <a:pt x="171082" y="61219"/>
                  </a:lnTo>
                  <a:lnTo>
                    <a:pt x="170334" y="60021"/>
                  </a:lnTo>
                  <a:lnTo>
                    <a:pt x="171082" y="59273"/>
                  </a:lnTo>
                  <a:lnTo>
                    <a:pt x="171681" y="60470"/>
                  </a:lnTo>
                  <a:lnTo>
                    <a:pt x="172729" y="62117"/>
                  </a:lnTo>
                  <a:lnTo>
                    <a:pt x="172878" y="62117"/>
                  </a:lnTo>
                  <a:lnTo>
                    <a:pt x="172429" y="61219"/>
                  </a:lnTo>
                  <a:lnTo>
                    <a:pt x="171980" y="60320"/>
                  </a:lnTo>
                  <a:lnTo>
                    <a:pt x="171232" y="59123"/>
                  </a:lnTo>
                  <a:lnTo>
                    <a:pt x="171831" y="58375"/>
                  </a:lnTo>
                  <a:close/>
                  <a:moveTo>
                    <a:pt x="46999" y="68253"/>
                  </a:moveTo>
                  <a:lnTo>
                    <a:pt x="47747" y="69002"/>
                  </a:lnTo>
                  <a:lnTo>
                    <a:pt x="47747" y="69002"/>
                  </a:lnTo>
                  <a:lnTo>
                    <a:pt x="46849" y="68852"/>
                  </a:lnTo>
                  <a:lnTo>
                    <a:pt x="46999" y="68253"/>
                  </a:lnTo>
                  <a:close/>
                  <a:moveTo>
                    <a:pt x="162401" y="68253"/>
                  </a:moveTo>
                  <a:lnTo>
                    <a:pt x="162700" y="68852"/>
                  </a:lnTo>
                  <a:lnTo>
                    <a:pt x="161653" y="69002"/>
                  </a:lnTo>
                  <a:lnTo>
                    <a:pt x="161653" y="69002"/>
                  </a:lnTo>
                  <a:lnTo>
                    <a:pt x="162401" y="68253"/>
                  </a:lnTo>
                  <a:close/>
                  <a:moveTo>
                    <a:pt x="76037" y="61219"/>
                  </a:moveTo>
                  <a:lnTo>
                    <a:pt x="79479" y="67206"/>
                  </a:lnTo>
                  <a:lnTo>
                    <a:pt x="76935" y="69002"/>
                  </a:lnTo>
                  <a:lnTo>
                    <a:pt x="71247" y="64811"/>
                  </a:lnTo>
                  <a:lnTo>
                    <a:pt x="73492" y="63015"/>
                  </a:lnTo>
                  <a:lnTo>
                    <a:pt x="76037" y="61219"/>
                  </a:lnTo>
                  <a:close/>
                  <a:moveTo>
                    <a:pt x="114354" y="62117"/>
                  </a:moveTo>
                  <a:lnTo>
                    <a:pt x="116599" y="62566"/>
                  </a:lnTo>
                  <a:lnTo>
                    <a:pt x="118695" y="63314"/>
                  </a:lnTo>
                  <a:lnTo>
                    <a:pt x="120790" y="64062"/>
                  </a:lnTo>
                  <a:lnTo>
                    <a:pt x="122886" y="64961"/>
                  </a:lnTo>
                  <a:lnTo>
                    <a:pt x="124832" y="65859"/>
                  </a:lnTo>
                  <a:lnTo>
                    <a:pt x="126778" y="67056"/>
                  </a:lnTo>
                  <a:lnTo>
                    <a:pt x="128723" y="68104"/>
                  </a:lnTo>
                  <a:lnTo>
                    <a:pt x="130520" y="69451"/>
                  </a:lnTo>
                  <a:lnTo>
                    <a:pt x="117048" y="79629"/>
                  </a:lnTo>
                  <a:lnTo>
                    <a:pt x="114354" y="62117"/>
                  </a:lnTo>
                  <a:close/>
                  <a:moveTo>
                    <a:pt x="64511" y="71546"/>
                  </a:moveTo>
                  <a:lnTo>
                    <a:pt x="68852" y="77234"/>
                  </a:lnTo>
                  <a:lnTo>
                    <a:pt x="67056" y="79779"/>
                  </a:lnTo>
                  <a:lnTo>
                    <a:pt x="61218" y="76186"/>
                  </a:lnTo>
                  <a:lnTo>
                    <a:pt x="62865" y="73792"/>
                  </a:lnTo>
                  <a:lnTo>
                    <a:pt x="64511" y="71546"/>
                  </a:lnTo>
                  <a:close/>
                  <a:moveTo>
                    <a:pt x="94896" y="62117"/>
                  </a:moveTo>
                  <a:lnTo>
                    <a:pt x="92352" y="80377"/>
                  </a:lnTo>
                  <a:lnTo>
                    <a:pt x="78132" y="69900"/>
                  </a:lnTo>
                  <a:lnTo>
                    <a:pt x="80078" y="68553"/>
                  </a:lnTo>
                  <a:lnTo>
                    <a:pt x="81874" y="67355"/>
                  </a:lnTo>
                  <a:lnTo>
                    <a:pt x="83970" y="66158"/>
                  </a:lnTo>
                  <a:lnTo>
                    <a:pt x="86065" y="65110"/>
                  </a:lnTo>
                  <a:lnTo>
                    <a:pt x="88161" y="64212"/>
                  </a:lnTo>
                  <a:lnTo>
                    <a:pt x="90256" y="63464"/>
                  </a:lnTo>
                  <a:lnTo>
                    <a:pt x="92501" y="62715"/>
                  </a:lnTo>
                  <a:lnTo>
                    <a:pt x="94896" y="62117"/>
                  </a:lnTo>
                  <a:close/>
                  <a:moveTo>
                    <a:pt x="144140" y="70648"/>
                  </a:moveTo>
                  <a:lnTo>
                    <a:pt x="146535" y="73792"/>
                  </a:lnTo>
                  <a:lnTo>
                    <a:pt x="148780" y="77084"/>
                  </a:lnTo>
                  <a:lnTo>
                    <a:pt x="143093" y="80826"/>
                  </a:lnTo>
                  <a:lnTo>
                    <a:pt x="141596" y="78581"/>
                  </a:lnTo>
                  <a:lnTo>
                    <a:pt x="139949" y="76336"/>
                  </a:lnTo>
                  <a:lnTo>
                    <a:pt x="144140" y="70648"/>
                  </a:lnTo>
                  <a:close/>
                  <a:moveTo>
                    <a:pt x="32929" y="65859"/>
                  </a:moveTo>
                  <a:lnTo>
                    <a:pt x="43706" y="68852"/>
                  </a:lnTo>
                  <a:lnTo>
                    <a:pt x="41311" y="73193"/>
                  </a:lnTo>
                  <a:lnTo>
                    <a:pt x="39365" y="77534"/>
                  </a:lnTo>
                  <a:lnTo>
                    <a:pt x="37569" y="82024"/>
                  </a:lnTo>
                  <a:lnTo>
                    <a:pt x="36222" y="86664"/>
                  </a:lnTo>
                  <a:lnTo>
                    <a:pt x="26343" y="81575"/>
                  </a:lnTo>
                  <a:lnTo>
                    <a:pt x="26643" y="80527"/>
                  </a:lnTo>
                  <a:lnTo>
                    <a:pt x="27990" y="76635"/>
                  </a:lnTo>
                  <a:lnTo>
                    <a:pt x="29487" y="73043"/>
                  </a:lnTo>
                  <a:lnTo>
                    <a:pt x="31133" y="69301"/>
                  </a:lnTo>
                  <a:lnTo>
                    <a:pt x="32929" y="65859"/>
                  </a:lnTo>
                  <a:close/>
                  <a:moveTo>
                    <a:pt x="176471" y="65859"/>
                  </a:moveTo>
                  <a:lnTo>
                    <a:pt x="178417" y="69601"/>
                  </a:lnTo>
                  <a:lnTo>
                    <a:pt x="180213" y="73492"/>
                  </a:lnTo>
                  <a:lnTo>
                    <a:pt x="181710" y="77534"/>
                  </a:lnTo>
                  <a:lnTo>
                    <a:pt x="183057" y="81575"/>
                  </a:lnTo>
                  <a:lnTo>
                    <a:pt x="173178" y="86814"/>
                  </a:lnTo>
                  <a:lnTo>
                    <a:pt x="171831" y="82024"/>
                  </a:lnTo>
                  <a:lnTo>
                    <a:pt x="170035" y="77534"/>
                  </a:lnTo>
                  <a:lnTo>
                    <a:pt x="168089" y="73193"/>
                  </a:lnTo>
                  <a:lnTo>
                    <a:pt x="165694" y="68852"/>
                  </a:lnTo>
                  <a:lnTo>
                    <a:pt x="176471" y="65859"/>
                  </a:lnTo>
                  <a:close/>
                  <a:moveTo>
                    <a:pt x="38168" y="88909"/>
                  </a:moveTo>
                  <a:lnTo>
                    <a:pt x="39216" y="89358"/>
                  </a:lnTo>
                  <a:lnTo>
                    <a:pt x="38168" y="89358"/>
                  </a:lnTo>
                  <a:lnTo>
                    <a:pt x="38168" y="88909"/>
                  </a:lnTo>
                  <a:close/>
                  <a:moveTo>
                    <a:pt x="171232" y="88909"/>
                  </a:moveTo>
                  <a:lnTo>
                    <a:pt x="171232" y="89358"/>
                  </a:lnTo>
                  <a:lnTo>
                    <a:pt x="170334" y="89358"/>
                  </a:lnTo>
                  <a:lnTo>
                    <a:pt x="171232" y="88909"/>
                  </a:lnTo>
                  <a:close/>
                  <a:moveTo>
                    <a:pt x="26194" y="82623"/>
                  </a:moveTo>
                  <a:lnTo>
                    <a:pt x="26942" y="83072"/>
                  </a:lnTo>
                  <a:lnTo>
                    <a:pt x="26643" y="84568"/>
                  </a:lnTo>
                  <a:lnTo>
                    <a:pt x="26493" y="85466"/>
                  </a:lnTo>
                  <a:lnTo>
                    <a:pt x="26343" y="86365"/>
                  </a:lnTo>
                  <a:lnTo>
                    <a:pt x="26493" y="86365"/>
                  </a:lnTo>
                  <a:lnTo>
                    <a:pt x="26942" y="84419"/>
                  </a:lnTo>
                  <a:lnTo>
                    <a:pt x="27241" y="83221"/>
                  </a:lnTo>
                  <a:lnTo>
                    <a:pt x="27990" y="83670"/>
                  </a:lnTo>
                  <a:lnTo>
                    <a:pt x="27840" y="85017"/>
                  </a:lnTo>
                  <a:lnTo>
                    <a:pt x="27690" y="85916"/>
                  </a:lnTo>
                  <a:lnTo>
                    <a:pt x="27541" y="86814"/>
                  </a:lnTo>
                  <a:lnTo>
                    <a:pt x="27541" y="86963"/>
                  </a:lnTo>
                  <a:lnTo>
                    <a:pt x="27690" y="86963"/>
                  </a:lnTo>
                  <a:lnTo>
                    <a:pt x="27990" y="85916"/>
                  </a:lnTo>
                  <a:lnTo>
                    <a:pt x="28140" y="85017"/>
                  </a:lnTo>
                  <a:lnTo>
                    <a:pt x="28289" y="83670"/>
                  </a:lnTo>
                  <a:lnTo>
                    <a:pt x="29038" y="84119"/>
                  </a:lnTo>
                  <a:lnTo>
                    <a:pt x="28738" y="85466"/>
                  </a:lnTo>
                  <a:lnTo>
                    <a:pt x="28738" y="86215"/>
                  </a:lnTo>
                  <a:lnTo>
                    <a:pt x="28738" y="86963"/>
                  </a:lnTo>
                  <a:lnTo>
                    <a:pt x="28888" y="86963"/>
                  </a:lnTo>
                  <a:lnTo>
                    <a:pt x="29187" y="85167"/>
                  </a:lnTo>
                  <a:lnTo>
                    <a:pt x="29337" y="84269"/>
                  </a:lnTo>
                  <a:lnTo>
                    <a:pt x="30385" y="84868"/>
                  </a:lnTo>
                  <a:lnTo>
                    <a:pt x="30085" y="86215"/>
                  </a:lnTo>
                  <a:lnTo>
                    <a:pt x="30085" y="87562"/>
                  </a:lnTo>
                  <a:lnTo>
                    <a:pt x="30385" y="86814"/>
                  </a:lnTo>
                  <a:lnTo>
                    <a:pt x="30534" y="85766"/>
                  </a:lnTo>
                  <a:lnTo>
                    <a:pt x="30684" y="85017"/>
                  </a:lnTo>
                  <a:lnTo>
                    <a:pt x="31432" y="85317"/>
                  </a:lnTo>
                  <a:lnTo>
                    <a:pt x="31283" y="86365"/>
                  </a:lnTo>
                  <a:lnTo>
                    <a:pt x="31133" y="87113"/>
                  </a:lnTo>
                  <a:lnTo>
                    <a:pt x="31133" y="87861"/>
                  </a:lnTo>
                  <a:lnTo>
                    <a:pt x="31283" y="87861"/>
                  </a:lnTo>
                  <a:lnTo>
                    <a:pt x="31582" y="85916"/>
                  </a:lnTo>
                  <a:lnTo>
                    <a:pt x="31732" y="85466"/>
                  </a:lnTo>
                  <a:lnTo>
                    <a:pt x="32480" y="85916"/>
                  </a:lnTo>
                  <a:lnTo>
                    <a:pt x="32331" y="86215"/>
                  </a:lnTo>
                  <a:lnTo>
                    <a:pt x="32181" y="87113"/>
                  </a:lnTo>
                  <a:lnTo>
                    <a:pt x="32181" y="88011"/>
                  </a:lnTo>
                  <a:lnTo>
                    <a:pt x="32331" y="88011"/>
                  </a:lnTo>
                  <a:lnTo>
                    <a:pt x="32480" y="86814"/>
                  </a:lnTo>
                  <a:lnTo>
                    <a:pt x="32630" y="86065"/>
                  </a:lnTo>
                  <a:lnTo>
                    <a:pt x="33378" y="86365"/>
                  </a:lnTo>
                  <a:lnTo>
                    <a:pt x="33229" y="87263"/>
                  </a:lnTo>
                  <a:lnTo>
                    <a:pt x="33229" y="88161"/>
                  </a:lnTo>
                  <a:lnTo>
                    <a:pt x="33528" y="87412"/>
                  </a:lnTo>
                  <a:lnTo>
                    <a:pt x="33678" y="86514"/>
                  </a:lnTo>
                  <a:lnTo>
                    <a:pt x="34426" y="86814"/>
                  </a:lnTo>
                  <a:lnTo>
                    <a:pt x="34276" y="87263"/>
                  </a:lnTo>
                  <a:lnTo>
                    <a:pt x="34276" y="87712"/>
                  </a:lnTo>
                  <a:lnTo>
                    <a:pt x="34276" y="88310"/>
                  </a:lnTo>
                  <a:lnTo>
                    <a:pt x="34576" y="87263"/>
                  </a:lnTo>
                  <a:lnTo>
                    <a:pt x="34576" y="86963"/>
                  </a:lnTo>
                  <a:lnTo>
                    <a:pt x="35324" y="87263"/>
                  </a:lnTo>
                  <a:lnTo>
                    <a:pt x="35174" y="88610"/>
                  </a:lnTo>
                  <a:lnTo>
                    <a:pt x="35324" y="88759"/>
                  </a:lnTo>
                  <a:lnTo>
                    <a:pt x="35324" y="88610"/>
                  </a:lnTo>
                  <a:lnTo>
                    <a:pt x="35474" y="87412"/>
                  </a:lnTo>
                  <a:lnTo>
                    <a:pt x="35923" y="87712"/>
                  </a:lnTo>
                  <a:lnTo>
                    <a:pt x="36072" y="87712"/>
                  </a:lnTo>
                  <a:lnTo>
                    <a:pt x="36072" y="88011"/>
                  </a:lnTo>
                  <a:lnTo>
                    <a:pt x="36222" y="88909"/>
                  </a:lnTo>
                  <a:lnTo>
                    <a:pt x="36372" y="88161"/>
                  </a:lnTo>
                  <a:lnTo>
                    <a:pt x="36372" y="87861"/>
                  </a:lnTo>
                  <a:lnTo>
                    <a:pt x="36821" y="88161"/>
                  </a:lnTo>
                  <a:lnTo>
                    <a:pt x="36971" y="88310"/>
                  </a:lnTo>
                  <a:lnTo>
                    <a:pt x="37120" y="89059"/>
                  </a:lnTo>
                  <a:lnTo>
                    <a:pt x="37270" y="88310"/>
                  </a:lnTo>
                  <a:lnTo>
                    <a:pt x="38018" y="88759"/>
                  </a:lnTo>
                  <a:lnTo>
                    <a:pt x="38018" y="89358"/>
                  </a:lnTo>
                  <a:lnTo>
                    <a:pt x="36522" y="89508"/>
                  </a:lnTo>
                  <a:lnTo>
                    <a:pt x="35474" y="89508"/>
                  </a:lnTo>
                  <a:lnTo>
                    <a:pt x="24398" y="90107"/>
                  </a:lnTo>
                  <a:lnTo>
                    <a:pt x="24398" y="90107"/>
                  </a:lnTo>
                  <a:lnTo>
                    <a:pt x="25146" y="86065"/>
                  </a:lnTo>
                  <a:lnTo>
                    <a:pt x="25296" y="86065"/>
                  </a:lnTo>
                  <a:lnTo>
                    <a:pt x="25745" y="84269"/>
                  </a:lnTo>
                  <a:lnTo>
                    <a:pt x="26044" y="83521"/>
                  </a:lnTo>
                  <a:lnTo>
                    <a:pt x="26194" y="82623"/>
                  </a:lnTo>
                  <a:close/>
                  <a:moveTo>
                    <a:pt x="183356" y="82623"/>
                  </a:moveTo>
                  <a:lnTo>
                    <a:pt x="183506" y="83521"/>
                  </a:lnTo>
                  <a:lnTo>
                    <a:pt x="183655" y="84269"/>
                  </a:lnTo>
                  <a:lnTo>
                    <a:pt x="184104" y="86065"/>
                  </a:lnTo>
                  <a:lnTo>
                    <a:pt x="184254" y="86065"/>
                  </a:lnTo>
                  <a:lnTo>
                    <a:pt x="185002" y="90107"/>
                  </a:lnTo>
                  <a:lnTo>
                    <a:pt x="185002" y="90107"/>
                  </a:lnTo>
                  <a:lnTo>
                    <a:pt x="173926" y="89508"/>
                  </a:lnTo>
                  <a:lnTo>
                    <a:pt x="172878" y="89508"/>
                  </a:lnTo>
                  <a:lnTo>
                    <a:pt x="171382" y="89358"/>
                  </a:lnTo>
                  <a:lnTo>
                    <a:pt x="171531" y="88759"/>
                  </a:lnTo>
                  <a:lnTo>
                    <a:pt x="172130" y="88310"/>
                  </a:lnTo>
                  <a:lnTo>
                    <a:pt x="172280" y="89059"/>
                  </a:lnTo>
                  <a:lnTo>
                    <a:pt x="172429" y="89059"/>
                  </a:lnTo>
                  <a:lnTo>
                    <a:pt x="172429" y="88310"/>
                  </a:lnTo>
                  <a:lnTo>
                    <a:pt x="172579" y="88161"/>
                  </a:lnTo>
                  <a:lnTo>
                    <a:pt x="173028" y="87861"/>
                  </a:lnTo>
                  <a:lnTo>
                    <a:pt x="173028" y="88161"/>
                  </a:lnTo>
                  <a:lnTo>
                    <a:pt x="173178" y="88909"/>
                  </a:lnTo>
                  <a:lnTo>
                    <a:pt x="173178" y="89059"/>
                  </a:lnTo>
                  <a:lnTo>
                    <a:pt x="173328" y="88909"/>
                  </a:lnTo>
                  <a:lnTo>
                    <a:pt x="173328" y="88011"/>
                  </a:lnTo>
                  <a:lnTo>
                    <a:pt x="173328" y="87712"/>
                  </a:lnTo>
                  <a:lnTo>
                    <a:pt x="173477" y="87712"/>
                  </a:lnTo>
                  <a:lnTo>
                    <a:pt x="173926" y="87412"/>
                  </a:lnTo>
                  <a:lnTo>
                    <a:pt x="174076" y="88610"/>
                  </a:lnTo>
                  <a:lnTo>
                    <a:pt x="174226" y="88759"/>
                  </a:lnTo>
                  <a:lnTo>
                    <a:pt x="174226" y="88610"/>
                  </a:lnTo>
                  <a:lnTo>
                    <a:pt x="174226" y="87263"/>
                  </a:lnTo>
                  <a:lnTo>
                    <a:pt x="174824" y="86963"/>
                  </a:lnTo>
                  <a:lnTo>
                    <a:pt x="174824" y="87263"/>
                  </a:lnTo>
                  <a:lnTo>
                    <a:pt x="175124" y="88310"/>
                  </a:lnTo>
                  <a:lnTo>
                    <a:pt x="175273" y="87712"/>
                  </a:lnTo>
                  <a:lnTo>
                    <a:pt x="175124" y="87263"/>
                  </a:lnTo>
                  <a:lnTo>
                    <a:pt x="175124" y="86814"/>
                  </a:lnTo>
                  <a:lnTo>
                    <a:pt x="175722" y="86514"/>
                  </a:lnTo>
                  <a:lnTo>
                    <a:pt x="175872" y="87412"/>
                  </a:lnTo>
                  <a:lnTo>
                    <a:pt x="176171" y="88161"/>
                  </a:lnTo>
                  <a:lnTo>
                    <a:pt x="176171" y="87263"/>
                  </a:lnTo>
                  <a:lnTo>
                    <a:pt x="176022" y="86365"/>
                  </a:lnTo>
                  <a:lnTo>
                    <a:pt x="176770" y="86065"/>
                  </a:lnTo>
                  <a:lnTo>
                    <a:pt x="176920" y="86814"/>
                  </a:lnTo>
                  <a:lnTo>
                    <a:pt x="177069" y="88011"/>
                  </a:lnTo>
                  <a:lnTo>
                    <a:pt x="177219" y="88011"/>
                  </a:lnTo>
                  <a:lnTo>
                    <a:pt x="177219" y="87113"/>
                  </a:lnTo>
                  <a:lnTo>
                    <a:pt x="177069" y="86215"/>
                  </a:lnTo>
                  <a:lnTo>
                    <a:pt x="177069" y="85916"/>
                  </a:lnTo>
                  <a:lnTo>
                    <a:pt x="177668" y="85466"/>
                  </a:lnTo>
                  <a:lnTo>
                    <a:pt x="177818" y="85916"/>
                  </a:lnTo>
                  <a:lnTo>
                    <a:pt x="178267" y="87861"/>
                  </a:lnTo>
                  <a:lnTo>
                    <a:pt x="178267" y="87113"/>
                  </a:lnTo>
                  <a:lnTo>
                    <a:pt x="178117" y="86365"/>
                  </a:lnTo>
                  <a:lnTo>
                    <a:pt x="177968" y="85317"/>
                  </a:lnTo>
                  <a:lnTo>
                    <a:pt x="178716" y="85017"/>
                  </a:lnTo>
                  <a:lnTo>
                    <a:pt x="178866" y="85766"/>
                  </a:lnTo>
                  <a:lnTo>
                    <a:pt x="179015" y="86814"/>
                  </a:lnTo>
                  <a:lnTo>
                    <a:pt x="179315" y="87562"/>
                  </a:lnTo>
                  <a:lnTo>
                    <a:pt x="179315" y="86215"/>
                  </a:lnTo>
                  <a:lnTo>
                    <a:pt x="179015" y="84868"/>
                  </a:lnTo>
                  <a:lnTo>
                    <a:pt x="180063" y="84269"/>
                  </a:lnTo>
                  <a:lnTo>
                    <a:pt x="180362" y="85167"/>
                  </a:lnTo>
                  <a:lnTo>
                    <a:pt x="180512" y="86963"/>
                  </a:lnTo>
                  <a:lnTo>
                    <a:pt x="180662" y="86963"/>
                  </a:lnTo>
                  <a:lnTo>
                    <a:pt x="180662" y="86215"/>
                  </a:lnTo>
                  <a:lnTo>
                    <a:pt x="180662" y="85466"/>
                  </a:lnTo>
                  <a:lnTo>
                    <a:pt x="180362" y="84119"/>
                  </a:lnTo>
                  <a:lnTo>
                    <a:pt x="181111" y="83670"/>
                  </a:lnTo>
                  <a:lnTo>
                    <a:pt x="181410" y="85017"/>
                  </a:lnTo>
                  <a:lnTo>
                    <a:pt x="181560" y="85916"/>
                  </a:lnTo>
                  <a:lnTo>
                    <a:pt x="181859" y="86963"/>
                  </a:lnTo>
                  <a:lnTo>
                    <a:pt x="181859" y="86814"/>
                  </a:lnTo>
                  <a:lnTo>
                    <a:pt x="181859" y="85916"/>
                  </a:lnTo>
                  <a:lnTo>
                    <a:pt x="181710" y="85017"/>
                  </a:lnTo>
                  <a:lnTo>
                    <a:pt x="181410" y="83670"/>
                  </a:lnTo>
                  <a:lnTo>
                    <a:pt x="182308" y="83221"/>
                  </a:lnTo>
                  <a:lnTo>
                    <a:pt x="182458" y="84419"/>
                  </a:lnTo>
                  <a:lnTo>
                    <a:pt x="182907" y="86365"/>
                  </a:lnTo>
                  <a:lnTo>
                    <a:pt x="183057" y="86365"/>
                  </a:lnTo>
                  <a:lnTo>
                    <a:pt x="183057" y="85466"/>
                  </a:lnTo>
                  <a:lnTo>
                    <a:pt x="182907" y="84568"/>
                  </a:lnTo>
                  <a:lnTo>
                    <a:pt x="182608" y="83072"/>
                  </a:lnTo>
                  <a:lnTo>
                    <a:pt x="183356" y="82623"/>
                  </a:lnTo>
                  <a:close/>
                  <a:moveTo>
                    <a:pt x="50891" y="51340"/>
                  </a:moveTo>
                  <a:lnTo>
                    <a:pt x="54932" y="54333"/>
                  </a:lnTo>
                  <a:lnTo>
                    <a:pt x="55680" y="54932"/>
                  </a:lnTo>
                  <a:lnTo>
                    <a:pt x="68852" y="64661"/>
                  </a:lnTo>
                  <a:lnTo>
                    <a:pt x="70199" y="65709"/>
                  </a:lnTo>
                  <a:lnTo>
                    <a:pt x="75887" y="69900"/>
                  </a:lnTo>
                  <a:lnTo>
                    <a:pt x="77084" y="70798"/>
                  </a:lnTo>
                  <a:lnTo>
                    <a:pt x="92052" y="81874"/>
                  </a:lnTo>
                  <a:lnTo>
                    <a:pt x="90855" y="90705"/>
                  </a:lnTo>
                  <a:lnTo>
                    <a:pt x="88460" y="91154"/>
                  </a:lnTo>
                  <a:lnTo>
                    <a:pt x="89059" y="90406"/>
                  </a:lnTo>
                  <a:lnTo>
                    <a:pt x="89657" y="89807"/>
                  </a:lnTo>
                  <a:lnTo>
                    <a:pt x="89657" y="89657"/>
                  </a:lnTo>
                  <a:lnTo>
                    <a:pt x="89508" y="89657"/>
                  </a:lnTo>
                  <a:lnTo>
                    <a:pt x="88610" y="90406"/>
                  </a:lnTo>
                  <a:lnTo>
                    <a:pt x="87861" y="91154"/>
                  </a:lnTo>
                  <a:lnTo>
                    <a:pt x="84269" y="91753"/>
                  </a:lnTo>
                  <a:lnTo>
                    <a:pt x="85766" y="90406"/>
                  </a:lnTo>
                  <a:lnTo>
                    <a:pt x="86963" y="89059"/>
                  </a:lnTo>
                  <a:lnTo>
                    <a:pt x="87562" y="88460"/>
                  </a:lnTo>
                  <a:lnTo>
                    <a:pt x="88011" y="87861"/>
                  </a:lnTo>
                  <a:lnTo>
                    <a:pt x="88011" y="87712"/>
                  </a:lnTo>
                  <a:lnTo>
                    <a:pt x="87262" y="88310"/>
                  </a:lnTo>
                  <a:lnTo>
                    <a:pt x="86664" y="88909"/>
                  </a:lnTo>
                  <a:lnTo>
                    <a:pt x="85466" y="90107"/>
                  </a:lnTo>
                  <a:lnTo>
                    <a:pt x="83820" y="91753"/>
                  </a:lnTo>
                  <a:lnTo>
                    <a:pt x="81724" y="92052"/>
                  </a:lnTo>
                  <a:lnTo>
                    <a:pt x="70499" y="77384"/>
                  </a:lnTo>
                  <a:lnTo>
                    <a:pt x="69600" y="76186"/>
                  </a:lnTo>
                  <a:lnTo>
                    <a:pt x="65409" y="70499"/>
                  </a:lnTo>
                  <a:lnTo>
                    <a:pt x="64362" y="69152"/>
                  </a:lnTo>
                  <a:lnTo>
                    <a:pt x="54483" y="56279"/>
                  </a:lnTo>
                  <a:lnTo>
                    <a:pt x="53884" y="55381"/>
                  </a:lnTo>
                  <a:lnTo>
                    <a:pt x="50891" y="51340"/>
                  </a:lnTo>
                  <a:close/>
                  <a:moveTo>
                    <a:pt x="157462" y="50591"/>
                  </a:moveTo>
                  <a:lnTo>
                    <a:pt x="154468" y="54483"/>
                  </a:lnTo>
                  <a:lnTo>
                    <a:pt x="154019" y="55231"/>
                  </a:lnTo>
                  <a:lnTo>
                    <a:pt x="144290" y="68253"/>
                  </a:lnTo>
                  <a:lnTo>
                    <a:pt x="143242" y="69750"/>
                  </a:lnTo>
                  <a:lnTo>
                    <a:pt x="139051" y="75438"/>
                  </a:lnTo>
                  <a:lnTo>
                    <a:pt x="138153" y="76635"/>
                  </a:lnTo>
                  <a:lnTo>
                    <a:pt x="126778" y="92052"/>
                  </a:lnTo>
                  <a:lnTo>
                    <a:pt x="118695" y="91005"/>
                  </a:lnTo>
                  <a:lnTo>
                    <a:pt x="118396" y="88759"/>
                  </a:lnTo>
                  <a:lnTo>
                    <a:pt x="118396" y="88759"/>
                  </a:lnTo>
                  <a:lnTo>
                    <a:pt x="119144" y="89358"/>
                  </a:lnTo>
                  <a:lnTo>
                    <a:pt x="119144" y="89208"/>
                  </a:lnTo>
                  <a:lnTo>
                    <a:pt x="118246" y="88161"/>
                  </a:lnTo>
                  <a:lnTo>
                    <a:pt x="117797" y="84718"/>
                  </a:lnTo>
                  <a:lnTo>
                    <a:pt x="118545" y="85466"/>
                  </a:lnTo>
                  <a:lnTo>
                    <a:pt x="119743" y="86664"/>
                  </a:lnTo>
                  <a:lnTo>
                    <a:pt x="120341" y="87263"/>
                  </a:lnTo>
                  <a:lnTo>
                    <a:pt x="120940" y="87712"/>
                  </a:lnTo>
                  <a:lnTo>
                    <a:pt x="121090" y="87712"/>
                  </a:lnTo>
                  <a:lnTo>
                    <a:pt x="120641" y="86963"/>
                  </a:lnTo>
                  <a:lnTo>
                    <a:pt x="120042" y="86365"/>
                  </a:lnTo>
                  <a:lnTo>
                    <a:pt x="118695" y="85167"/>
                  </a:lnTo>
                  <a:lnTo>
                    <a:pt x="117647" y="84119"/>
                  </a:lnTo>
                  <a:lnTo>
                    <a:pt x="117198" y="80976"/>
                  </a:lnTo>
                  <a:lnTo>
                    <a:pt x="131567" y="70199"/>
                  </a:lnTo>
                  <a:lnTo>
                    <a:pt x="132765" y="69301"/>
                  </a:lnTo>
                  <a:lnTo>
                    <a:pt x="138452" y="64961"/>
                  </a:lnTo>
                  <a:lnTo>
                    <a:pt x="139800" y="63913"/>
                  </a:lnTo>
                  <a:lnTo>
                    <a:pt x="152672" y="54184"/>
                  </a:lnTo>
                  <a:lnTo>
                    <a:pt x="153570" y="53585"/>
                  </a:lnTo>
                  <a:lnTo>
                    <a:pt x="157462" y="50591"/>
                  </a:lnTo>
                  <a:close/>
                  <a:moveTo>
                    <a:pt x="149379" y="77833"/>
                  </a:moveTo>
                  <a:lnTo>
                    <a:pt x="151175" y="81275"/>
                  </a:lnTo>
                  <a:lnTo>
                    <a:pt x="152822" y="84868"/>
                  </a:lnTo>
                  <a:lnTo>
                    <a:pt x="154169" y="88460"/>
                  </a:lnTo>
                  <a:lnTo>
                    <a:pt x="155366" y="92352"/>
                  </a:lnTo>
                  <a:lnTo>
                    <a:pt x="148481" y="93100"/>
                  </a:lnTo>
                  <a:lnTo>
                    <a:pt x="147583" y="90107"/>
                  </a:lnTo>
                  <a:lnTo>
                    <a:pt x="146385" y="87263"/>
                  </a:lnTo>
                  <a:lnTo>
                    <a:pt x="145038" y="84419"/>
                  </a:lnTo>
                  <a:lnTo>
                    <a:pt x="143542" y="81575"/>
                  </a:lnTo>
                  <a:lnTo>
                    <a:pt x="149379" y="77833"/>
                  </a:lnTo>
                  <a:close/>
                  <a:moveTo>
                    <a:pt x="60620" y="76935"/>
                  </a:moveTo>
                  <a:lnTo>
                    <a:pt x="66457" y="80527"/>
                  </a:lnTo>
                  <a:lnTo>
                    <a:pt x="64661" y="83521"/>
                  </a:lnTo>
                  <a:lnTo>
                    <a:pt x="63164" y="86664"/>
                  </a:lnTo>
                  <a:lnTo>
                    <a:pt x="61967" y="89957"/>
                  </a:lnTo>
                  <a:lnTo>
                    <a:pt x="60919" y="93399"/>
                  </a:lnTo>
                  <a:lnTo>
                    <a:pt x="54184" y="91903"/>
                  </a:lnTo>
                  <a:lnTo>
                    <a:pt x="55381" y="88011"/>
                  </a:lnTo>
                  <a:lnTo>
                    <a:pt x="56878" y="84119"/>
                  </a:lnTo>
                  <a:lnTo>
                    <a:pt x="58524" y="80527"/>
                  </a:lnTo>
                  <a:lnTo>
                    <a:pt x="60620" y="76935"/>
                  </a:lnTo>
                  <a:close/>
                  <a:moveTo>
                    <a:pt x="139051" y="77683"/>
                  </a:moveTo>
                  <a:lnTo>
                    <a:pt x="140398" y="79479"/>
                  </a:lnTo>
                  <a:lnTo>
                    <a:pt x="141745" y="81575"/>
                  </a:lnTo>
                  <a:lnTo>
                    <a:pt x="142943" y="83521"/>
                  </a:lnTo>
                  <a:lnTo>
                    <a:pt x="144140" y="85766"/>
                  </a:lnTo>
                  <a:lnTo>
                    <a:pt x="145038" y="87861"/>
                  </a:lnTo>
                  <a:lnTo>
                    <a:pt x="145936" y="90256"/>
                  </a:lnTo>
                  <a:lnTo>
                    <a:pt x="146685" y="92501"/>
                  </a:lnTo>
                  <a:lnTo>
                    <a:pt x="147283" y="94896"/>
                  </a:lnTo>
                  <a:lnTo>
                    <a:pt x="128274" y="92202"/>
                  </a:lnTo>
                  <a:lnTo>
                    <a:pt x="139051" y="77683"/>
                  </a:lnTo>
                  <a:close/>
                  <a:moveTo>
                    <a:pt x="69750" y="78432"/>
                  </a:moveTo>
                  <a:lnTo>
                    <a:pt x="80377" y="92352"/>
                  </a:lnTo>
                  <a:lnTo>
                    <a:pt x="61967" y="95046"/>
                  </a:lnTo>
                  <a:lnTo>
                    <a:pt x="61967" y="95046"/>
                  </a:lnTo>
                  <a:lnTo>
                    <a:pt x="62566" y="92801"/>
                  </a:lnTo>
                  <a:lnTo>
                    <a:pt x="63314" y="90556"/>
                  </a:lnTo>
                  <a:lnTo>
                    <a:pt x="64062" y="88460"/>
                  </a:lnTo>
                  <a:lnTo>
                    <a:pt x="64960" y="86215"/>
                  </a:lnTo>
                  <a:lnTo>
                    <a:pt x="66008" y="84119"/>
                  </a:lnTo>
                  <a:lnTo>
                    <a:pt x="67206" y="82174"/>
                  </a:lnTo>
                  <a:lnTo>
                    <a:pt x="68403" y="80228"/>
                  </a:lnTo>
                  <a:lnTo>
                    <a:pt x="69750" y="78432"/>
                  </a:lnTo>
                  <a:close/>
                  <a:moveTo>
                    <a:pt x="155516" y="93250"/>
                  </a:moveTo>
                  <a:lnTo>
                    <a:pt x="156115" y="96094"/>
                  </a:lnTo>
                  <a:lnTo>
                    <a:pt x="148930" y="95046"/>
                  </a:lnTo>
                  <a:lnTo>
                    <a:pt x="148631" y="94148"/>
                  </a:lnTo>
                  <a:lnTo>
                    <a:pt x="155516" y="93250"/>
                  </a:lnTo>
                  <a:close/>
                  <a:moveTo>
                    <a:pt x="53884" y="92950"/>
                  </a:moveTo>
                  <a:lnTo>
                    <a:pt x="60620" y="94447"/>
                  </a:lnTo>
                  <a:lnTo>
                    <a:pt x="60470" y="95345"/>
                  </a:lnTo>
                  <a:lnTo>
                    <a:pt x="53285" y="96393"/>
                  </a:lnTo>
                  <a:lnTo>
                    <a:pt x="53884" y="92950"/>
                  </a:lnTo>
                  <a:close/>
                  <a:moveTo>
                    <a:pt x="154767" y="56129"/>
                  </a:moveTo>
                  <a:lnTo>
                    <a:pt x="157013" y="58524"/>
                  </a:lnTo>
                  <a:lnTo>
                    <a:pt x="159108" y="61069"/>
                  </a:lnTo>
                  <a:lnTo>
                    <a:pt x="161054" y="63613"/>
                  </a:lnTo>
                  <a:lnTo>
                    <a:pt x="163000" y="66308"/>
                  </a:lnTo>
                  <a:lnTo>
                    <a:pt x="158509" y="70948"/>
                  </a:lnTo>
                  <a:lnTo>
                    <a:pt x="164796" y="69152"/>
                  </a:lnTo>
                  <a:lnTo>
                    <a:pt x="167041" y="73492"/>
                  </a:lnTo>
                  <a:lnTo>
                    <a:pt x="169137" y="77833"/>
                  </a:lnTo>
                  <a:lnTo>
                    <a:pt x="170933" y="82473"/>
                  </a:lnTo>
                  <a:lnTo>
                    <a:pt x="172280" y="87263"/>
                  </a:lnTo>
                  <a:lnTo>
                    <a:pt x="166592" y="90107"/>
                  </a:lnTo>
                  <a:lnTo>
                    <a:pt x="173028" y="90406"/>
                  </a:lnTo>
                  <a:lnTo>
                    <a:pt x="173777" y="94447"/>
                  </a:lnTo>
                  <a:lnTo>
                    <a:pt x="174226" y="98638"/>
                  </a:lnTo>
                  <a:lnTo>
                    <a:pt x="157911" y="96393"/>
                  </a:lnTo>
                  <a:lnTo>
                    <a:pt x="157312" y="93100"/>
                  </a:lnTo>
                  <a:lnTo>
                    <a:pt x="161204" y="92651"/>
                  </a:lnTo>
                  <a:lnTo>
                    <a:pt x="161653" y="93250"/>
                  </a:lnTo>
                  <a:lnTo>
                    <a:pt x="162401" y="93699"/>
                  </a:lnTo>
                  <a:lnTo>
                    <a:pt x="163299" y="93848"/>
                  </a:lnTo>
                  <a:lnTo>
                    <a:pt x="164047" y="93549"/>
                  </a:lnTo>
                  <a:lnTo>
                    <a:pt x="164497" y="93399"/>
                  </a:lnTo>
                  <a:lnTo>
                    <a:pt x="164796" y="93100"/>
                  </a:lnTo>
                  <a:lnTo>
                    <a:pt x="165245" y="92352"/>
                  </a:lnTo>
                  <a:lnTo>
                    <a:pt x="165395" y="91603"/>
                  </a:lnTo>
                  <a:lnTo>
                    <a:pt x="165245" y="91154"/>
                  </a:lnTo>
                  <a:lnTo>
                    <a:pt x="165095" y="90705"/>
                  </a:lnTo>
                  <a:lnTo>
                    <a:pt x="164946" y="90256"/>
                  </a:lnTo>
                  <a:lnTo>
                    <a:pt x="164646" y="89957"/>
                  </a:lnTo>
                  <a:lnTo>
                    <a:pt x="163898" y="89508"/>
                  </a:lnTo>
                  <a:lnTo>
                    <a:pt x="163000" y="89358"/>
                  </a:lnTo>
                  <a:lnTo>
                    <a:pt x="162700" y="89508"/>
                  </a:lnTo>
                  <a:lnTo>
                    <a:pt x="162251" y="89657"/>
                  </a:lnTo>
                  <a:lnTo>
                    <a:pt x="161653" y="89957"/>
                  </a:lnTo>
                  <a:lnTo>
                    <a:pt x="161353" y="90406"/>
                  </a:lnTo>
                  <a:lnTo>
                    <a:pt x="161054" y="91005"/>
                  </a:lnTo>
                  <a:lnTo>
                    <a:pt x="160904" y="91603"/>
                  </a:lnTo>
                  <a:lnTo>
                    <a:pt x="157013" y="92052"/>
                  </a:lnTo>
                  <a:lnTo>
                    <a:pt x="155965" y="88161"/>
                  </a:lnTo>
                  <a:lnTo>
                    <a:pt x="154468" y="84269"/>
                  </a:lnTo>
                  <a:lnTo>
                    <a:pt x="152822" y="80527"/>
                  </a:lnTo>
                  <a:lnTo>
                    <a:pt x="150876" y="76935"/>
                  </a:lnTo>
                  <a:lnTo>
                    <a:pt x="154169" y="74690"/>
                  </a:lnTo>
                  <a:lnTo>
                    <a:pt x="154917" y="75139"/>
                  </a:lnTo>
                  <a:lnTo>
                    <a:pt x="155665" y="75288"/>
                  </a:lnTo>
                  <a:lnTo>
                    <a:pt x="156564" y="74989"/>
                  </a:lnTo>
                  <a:lnTo>
                    <a:pt x="157312" y="74540"/>
                  </a:lnTo>
                  <a:lnTo>
                    <a:pt x="157611" y="74241"/>
                  </a:lnTo>
                  <a:lnTo>
                    <a:pt x="157761" y="73941"/>
                  </a:lnTo>
                  <a:lnTo>
                    <a:pt x="157911" y="73043"/>
                  </a:lnTo>
                  <a:lnTo>
                    <a:pt x="157761" y="72295"/>
                  </a:lnTo>
                  <a:lnTo>
                    <a:pt x="157611" y="71846"/>
                  </a:lnTo>
                  <a:lnTo>
                    <a:pt x="157312" y="71546"/>
                  </a:lnTo>
                  <a:lnTo>
                    <a:pt x="157013" y="71247"/>
                  </a:lnTo>
                  <a:lnTo>
                    <a:pt x="156564" y="70948"/>
                  </a:lnTo>
                  <a:lnTo>
                    <a:pt x="155815" y="70798"/>
                  </a:lnTo>
                  <a:lnTo>
                    <a:pt x="154917" y="70948"/>
                  </a:lnTo>
                  <a:lnTo>
                    <a:pt x="154468" y="71097"/>
                  </a:lnTo>
                  <a:lnTo>
                    <a:pt x="154169" y="71397"/>
                  </a:lnTo>
                  <a:lnTo>
                    <a:pt x="153720" y="71995"/>
                  </a:lnTo>
                  <a:lnTo>
                    <a:pt x="153570" y="72594"/>
                  </a:lnTo>
                  <a:lnTo>
                    <a:pt x="153570" y="73193"/>
                  </a:lnTo>
                  <a:lnTo>
                    <a:pt x="153720" y="73792"/>
                  </a:lnTo>
                  <a:lnTo>
                    <a:pt x="150277" y="76037"/>
                  </a:lnTo>
                  <a:lnTo>
                    <a:pt x="147882" y="72594"/>
                  </a:lnTo>
                  <a:lnTo>
                    <a:pt x="145188" y="69301"/>
                  </a:lnTo>
                  <a:lnTo>
                    <a:pt x="154767" y="56129"/>
                  </a:lnTo>
                  <a:close/>
                  <a:moveTo>
                    <a:pt x="53735" y="57177"/>
                  </a:moveTo>
                  <a:lnTo>
                    <a:pt x="63464" y="70050"/>
                  </a:lnTo>
                  <a:lnTo>
                    <a:pt x="61518" y="72594"/>
                  </a:lnTo>
                  <a:lnTo>
                    <a:pt x="59722" y="75139"/>
                  </a:lnTo>
                  <a:lnTo>
                    <a:pt x="56429" y="73193"/>
                  </a:lnTo>
                  <a:lnTo>
                    <a:pt x="56578" y="72444"/>
                  </a:lnTo>
                  <a:lnTo>
                    <a:pt x="56279" y="71546"/>
                  </a:lnTo>
                  <a:lnTo>
                    <a:pt x="55830" y="70948"/>
                  </a:lnTo>
                  <a:lnTo>
                    <a:pt x="55082" y="70499"/>
                  </a:lnTo>
                  <a:lnTo>
                    <a:pt x="54633" y="70349"/>
                  </a:lnTo>
                  <a:lnTo>
                    <a:pt x="54184" y="70349"/>
                  </a:lnTo>
                  <a:lnTo>
                    <a:pt x="53435" y="70648"/>
                  </a:lnTo>
                  <a:lnTo>
                    <a:pt x="52687" y="71097"/>
                  </a:lnTo>
                  <a:lnTo>
                    <a:pt x="52537" y="71397"/>
                  </a:lnTo>
                  <a:lnTo>
                    <a:pt x="52238" y="71846"/>
                  </a:lnTo>
                  <a:lnTo>
                    <a:pt x="52238" y="72295"/>
                  </a:lnTo>
                  <a:lnTo>
                    <a:pt x="52238" y="72744"/>
                  </a:lnTo>
                  <a:lnTo>
                    <a:pt x="52387" y="73492"/>
                  </a:lnTo>
                  <a:lnTo>
                    <a:pt x="52836" y="74241"/>
                  </a:lnTo>
                  <a:lnTo>
                    <a:pt x="53285" y="74540"/>
                  </a:lnTo>
                  <a:lnTo>
                    <a:pt x="53585" y="74690"/>
                  </a:lnTo>
                  <a:lnTo>
                    <a:pt x="54333" y="74839"/>
                  </a:lnTo>
                  <a:lnTo>
                    <a:pt x="54932" y="74690"/>
                  </a:lnTo>
                  <a:lnTo>
                    <a:pt x="55531" y="74540"/>
                  </a:lnTo>
                  <a:lnTo>
                    <a:pt x="55980" y="74091"/>
                  </a:lnTo>
                  <a:lnTo>
                    <a:pt x="59123" y="76037"/>
                  </a:lnTo>
                  <a:lnTo>
                    <a:pt x="57027" y="79629"/>
                  </a:lnTo>
                  <a:lnTo>
                    <a:pt x="55231" y="83521"/>
                  </a:lnTo>
                  <a:lnTo>
                    <a:pt x="53585" y="87412"/>
                  </a:lnTo>
                  <a:lnTo>
                    <a:pt x="52387" y="91603"/>
                  </a:lnTo>
                  <a:lnTo>
                    <a:pt x="48645" y="90705"/>
                  </a:lnTo>
                  <a:lnTo>
                    <a:pt x="48496" y="89957"/>
                  </a:lnTo>
                  <a:lnTo>
                    <a:pt x="47897" y="89208"/>
                  </a:lnTo>
                  <a:lnTo>
                    <a:pt x="47298" y="88759"/>
                  </a:lnTo>
                  <a:lnTo>
                    <a:pt x="46400" y="88610"/>
                  </a:lnTo>
                  <a:lnTo>
                    <a:pt x="45951" y="88759"/>
                  </a:lnTo>
                  <a:lnTo>
                    <a:pt x="45652" y="88759"/>
                  </a:lnTo>
                  <a:lnTo>
                    <a:pt x="44904" y="89358"/>
                  </a:lnTo>
                  <a:lnTo>
                    <a:pt x="44454" y="89957"/>
                  </a:lnTo>
                  <a:lnTo>
                    <a:pt x="44305" y="90406"/>
                  </a:lnTo>
                  <a:lnTo>
                    <a:pt x="44155" y="90855"/>
                  </a:lnTo>
                  <a:lnTo>
                    <a:pt x="44305" y="91304"/>
                  </a:lnTo>
                  <a:lnTo>
                    <a:pt x="44454" y="91753"/>
                  </a:lnTo>
                  <a:lnTo>
                    <a:pt x="44904" y="92352"/>
                  </a:lnTo>
                  <a:lnTo>
                    <a:pt x="45502" y="92950"/>
                  </a:lnTo>
                  <a:lnTo>
                    <a:pt x="45951" y="92950"/>
                  </a:lnTo>
                  <a:lnTo>
                    <a:pt x="46400" y="93100"/>
                  </a:lnTo>
                  <a:lnTo>
                    <a:pt x="46999" y="92950"/>
                  </a:lnTo>
                  <a:lnTo>
                    <a:pt x="47598" y="92651"/>
                  </a:lnTo>
                  <a:lnTo>
                    <a:pt x="48047" y="92352"/>
                  </a:lnTo>
                  <a:lnTo>
                    <a:pt x="48496" y="91753"/>
                  </a:lnTo>
                  <a:lnTo>
                    <a:pt x="52238" y="92501"/>
                  </a:lnTo>
                  <a:lnTo>
                    <a:pt x="51789" y="94597"/>
                  </a:lnTo>
                  <a:lnTo>
                    <a:pt x="51340" y="96692"/>
                  </a:lnTo>
                  <a:lnTo>
                    <a:pt x="35025" y="99237"/>
                  </a:lnTo>
                  <a:lnTo>
                    <a:pt x="35623" y="94747"/>
                  </a:lnTo>
                  <a:lnTo>
                    <a:pt x="36372" y="90406"/>
                  </a:lnTo>
                  <a:lnTo>
                    <a:pt x="42808" y="90107"/>
                  </a:lnTo>
                  <a:lnTo>
                    <a:pt x="37120" y="87113"/>
                  </a:lnTo>
                  <a:lnTo>
                    <a:pt x="38467" y="82473"/>
                  </a:lnTo>
                  <a:lnTo>
                    <a:pt x="40263" y="77833"/>
                  </a:lnTo>
                  <a:lnTo>
                    <a:pt x="42359" y="73492"/>
                  </a:lnTo>
                  <a:lnTo>
                    <a:pt x="44604" y="69152"/>
                  </a:lnTo>
                  <a:lnTo>
                    <a:pt x="50891" y="70948"/>
                  </a:lnTo>
                  <a:lnTo>
                    <a:pt x="46400" y="66308"/>
                  </a:lnTo>
                  <a:lnTo>
                    <a:pt x="48047" y="63913"/>
                  </a:lnTo>
                  <a:lnTo>
                    <a:pt x="49843" y="61518"/>
                  </a:lnTo>
                  <a:lnTo>
                    <a:pt x="51789" y="59273"/>
                  </a:lnTo>
                  <a:lnTo>
                    <a:pt x="53735" y="57177"/>
                  </a:lnTo>
                  <a:close/>
                  <a:moveTo>
                    <a:pt x="174076" y="90556"/>
                  </a:moveTo>
                  <a:lnTo>
                    <a:pt x="185302" y="91005"/>
                  </a:lnTo>
                  <a:lnTo>
                    <a:pt x="185901" y="95645"/>
                  </a:lnTo>
                  <a:lnTo>
                    <a:pt x="186200" y="100285"/>
                  </a:lnTo>
                  <a:lnTo>
                    <a:pt x="175273" y="98638"/>
                  </a:lnTo>
                  <a:lnTo>
                    <a:pt x="174824" y="94597"/>
                  </a:lnTo>
                  <a:lnTo>
                    <a:pt x="174076" y="90556"/>
                  </a:lnTo>
                  <a:close/>
                  <a:moveTo>
                    <a:pt x="35324" y="90556"/>
                  </a:moveTo>
                  <a:lnTo>
                    <a:pt x="34576" y="94896"/>
                  </a:lnTo>
                  <a:lnTo>
                    <a:pt x="34127" y="99387"/>
                  </a:lnTo>
                  <a:lnTo>
                    <a:pt x="23050" y="101033"/>
                  </a:lnTo>
                  <a:lnTo>
                    <a:pt x="23500" y="95944"/>
                  </a:lnTo>
                  <a:lnTo>
                    <a:pt x="24098" y="91154"/>
                  </a:lnTo>
                  <a:lnTo>
                    <a:pt x="35324" y="90556"/>
                  </a:lnTo>
                  <a:close/>
                  <a:moveTo>
                    <a:pt x="107319" y="15716"/>
                  </a:moveTo>
                  <a:lnTo>
                    <a:pt x="111660" y="16016"/>
                  </a:lnTo>
                  <a:lnTo>
                    <a:pt x="116001" y="16465"/>
                  </a:lnTo>
                  <a:lnTo>
                    <a:pt x="120192" y="17063"/>
                  </a:lnTo>
                  <a:lnTo>
                    <a:pt x="124383" y="17961"/>
                  </a:lnTo>
                  <a:lnTo>
                    <a:pt x="128424" y="19009"/>
                  </a:lnTo>
                  <a:lnTo>
                    <a:pt x="132465" y="20207"/>
                  </a:lnTo>
                  <a:lnTo>
                    <a:pt x="136507" y="21554"/>
                  </a:lnTo>
                  <a:lnTo>
                    <a:pt x="140249" y="23200"/>
                  </a:lnTo>
                  <a:lnTo>
                    <a:pt x="143991" y="24847"/>
                  </a:lnTo>
                  <a:lnTo>
                    <a:pt x="147733" y="26792"/>
                  </a:lnTo>
                  <a:lnTo>
                    <a:pt x="151325" y="28888"/>
                  </a:lnTo>
                  <a:lnTo>
                    <a:pt x="154767" y="31133"/>
                  </a:lnTo>
                  <a:lnTo>
                    <a:pt x="158060" y="33528"/>
                  </a:lnTo>
                  <a:lnTo>
                    <a:pt x="161204" y="36073"/>
                  </a:lnTo>
                  <a:lnTo>
                    <a:pt x="164347" y="38767"/>
                  </a:lnTo>
                  <a:lnTo>
                    <a:pt x="167340" y="41611"/>
                  </a:lnTo>
                  <a:lnTo>
                    <a:pt x="170184" y="44455"/>
                  </a:lnTo>
                  <a:lnTo>
                    <a:pt x="172878" y="47598"/>
                  </a:lnTo>
                  <a:lnTo>
                    <a:pt x="175423" y="50741"/>
                  </a:lnTo>
                  <a:lnTo>
                    <a:pt x="177818" y="54034"/>
                  </a:lnTo>
                  <a:lnTo>
                    <a:pt x="180063" y="57477"/>
                  </a:lnTo>
                  <a:lnTo>
                    <a:pt x="182308" y="61069"/>
                  </a:lnTo>
                  <a:lnTo>
                    <a:pt x="184254" y="64661"/>
                  </a:lnTo>
                  <a:lnTo>
                    <a:pt x="186050" y="68403"/>
                  </a:lnTo>
                  <a:lnTo>
                    <a:pt x="187547" y="72295"/>
                  </a:lnTo>
                  <a:lnTo>
                    <a:pt x="189044" y="76186"/>
                  </a:lnTo>
                  <a:lnTo>
                    <a:pt x="190241" y="80228"/>
                  </a:lnTo>
                  <a:lnTo>
                    <a:pt x="191289" y="84269"/>
                  </a:lnTo>
                  <a:lnTo>
                    <a:pt x="192187" y="88460"/>
                  </a:lnTo>
                  <a:lnTo>
                    <a:pt x="192935" y="92651"/>
                  </a:lnTo>
                  <a:lnTo>
                    <a:pt x="193384" y="96842"/>
                  </a:lnTo>
                  <a:lnTo>
                    <a:pt x="193684" y="101183"/>
                  </a:lnTo>
                  <a:lnTo>
                    <a:pt x="189792" y="100734"/>
                  </a:lnTo>
                  <a:lnTo>
                    <a:pt x="189343" y="95944"/>
                  </a:lnTo>
                  <a:lnTo>
                    <a:pt x="188744" y="91454"/>
                  </a:lnTo>
                  <a:lnTo>
                    <a:pt x="187846" y="86814"/>
                  </a:lnTo>
                  <a:lnTo>
                    <a:pt x="186799" y="82323"/>
                  </a:lnTo>
                  <a:lnTo>
                    <a:pt x="185451" y="77983"/>
                  </a:lnTo>
                  <a:lnTo>
                    <a:pt x="183955" y="73792"/>
                  </a:lnTo>
                  <a:lnTo>
                    <a:pt x="182159" y="69601"/>
                  </a:lnTo>
                  <a:lnTo>
                    <a:pt x="180213" y="65559"/>
                  </a:lnTo>
                  <a:lnTo>
                    <a:pt x="178117" y="61668"/>
                  </a:lnTo>
                  <a:lnTo>
                    <a:pt x="175722" y="57926"/>
                  </a:lnTo>
                  <a:lnTo>
                    <a:pt x="173178" y="54184"/>
                  </a:lnTo>
                  <a:lnTo>
                    <a:pt x="170334" y="50741"/>
                  </a:lnTo>
                  <a:lnTo>
                    <a:pt x="167490" y="47298"/>
                  </a:lnTo>
                  <a:lnTo>
                    <a:pt x="164347" y="44155"/>
                  </a:lnTo>
                  <a:lnTo>
                    <a:pt x="161204" y="41162"/>
                  </a:lnTo>
                  <a:lnTo>
                    <a:pt x="157761" y="38318"/>
                  </a:lnTo>
                  <a:lnTo>
                    <a:pt x="156414" y="37120"/>
                  </a:lnTo>
                  <a:lnTo>
                    <a:pt x="152373" y="34276"/>
                  </a:lnTo>
                  <a:lnTo>
                    <a:pt x="148182" y="31582"/>
                  </a:lnTo>
                  <a:lnTo>
                    <a:pt x="146535" y="30684"/>
                  </a:lnTo>
                  <a:lnTo>
                    <a:pt x="143691" y="29038"/>
                  </a:lnTo>
                  <a:lnTo>
                    <a:pt x="143392" y="28888"/>
                  </a:lnTo>
                  <a:lnTo>
                    <a:pt x="140099" y="27391"/>
                  </a:lnTo>
                  <a:lnTo>
                    <a:pt x="138902" y="26792"/>
                  </a:lnTo>
                  <a:lnTo>
                    <a:pt x="135309" y="25296"/>
                  </a:lnTo>
                  <a:lnTo>
                    <a:pt x="131567" y="23949"/>
                  </a:lnTo>
                  <a:lnTo>
                    <a:pt x="127825" y="22751"/>
                  </a:lnTo>
                  <a:lnTo>
                    <a:pt x="123934" y="21853"/>
                  </a:lnTo>
                  <a:lnTo>
                    <a:pt x="120042" y="20955"/>
                  </a:lnTo>
                  <a:lnTo>
                    <a:pt x="116001" y="20356"/>
                  </a:lnTo>
                  <a:lnTo>
                    <a:pt x="111959" y="19907"/>
                  </a:lnTo>
                  <a:lnTo>
                    <a:pt x="107918" y="19758"/>
                  </a:lnTo>
                  <a:lnTo>
                    <a:pt x="107319" y="15716"/>
                  </a:lnTo>
                  <a:close/>
                  <a:moveTo>
                    <a:pt x="101183" y="15716"/>
                  </a:moveTo>
                  <a:lnTo>
                    <a:pt x="100584" y="19758"/>
                  </a:lnTo>
                  <a:lnTo>
                    <a:pt x="96543" y="20057"/>
                  </a:lnTo>
                  <a:lnTo>
                    <a:pt x="92501" y="20506"/>
                  </a:lnTo>
                  <a:lnTo>
                    <a:pt x="88460" y="21105"/>
                  </a:lnTo>
                  <a:lnTo>
                    <a:pt x="84568" y="22003"/>
                  </a:lnTo>
                  <a:lnTo>
                    <a:pt x="80826" y="23051"/>
                  </a:lnTo>
                  <a:lnTo>
                    <a:pt x="76935" y="24248"/>
                  </a:lnTo>
                  <a:lnTo>
                    <a:pt x="73342" y="25595"/>
                  </a:lnTo>
                  <a:lnTo>
                    <a:pt x="69600" y="27242"/>
                  </a:lnTo>
                  <a:lnTo>
                    <a:pt x="66158" y="28888"/>
                  </a:lnTo>
                  <a:lnTo>
                    <a:pt x="62715" y="30684"/>
                  </a:lnTo>
                  <a:lnTo>
                    <a:pt x="59422" y="32780"/>
                  </a:lnTo>
                  <a:lnTo>
                    <a:pt x="56129" y="34875"/>
                  </a:lnTo>
                  <a:lnTo>
                    <a:pt x="52986" y="37120"/>
                  </a:lnTo>
                  <a:lnTo>
                    <a:pt x="49993" y="39665"/>
                  </a:lnTo>
                  <a:lnTo>
                    <a:pt x="46999" y="42209"/>
                  </a:lnTo>
                  <a:lnTo>
                    <a:pt x="44305" y="44904"/>
                  </a:lnTo>
                  <a:lnTo>
                    <a:pt x="41611" y="47747"/>
                  </a:lnTo>
                  <a:lnTo>
                    <a:pt x="39066" y="50591"/>
                  </a:lnTo>
                  <a:lnTo>
                    <a:pt x="36671" y="53585"/>
                  </a:lnTo>
                  <a:lnTo>
                    <a:pt x="34426" y="56878"/>
                  </a:lnTo>
                  <a:lnTo>
                    <a:pt x="32331" y="60021"/>
                  </a:lnTo>
                  <a:lnTo>
                    <a:pt x="30235" y="63464"/>
                  </a:lnTo>
                  <a:lnTo>
                    <a:pt x="28439" y="66906"/>
                  </a:lnTo>
                  <a:lnTo>
                    <a:pt x="26792" y="70349"/>
                  </a:lnTo>
                  <a:lnTo>
                    <a:pt x="25296" y="74091"/>
                  </a:lnTo>
                  <a:lnTo>
                    <a:pt x="23949" y="77833"/>
                  </a:lnTo>
                  <a:lnTo>
                    <a:pt x="22751" y="81575"/>
                  </a:lnTo>
                  <a:lnTo>
                    <a:pt x="21853" y="85466"/>
                  </a:lnTo>
                  <a:lnTo>
                    <a:pt x="20955" y="89358"/>
                  </a:lnTo>
                  <a:lnTo>
                    <a:pt x="20356" y="93399"/>
                  </a:lnTo>
                  <a:lnTo>
                    <a:pt x="19907" y="97441"/>
                  </a:lnTo>
                  <a:lnTo>
                    <a:pt x="19608" y="101482"/>
                  </a:lnTo>
                  <a:lnTo>
                    <a:pt x="15716" y="102081"/>
                  </a:lnTo>
                  <a:lnTo>
                    <a:pt x="15866" y="97740"/>
                  </a:lnTo>
                  <a:lnTo>
                    <a:pt x="16315" y="93399"/>
                  </a:lnTo>
                  <a:lnTo>
                    <a:pt x="17063" y="89208"/>
                  </a:lnTo>
                  <a:lnTo>
                    <a:pt x="17812" y="85017"/>
                  </a:lnTo>
                  <a:lnTo>
                    <a:pt x="18859" y="80976"/>
                  </a:lnTo>
                  <a:lnTo>
                    <a:pt x="20057" y="76935"/>
                  </a:lnTo>
                  <a:lnTo>
                    <a:pt x="21554" y="73043"/>
                  </a:lnTo>
                  <a:lnTo>
                    <a:pt x="23050" y="69152"/>
                  </a:lnTo>
                  <a:lnTo>
                    <a:pt x="24847" y="65410"/>
                  </a:lnTo>
                  <a:lnTo>
                    <a:pt x="26792" y="61817"/>
                  </a:lnTo>
                  <a:lnTo>
                    <a:pt x="28888" y="58225"/>
                  </a:lnTo>
                  <a:lnTo>
                    <a:pt x="31133" y="54782"/>
                  </a:lnTo>
                  <a:lnTo>
                    <a:pt x="33378" y="51340"/>
                  </a:lnTo>
                  <a:lnTo>
                    <a:pt x="35923" y="48197"/>
                  </a:lnTo>
                  <a:lnTo>
                    <a:pt x="38617" y="45053"/>
                  </a:lnTo>
                  <a:lnTo>
                    <a:pt x="41461" y="42060"/>
                  </a:lnTo>
                  <a:lnTo>
                    <a:pt x="44454" y="39216"/>
                  </a:lnTo>
                  <a:lnTo>
                    <a:pt x="47448" y="36522"/>
                  </a:lnTo>
                  <a:lnTo>
                    <a:pt x="50741" y="33977"/>
                  </a:lnTo>
                  <a:lnTo>
                    <a:pt x="54034" y="31582"/>
                  </a:lnTo>
                  <a:lnTo>
                    <a:pt x="57476" y="29337"/>
                  </a:lnTo>
                  <a:lnTo>
                    <a:pt x="60919" y="27242"/>
                  </a:lnTo>
                  <a:lnTo>
                    <a:pt x="64661" y="25296"/>
                  </a:lnTo>
                  <a:lnTo>
                    <a:pt x="68403" y="23500"/>
                  </a:lnTo>
                  <a:lnTo>
                    <a:pt x="72145" y="21853"/>
                  </a:lnTo>
                  <a:lnTo>
                    <a:pt x="76186" y="20356"/>
                  </a:lnTo>
                  <a:lnTo>
                    <a:pt x="80078" y="19159"/>
                  </a:lnTo>
                  <a:lnTo>
                    <a:pt x="84119" y="18111"/>
                  </a:lnTo>
                  <a:lnTo>
                    <a:pt x="88310" y="17213"/>
                  </a:lnTo>
                  <a:lnTo>
                    <a:pt x="92501" y="16614"/>
                  </a:lnTo>
                  <a:lnTo>
                    <a:pt x="96842" y="16016"/>
                  </a:lnTo>
                  <a:lnTo>
                    <a:pt x="101183" y="15716"/>
                  </a:lnTo>
                  <a:close/>
                  <a:moveTo>
                    <a:pt x="104176" y="5837"/>
                  </a:moveTo>
                  <a:lnTo>
                    <a:pt x="105224" y="12274"/>
                  </a:lnTo>
                  <a:lnTo>
                    <a:pt x="105673" y="15716"/>
                  </a:lnTo>
                  <a:lnTo>
                    <a:pt x="106272" y="19608"/>
                  </a:lnTo>
                  <a:lnTo>
                    <a:pt x="106870" y="23051"/>
                  </a:lnTo>
                  <a:lnTo>
                    <a:pt x="108517" y="33977"/>
                  </a:lnTo>
                  <a:lnTo>
                    <a:pt x="108666" y="35025"/>
                  </a:lnTo>
                  <a:lnTo>
                    <a:pt x="111061" y="51190"/>
                  </a:lnTo>
                  <a:lnTo>
                    <a:pt x="111361" y="52986"/>
                  </a:lnTo>
                  <a:lnTo>
                    <a:pt x="112408" y="60171"/>
                  </a:lnTo>
                  <a:lnTo>
                    <a:pt x="112708" y="61668"/>
                  </a:lnTo>
                  <a:lnTo>
                    <a:pt x="115552" y="80826"/>
                  </a:lnTo>
                  <a:lnTo>
                    <a:pt x="115701" y="81425"/>
                  </a:lnTo>
                  <a:lnTo>
                    <a:pt x="115701" y="82174"/>
                  </a:lnTo>
                  <a:lnTo>
                    <a:pt x="116300" y="86215"/>
                  </a:lnTo>
                  <a:lnTo>
                    <a:pt x="116450" y="86814"/>
                  </a:lnTo>
                  <a:lnTo>
                    <a:pt x="117048" y="90556"/>
                  </a:lnTo>
                  <a:lnTo>
                    <a:pt x="117048" y="90705"/>
                  </a:lnTo>
                  <a:lnTo>
                    <a:pt x="116749" y="90705"/>
                  </a:lnTo>
                  <a:lnTo>
                    <a:pt x="115252" y="92352"/>
                  </a:lnTo>
                  <a:lnTo>
                    <a:pt x="113606" y="94148"/>
                  </a:lnTo>
                  <a:lnTo>
                    <a:pt x="113456" y="94148"/>
                  </a:lnTo>
                  <a:lnTo>
                    <a:pt x="111810" y="95944"/>
                  </a:lnTo>
                  <a:lnTo>
                    <a:pt x="110163" y="97740"/>
                  </a:lnTo>
                  <a:lnTo>
                    <a:pt x="110163" y="97590"/>
                  </a:lnTo>
                  <a:lnTo>
                    <a:pt x="110014" y="95794"/>
                  </a:lnTo>
                  <a:lnTo>
                    <a:pt x="109714" y="95794"/>
                  </a:lnTo>
                  <a:lnTo>
                    <a:pt x="109565" y="97141"/>
                  </a:lnTo>
                  <a:lnTo>
                    <a:pt x="109565" y="97291"/>
                  </a:lnTo>
                  <a:lnTo>
                    <a:pt x="109415" y="98489"/>
                  </a:lnTo>
                  <a:lnTo>
                    <a:pt x="108517" y="99536"/>
                  </a:lnTo>
                  <a:lnTo>
                    <a:pt x="108367" y="99686"/>
                  </a:lnTo>
                  <a:lnTo>
                    <a:pt x="106870" y="101332"/>
                  </a:lnTo>
                  <a:lnTo>
                    <a:pt x="106721" y="101482"/>
                  </a:lnTo>
                  <a:lnTo>
                    <a:pt x="105224" y="102979"/>
                  </a:lnTo>
                  <a:lnTo>
                    <a:pt x="104775" y="103428"/>
                  </a:lnTo>
                  <a:lnTo>
                    <a:pt x="104625" y="103578"/>
                  </a:lnTo>
                  <a:lnTo>
                    <a:pt x="104026" y="102979"/>
                  </a:lnTo>
                  <a:lnTo>
                    <a:pt x="103577" y="102530"/>
                  </a:lnTo>
                  <a:lnTo>
                    <a:pt x="102380" y="101482"/>
                  </a:lnTo>
                  <a:lnTo>
                    <a:pt x="102380" y="101332"/>
                  </a:lnTo>
                  <a:lnTo>
                    <a:pt x="101033" y="100135"/>
                  </a:lnTo>
                  <a:lnTo>
                    <a:pt x="103428" y="100135"/>
                  </a:lnTo>
                  <a:lnTo>
                    <a:pt x="103877" y="99985"/>
                  </a:lnTo>
                  <a:lnTo>
                    <a:pt x="105523" y="99985"/>
                  </a:lnTo>
                  <a:lnTo>
                    <a:pt x="106721" y="99836"/>
                  </a:lnTo>
                  <a:lnTo>
                    <a:pt x="106870" y="99686"/>
                  </a:lnTo>
                  <a:lnTo>
                    <a:pt x="106870" y="99536"/>
                  </a:lnTo>
                  <a:lnTo>
                    <a:pt x="106721" y="99387"/>
                  </a:lnTo>
                  <a:lnTo>
                    <a:pt x="105224" y="99237"/>
                  </a:lnTo>
                  <a:lnTo>
                    <a:pt x="100135" y="99237"/>
                  </a:lnTo>
                  <a:lnTo>
                    <a:pt x="98788" y="98039"/>
                  </a:lnTo>
                  <a:lnTo>
                    <a:pt x="98788" y="97890"/>
                  </a:lnTo>
                  <a:lnTo>
                    <a:pt x="97441" y="96692"/>
                  </a:lnTo>
                  <a:lnTo>
                    <a:pt x="99835" y="96842"/>
                  </a:lnTo>
                  <a:lnTo>
                    <a:pt x="105074" y="96842"/>
                  </a:lnTo>
                  <a:lnTo>
                    <a:pt x="105523" y="96692"/>
                  </a:lnTo>
                  <a:lnTo>
                    <a:pt x="105673" y="96692"/>
                  </a:lnTo>
                  <a:lnTo>
                    <a:pt x="107619" y="96543"/>
                  </a:lnTo>
                  <a:lnTo>
                    <a:pt x="107619" y="96393"/>
                  </a:lnTo>
                  <a:lnTo>
                    <a:pt x="107619" y="96243"/>
                  </a:lnTo>
                  <a:lnTo>
                    <a:pt x="105074" y="95944"/>
                  </a:lnTo>
                  <a:lnTo>
                    <a:pt x="100284" y="95944"/>
                  </a:lnTo>
                  <a:lnTo>
                    <a:pt x="97141" y="96243"/>
                  </a:lnTo>
                  <a:lnTo>
                    <a:pt x="96992" y="96243"/>
                  </a:lnTo>
                  <a:lnTo>
                    <a:pt x="92352" y="91753"/>
                  </a:lnTo>
                  <a:lnTo>
                    <a:pt x="92651" y="90107"/>
                  </a:lnTo>
                  <a:lnTo>
                    <a:pt x="95195" y="90406"/>
                  </a:lnTo>
                  <a:lnTo>
                    <a:pt x="97890" y="90406"/>
                  </a:lnTo>
                  <a:lnTo>
                    <a:pt x="103128" y="90256"/>
                  </a:lnTo>
                  <a:lnTo>
                    <a:pt x="104925" y="90256"/>
                  </a:lnTo>
                  <a:lnTo>
                    <a:pt x="105224" y="90107"/>
                  </a:lnTo>
                  <a:lnTo>
                    <a:pt x="105972" y="90107"/>
                  </a:lnTo>
                  <a:lnTo>
                    <a:pt x="105972" y="89957"/>
                  </a:lnTo>
                  <a:lnTo>
                    <a:pt x="105972" y="89807"/>
                  </a:lnTo>
                  <a:lnTo>
                    <a:pt x="105823" y="89657"/>
                  </a:lnTo>
                  <a:lnTo>
                    <a:pt x="102679" y="89657"/>
                  </a:lnTo>
                  <a:lnTo>
                    <a:pt x="97590" y="89508"/>
                  </a:lnTo>
                  <a:lnTo>
                    <a:pt x="95195" y="89508"/>
                  </a:lnTo>
                  <a:lnTo>
                    <a:pt x="92651" y="89807"/>
                  </a:lnTo>
                  <a:lnTo>
                    <a:pt x="93549" y="82922"/>
                  </a:lnTo>
                  <a:lnTo>
                    <a:pt x="93699" y="82174"/>
                  </a:lnTo>
                  <a:lnTo>
                    <a:pt x="93848" y="81425"/>
                  </a:lnTo>
                  <a:lnTo>
                    <a:pt x="96543" y="61817"/>
                  </a:lnTo>
                  <a:lnTo>
                    <a:pt x="96692" y="60171"/>
                  </a:lnTo>
                  <a:lnTo>
                    <a:pt x="97740" y="53136"/>
                  </a:lnTo>
                  <a:lnTo>
                    <a:pt x="97890" y="51340"/>
                  </a:lnTo>
                  <a:lnTo>
                    <a:pt x="100135" y="35025"/>
                  </a:lnTo>
                  <a:lnTo>
                    <a:pt x="100284" y="34127"/>
                  </a:lnTo>
                  <a:lnTo>
                    <a:pt x="101781" y="23051"/>
                  </a:lnTo>
                  <a:lnTo>
                    <a:pt x="102230" y="19608"/>
                  </a:lnTo>
                  <a:lnTo>
                    <a:pt x="102829" y="15716"/>
                  </a:lnTo>
                  <a:lnTo>
                    <a:pt x="103278" y="12274"/>
                  </a:lnTo>
                  <a:lnTo>
                    <a:pt x="104176" y="5837"/>
                  </a:lnTo>
                  <a:close/>
                  <a:moveTo>
                    <a:pt x="53285" y="113456"/>
                  </a:moveTo>
                  <a:lnTo>
                    <a:pt x="60021" y="114354"/>
                  </a:lnTo>
                  <a:lnTo>
                    <a:pt x="53884" y="116151"/>
                  </a:lnTo>
                  <a:lnTo>
                    <a:pt x="53285" y="113456"/>
                  </a:lnTo>
                  <a:close/>
                  <a:moveTo>
                    <a:pt x="90705" y="92352"/>
                  </a:moveTo>
                  <a:lnTo>
                    <a:pt x="90555" y="92651"/>
                  </a:lnTo>
                  <a:lnTo>
                    <a:pt x="92052" y="93998"/>
                  </a:lnTo>
                  <a:lnTo>
                    <a:pt x="92202" y="94148"/>
                  </a:lnTo>
                  <a:lnTo>
                    <a:pt x="93998" y="95794"/>
                  </a:lnTo>
                  <a:lnTo>
                    <a:pt x="95794" y="97441"/>
                  </a:lnTo>
                  <a:lnTo>
                    <a:pt x="95794" y="97590"/>
                  </a:lnTo>
                  <a:lnTo>
                    <a:pt x="97590" y="99087"/>
                  </a:lnTo>
                  <a:lnTo>
                    <a:pt x="97590" y="99237"/>
                  </a:lnTo>
                  <a:lnTo>
                    <a:pt x="97740" y="99387"/>
                  </a:lnTo>
                  <a:lnTo>
                    <a:pt x="97291" y="99387"/>
                  </a:lnTo>
                  <a:lnTo>
                    <a:pt x="95794" y="99536"/>
                  </a:lnTo>
                  <a:lnTo>
                    <a:pt x="95644" y="99686"/>
                  </a:lnTo>
                  <a:lnTo>
                    <a:pt x="95794" y="99686"/>
                  </a:lnTo>
                  <a:lnTo>
                    <a:pt x="96842" y="99836"/>
                  </a:lnTo>
                  <a:lnTo>
                    <a:pt x="96992" y="99836"/>
                  </a:lnTo>
                  <a:lnTo>
                    <a:pt x="98488" y="99985"/>
                  </a:lnTo>
                  <a:lnTo>
                    <a:pt x="99237" y="100734"/>
                  </a:lnTo>
                  <a:lnTo>
                    <a:pt x="99386" y="100883"/>
                  </a:lnTo>
                  <a:lnTo>
                    <a:pt x="101183" y="102530"/>
                  </a:lnTo>
                  <a:lnTo>
                    <a:pt x="101183" y="102680"/>
                  </a:lnTo>
                  <a:lnTo>
                    <a:pt x="102829" y="104027"/>
                  </a:lnTo>
                  <a:lnTo>
                    <a:pt x="103428" y="104625"/>
                  </a:lnTo>
                  <a:lnTo>
                    <a:pt x="103577" y="104775"/>
                  </a:lnTo>
                  <a:lnTo>
                    <a:pt x="103428" y="104775"/>
                  </a:lnTo>
                  <a:lnTo>
                    <a:pt x="102979" y="105374"/>
                  </a:lnTo>
                  <a:lnTo>
                    <a:pt x="102829" y="105523"/>
                  </a:lnTo>
                  <a:lnTo>
                    <a:pt x="102230" y="106122"/>
                  </a:lnTo>
                  <a:lnTo>
                    <a:pt x="101183" y="107320"/>
                  </a:lnTo>
                  <a:lnTo>
                    <a:pt x="101033" y="107320"/>
                  </a:lnTo>
                  <a:lnTo>
                    <a:pt x="99985" y="108517"/>
                  </a:lnTo>
                  <a:lnTo>
                    <a:pt x="99985" y="106122"/>
                  </a:lnTo>
                  <a:lnTo>
                    <a:pt x="99985" y="105523"/>
                  </a:lnTo>
                  <a:lnTo>
                    <a:pt x="99985" y="105374"/>
                  </a:lnTo>
                  <a:lnTo>
                    <a:pt x="99985" y="104925"/>
                  </a:lnTo>
                  <a:lnTo>
                    <a:pt x="99985" y="104775"/>
                  </a:lnTo>
                  <a:lnTo>
                    <a:pt x="99985" y="104176"/>
                  </a:lnTo>
                  <a:lnTo>
                    <a:pt x="99835" y="104027"/>
                  </a:lnTo>
                  <a:lnTo>
                    <a:pt x="99835" y="103727"/>
                  </a:lnTo>
                  <a:lnTo>
                    <a:pt x="99686" y="102680"/>
                  </a:lnTo>
                  <a:lnTo>
                    <a:pt x="99686" y="102530"/>
                  </a:lnTo>
                  <a:lnTo>
                    <a:pt x="99386" y="102530"/>
                  </a:lnTo>
                  <a:lnTo>
                    <a:pt x="99386" y="102680"/>
                  </a:lnTo>
                  <a:lnTo>
                    <a:pt x="99237" y="104176"/>
                  </a:lnTo>
                  <a:lnTo>
                    <a:pt x="99237" y="104476"/>
                  </a:lnTo>
                  <a:lnTo>
                    <a:pt x="99237" y="104625"/>
                  </a:lnTo>
                  <a:lnTo>
                    <a:pt x="99237" y="104775"/>
                  </a:lnTo>
                  <a:lnTo>
                    <a:pt x="99237" y="104925"/>
                  </a:lnTo>
                  <a:lnTo>
                    <a:pt x="99087" y="105374"/>
                  </a:lnTo>
                  <a:lnTo>
                    <a:pt x="99087" y="105523"/>
                  </a:lnTo>
                  <a:lnTo>
                    <a:pt x="99087" y="106122"/>
                  </a:lnTo>
                  <a:lnTo>
                    <a:pt x="99087" y="108667"/>
                  </a:lnTo>
                  <a:lnTo>
                    <a:pt x="99087" y="108816"/>
                  </a:lnTo>
                  <a:lnTo>
                    <a:pt x="99087" y="109415"/>
                  </a:lnTo>
                  <a:lnTo>
                    <a:pt x="96543" y="111960"/>
                  </a:lnTo>
                  <a:lnTo>
                    <a:pt x="96842" y="109116"/>
                  </a:lnTo>
                  <a:lnTo>
                    <a:pt x="96842" y="106272"/>
                  </a:lnTo>
                  <a:lnTo>
                    <a:pt x="96842" y="105523"/>
                  </a:lnTo>
                  <a:lnTo>
                    <a:pt x="96842" y="104925"/>
                  </a:lnTo>
                  <a:lnTo>
                    <a:pt x="96692" y="104326"/>
                  </a:lnTo>
                  <a:lnTo>
                    <a:pt x="96692" y="103727"/>
                  </a:lnTo>
                  <a:lnTo>
                    <a:pt x="96692" y="103428"/>
                  </a:lnTo>
                  <a:lnTo>
                    <a:pt x="96393" y="101931"/>
                  </a:lnTo>
                  <a:lnTo>
                    <a:pt x="96393" y="101781"/>
                  </a:lnTo>
                  <a:lnTo>
                    <a:pt x="96243" y="101931"/>
                  </a:lnTo>
                  <a:lnTo>
                    <a:pt x="95944" y="104176"/>
                  </a:lnTo>
                  <a:lnTo>
                    <a:pt x="95944" y="104326"/>
                  </a:lnTo>
                  <a:lnTo>
                    <a:pt x="95944" y="104925"/>
                  </a:lnTo>
                  <a:lnTo>
                    <a:pt x="95944" y="105523"/>
                  </a:lnTo>
                  <a:lnTo>
                    <a:pt x="95944" y="105673"/>
                  </a:lnTo>
                  <a:lnTo>
                    <a:pt x="95944" y="106272"/>
                  </a:lnTo>
                  <a:lnTo>
                    <a:pt x="95944" y="109415"/>
                  </a:lnTo>
                  <a:lnTo>
                    <a:pt x="96094" y="112558"/>
                  </a:lnTo>
                  <a:lnTo>
                    <a:pt x="91753" y="117049"/>
                  </a:lnTo>
                  <a:lnTo>
                    <a:pt x="90106" y="116899"/>
                  </a:lnTo>
                  <a:lnTo>
                    <a:pt x="90106" y="116749"/>
                  </a:lnTo>
                  <a:lnTo>
                    <a:pt x="90256" y="114354"/>
                  </a:lnTo>
                  <a:lnTo>
                    <a:pt x="90406" y="111810"/>
                  </a:lnTo>
                  <a:lnTo>
                    <a:pt x="90256" y="106721"/>
                  </a:lnTo>
                  <a:lnTo>
                    <a:pt x="90106" y="105823"/>
                  </a:lnTo>
                  <a:lnTo>
                    <a:pt x="90106" y="105224"/>
                  </a:lnTo>
                  <a:lnTo>
                    <a:pt x="90106" y="105074"/>
                  </a:lnTo>
                  <a:lnTo>
                    <a:pt x="90106" y="104176"/>
                  </a:lnTo>
                  <a:lnTo>
                    <a:pt x="90106" y="103727"/>
                  </a:lnTo>
                  <a:lnTo>
                    <a:pt x="90106" y="103578"/>
                  </a:lnTo>
                  <a:lnTo>
                    <a:pt x="89957" y="103428"/>
                  </a:lnTo>
                  <a:lnTo>
                    <a:pt x="89807" y="103578"/>
                  </a:lnTo>
                  <a:lnTo>
                    <a:pt x="89657" y="103578"/>
                  </a:lnTo>
                  <a:lnTo>
                    <a:pt x="89657" y="103727"/>
                  </a:lnTo>
                  <a:lnTo>
                    <a:pt x="89657" y="104625"/>
                  </a:lnTo>
                  <a:lnTo>
                    <a:pt x="89657" y="105523"/>
                  </a:lnTo>
                  <a:lnTo>
                    <a:pt x="89508" y="106571"/>
                  </a:lnTo>
                  <a:lnTo>
                    <a:pt x="89508" y="107769"/>
                  </a:lnTo>
                  <a:lnTo>
                    <a:pt x="89358" y="112259"/>
                  </a:lnTo>
                  <a:lnTo>
                    <a:pt x="89508" y="114504"/>
                  </a:lnTo>
                  <a:lnTo>
                    <a:pt x="89657" y="116749"/>
                  </a:lnTo>
                  <a:lnTo>
                    <a:pt x="89657" y="116749"/>
                  </a:lnTo>
                  <a:lnTo>
                    <a:pt x="83521" y="116001"/>
                  </a:lnTo>
                  <a:lnTo>
                    <a:pt x="82772" y="115851"/>
                  </a:lnTo>
                  <a:lnTo>
                    <a:pt x="82024" y="115702"/>
                  </a:lnTo>
                  <a:lnTo>
                    <a:pt x="61667" y="113007"/>
                  </a:lnTo>
                  <a:lnTo>
                    <a:pt x="60171" y="112708"/>
                  </a:lnTo>
                  <a:lnTo>
                    <a:pt x="52986" y="111810"/>
                  </a:lnTo>
                  <a:lnTo>
                    <a:pt x="51190" y="111511"/>
                  </a:lnTo>
                  <a:lnTo>
                    <a:pt x="35025" y="109265"/>
                  </a:lnTo>
                  <a:lnTo>
                    <a:pt x="33977" y="109116"/>
                  </a:lnTo>
                  <a:lnTo>
                    <a:pt x="23050" y="107619"/>
                  </a:lnTo>
                  <a:lnTo>
                    <a:pt x="19608" y="107170"/>
                  </a:lnTo>
                  <a:lnTo>
                    <a:pt x="15716" y="106571"/>
                  </a:lnTo>
                  <a:lnTo>
                    <a:pt x="12274" y="106122"/>
                  </a:lnTo>
                  <a:lnTo>
                    <a:pt x="5688" y="105224"/>
                  </a:lnTo>
                  <a:lnTo>
                    <a:pt x="12274" y="104326"/>
                  </a:lnTo>
                  <a:lnTo>
                    <a:pt x="15716" y="103727"/>
                  </a:lnTo>
                  <a:lnTo>
                    <a:pt x="19608" y="103129"/>
                  </a:lnTo>
                  <a:lnTo>
                    <a:pt x="23050" y="102680"/>
                  </a:lnTo>
                  <a:lnTo>
                    <a:pt x="33977" y="101033"/>
                  </a:lnTo>
                  <a:lnTo>
                    <a:pt x="35025" y="100883"/>
                  </a:lnTo>
                  <a:lnTo>
                    <a:pt x="51190" y="98339"/>
                  </a:lnTo>
                  <a:lnTo>
                    <a:pt x="52986" y="98039"/>
                  </a:lnTo>
                  <a:lnTo>
                    <a:pt x="60171" y="96992"/>
                  </a:lnTo>
                  <a:lnTo>
                    <a:pt x="61667" y="96842"/>
                  </a:lnTo>
                  <a:lnTo>
                    <a:pt x="81425" y="93848"/>
                  </a:lnTo>
                  <a:lnTo>
                    <a:pt x="82173" y="93699"/>
                  </a:lnTo>
                  <a:lnTo>
                    <a:pt x="82922" y="93549"/>
                  </a:lnTo>
                  <a:lnTo>
                    <a:pt x="85915" y="93100"/>
                  </a:lnTo>
                  <a:lnTo>
                    <a:pt x="86514" y="93100"/>
                  </a:lnTo>
                  <a:lnTo>
                    <a:pt x="90106" y="92501"/>
                  </a:lnTo>
                  <a:lnTo>
                    <a:pt x="90555" y="92352"/>
                  </a:lnTo>
                  <a:close/>
                  <a:moveTo>
                    <a:pt x="117647" y="92501"/>
                  </a:moveTo>
                  <a:lnTo>
                    <a:pt x="119294" y="92651"/>
                  </a:lnTo>
                  <a:lnTo>
                    <a:pt x="119144" y="95046"/>
                  </a:lnTo>
                  <a:lnTo>
                    <a:pt x="118994" y="97590"/>
                  </a:lnTo>
                  <a:lnTo>
                    <a:pt x="119144" y="102530"/>
                  </a:lnTo>
                  <a:lnTo>
                    <a:pt x="119144" y="103428"/>
                  </a:lnTo>
                  <a:lnTo>
                    <a:pt x="119294" y="104176"/>
                  </a:lnTo>
                  <a:lnTo>
                    <a:pt x="119294" y="104476"/>
                  </a:lnTo>
                  <a:lnTo>
                    <a:pt x="119294" y="105224"/>
                  </a:lnTo>
                  <a:lnTo>
                    <a:pt x="119294" y="105823"/>
                  </a:lnTo>
                  <a:lnTo>
                    <a:pt x="119294" y="105972"/>
                  </a:lnTo>
                  <a:lnTo>
                    <a:pt x="119593" y="105972"/>
                  </a:lnTo>
                  <a:lnTo>
                    <a:pt x="119743" y="105823"/>
                  </a:lnTo>
                  <a:lnTo>
                    <a:pt x="119743" y="104775"/>
                  </a:lnTo>
                  <a:lnTo>
                    <a:pt x="119743" y="103727"/>
                  </a:lnTo>
                  <a:lnTo>
                    <a:pt x="119892" y="102680"/>
                  </a:lnTo>
                  <a:lnTo>
                    <a:pt x="119892" y="101482"/>
                  </a:lnTo>
                  <a:lnTo>
                    <a:pt x="120042" y="97141"/>
                  </a:lnTo>
                  <a:lnTo>
                    <a:pt x="119892" y="94896"/>
                  </a:lnTo>
                  <a:lnTo>
                    <a:pt x="119743" y="92651"/>
                  </a:lnTo>
                  <a:lnTo>
                    <a:pt x="119743" y="92651"/>
                  </a:lnTo>
                  <a:lnTo>
                    <a:pt x="125730" y="93549"/>
                  </a:lnTo>
                  <a:lnTo>
                    <a:pt x="126478" y="93699"/>
                  </a:lnTo>
                  <a:lnTo>
                    <a:pt x="127077" y="93699"/>
                  </a:lnTo>
                  <a:lnTo>
                    <a:pt x="147733" y="96543"/>
                  </a:lnTo>
                  <a:lnTo>
                    <a:pt x="149229" y="96842"/>
                  </a:lnTo>
                  <a:lnTo>
                    <a:pt x="156414" y="97740"/>
                  </a:lnTo>
                  <a:lnTo>
                    <a:pt x="158210" y="98039"/>
                  </a:lnTo>
                  <a:lnTo>
                    <a:pt x="174375" y="100285"/>
                  </a:lnTo>
                  <a:lnTo>
                    <a:pt x="175423" y="100434"/>
                  </a:lnTo>
                  <a:lnTo>
                    <a:pt x="186350" y="101931"/>
                  </a:lnTo>
                  <a:lnTo>
                    <a:pt x="189792" y="102380"/>
                  </a:lnTo>
                  <a:lnTo>
                    <a:pt x="193684" y="102829"/>
                  </a:lnTo>
                  <a:lnTo>
                    <a:pt x="197126" y="103278"/>
                  </a:lnTo>
                  <a:lnTo>
                    <a:pt x="203712" y="104326"/>
                  </a:lnTo>
                  <a:lnTo>
                    <a:pt x="197126" y="105224"/>
                  </a:lnTo>
                  <a:lnTo>
                    <a:pt x="193684" y="105823"/>
                  </a:lnTo>
                  <a:lnTo>
                    <a:pt x="189792" y="106421"/>
                  </a:lnTo>
                  <a:lnTo>
                    <a:pt x="186350" y="106871"/>
                  </a:lnTo>
                  <a:lnTo>
                    <a:pt x="175423" y="108517"/>
                  </a:lnTo>
                  <a:lnTo>
                    <a:pt x="174375" y="108667"/>
                  </a:lnTo>
                  <a:lnTo>
                    <a:pt x="158210" y="111062"/>
                  </a:lnTo>
                  <a:lnTo>
                    <a:pt x="156414" y="111361"/>
                  </a:lnTo>
                  <a:lnTo>
                    <a:pt x="149229" y="112409"/>
                  </a:lnTo>
                  <a:lnTo>
                    <a:pt x="147733" y="112708"/>
                  </a:lnTo>
                  <a:lnTo>
                    <a:pt x="127975" y="115702"/>
                  </a:lnTo>
                  <a:lnTo>
                    <a:pt x="127376" y="115851"/>
                  </a:lnTo>
                  <a:lnTo>
                    <a:pt x="126628" y="115851"/>
                  </a:lnTo>
                  <a:lnTo>
                    <a:pt x="123634" y="116300"/>
                  </a:lnTo>
                  <a:lnTo>
                    <a:pt x="123036" y="116450"/>
                  </a:lnTo>
                  <a:lnTo>
                    <a:pt x="119443" y="117049"/>
                  </a:lnTo>
                  <a:lnTo>
                    <a:pt x="118695" y="117049"/>
                  </a:lnTo>
                  <a:lnTo>
                    <a:pt x="118695" y="116899"/>
                  </a:lnTo>
                  <a:lnTo>
                    <a:pt x="117348" y="115552"/>
                  </a:lnTo>
                  <a:lnTo>
                    <a:pt x="117198" y="115402"/>
                  </a:lnTo>
                  <a:lnTo>
                    <a:pt x="115552" y="113756"/>
                  </a:lnTo>
                  <a:lnTo>
                    <a:pt x="115402" y="113756"/>
                  </a:lnTo>
                  <a:lnTo>
                    <a:pt x="113756" y="112109"/>
                  </a:lnTo>
                  <a:lnTo>
                    <a:pt x="113606" y="111960"/>
                  </a:lnTo>
                  <a:lnTo>
                    <a:pt x="111959" y="110463"/>
                  </a:lnTo>
                  <a:lnTo>
                    <a:pt x="111810" y="110313"/>
                  </a:lnTo>
                  <a:lnTo>
                    <a:pt x="111660" y="110163"/>
                  </a:lnTo>
                  <a:lnTo>
                    <a:pt x="112259" y="110163"/>
                  </a:lnTo>
                  <a:lnTo>
                    <a:pt x="113606" y="110014"/>
                  </a:lnTo>
                  <a:lnTo>
                    <a:pt x="113756" y="109864"/>
                  </a:lnTo>
                  <a:lnTo>
                    <a:pt x="113606" y="109714"/>
                  </a:lnTo>
                  <a:lnTo>
                    <a:pt x="112558" y="109714"/>
                  </a:lnTo>
                  <a:lnTo>
                    <a:pt x="110912" y="109565"/>
                  </a:lnTo>
                  <a:lnTo>
                    <a:pt x="110912" y="109415"/>
                  </a:lnTo>
                  <a:lnTo>
                    <a:pt x="110762" y="109265"/>
                  </a:lnTo>
                  <a:lnTo>
                    <a:pt x="110163" y="108816"/>
                  </a:lnTo>
                  <a:lnTo>
                    <a:pt x="110014" y="108667"/>
                  </a:lnTo>
                  <a:lnTo>
                    <a:pt x="108367" y="107020"/>
                  </a:lnTo>
                  <a:lnTo>
                    <a:pt x="108217" y="106871"/>
                  </a:lnTo>
                  <a:lnTo>
                    <a:pt x="106571" y="105374"/>
                  </a:lnTo>
                  <a:lnTo>
                    <a:pt x="106122" y="104925"/>
                  </a:lnTo>
                  <a:lnTo>
                    <a:pt x="105972" y="104775"/>
                  </a:lnTo>
                  <a:lnTo>
                    <a:pt x="105823" y="104775"/>
                  </a:lnTo>
                  <a:lnTo>
                    <a:pt x="106272" y="104326"/>
                  </a:lnTo>
                  <a:lnTo>
                    <a:pt x="106272" y="104176"/>
                  </a:lnTo>
                  <a:lnTo>
                    <a:pt x="106870" y="103727"/>
                  </a:lnTo>
                  <a:lnTo>
                    <a:pt x="107918" y="102530"/>
                  </a:lnTo>
                  <a:lnTo>
                    <a:pt x="109415" y="101033"/>
                  </a:lnTo>
                  <a:lnTo>
                    <a:pt x="109415" y="103578"/>
                  </a:lnTo>
                  <a:lnTo>
                    <a:pt x="109415" y="104176"/>
                  </a:lnTo>
                  <a:lnTo>
                    <a:pt x="109415" y="104775"/>
                  </a:lnTo>
                  <a:lnTo>
                    <a:pt x="109415" y="104925"/>
                  </a:lnTo>
                  <a:lnTo>
                    <a:pt x="109415" y="105374"/>
                  </a:lnTo>
                  <a:lnTo>
                    <a:pt x="109565" y="105673"/>
                  </a:lnTo>
                  <a:lnTo>
                    <a:pt x="109565" y="105823"/>
                  </a:lnTo>
                  <a:lnTo>
                    <a:pt x="109714" y="106871"/>
                  </a:lnTo>
                  <a:lnTo>
                    <a:pt x="109864" y="107020"/>
                  </a:lnTo>
                  <a:lnTo>
                    <a:pt x="109864" y="106871"/>
                  </a:lnTo>
                  <a:lnTo>
                    <a:pt x="110014" y="106871"/>
                  </a:lnTo>
                  <a:lnTo>
                    <a:pt x="110163" y="105374"/>
                  </a:lnTo>
                  <a:lnTo>
                    <a:pt x="110163" y="105224"/>
                  </a:lnTo>
                  <a:lnTo>
                    <a:pt x="110163" y="104925"/>
                  </a:lnTo>
                  <a:lnTo>
                    <a:pt x="110163" y="104775"/>
                  </a:lnTo>
                  <a:lnTo>
                    <a:pt x="110163" y="104176"/>
                  </a:lnTo>
                  <a:lnTo>
                    <a:pt x="110313" y="104027"/>
                  </a:lnTo>
                  <a:lnTo>
                    <a:pt x="110313" y="103578"/>
                  </a:lnTo>
                  <a:lnTo>
                    <a:pt x="110313" y="100135"/>
                  </a:lnTo>
                  <a:lnTo>
                    <a:pt x="112857" y="97441"/>
                  </a:lnTo>
                  <a:lnTo>
                    <a:pt x="112558" y="100434"/>
                  </a:lnTo>
                  <a:lnTo>
                    <a:pt x="112558" y="103578"/>
                  </a:lnTo>
                  <a:lnTo>
                    <a:pt x="112558" y="104027"/>
                  </a:lnTo>
                  <a:lnTo>
                    <a:pt x="112558" y="104176"/>
                  </a:lnTo>
                  <a:lnTo>
                    <a:pt x="112558" y="104625"/>
                  </a:lnTo>
                  <a:lnTo>
                    <a:pt x="112558" y="104775"/>
                  </a:lnTo>
                  <a:lnTo>
                    <a:pt x="112708" y="105224"/>
                  </a:lnTo>
                  <a:lnTo>
                    <a:pt x="112708" y="105972"/>
                  </a:lnTo>
                  <a:lnTo>
                    <a:pt x="112708" y="106122"/>
                  </a:lnTo>
                  <a:lnTo>
                    <a:pt x="112857" y="107619"/>
                  </a:lnTo>
                  <a:lnTo>
                    <a:pt x="113007" y="107769"/>
                  </a:lnTo>
                  <a:lnTo>
                    <a:pt x="113157" y="107619"/>
                  </a:lnTo>
                  <a:lnTo>
                    <a:pt x="113456" y="105374"/>
                  </a:lnTo>
                  <a:lnTo>
                    <a:pt x="113456" y="105224"/>
                  </a:lnTo>
                  <a:lnTo>
                    <a:pt x="113456" y="104775"/>
                  </a:lnTo>
                  <a:lnTo>
                    <a:pt x="113456" y="104625"/>
                  </a:lnTo>
                  <a:lnTo>
                    <a:pt x="113456" y="104176"/>
                  </a:lnTo>
                  <a:lnTo>
                    <a:pt x="113456" y="104027"/>
                  </a:lnTo>
                  <a:lnTo>
                    <a:pt x="113456" y="103578"/>
                  </a:lnTo>
                  <a:lnTo>
                    <a:pt x="113456" y="100285"/>
                  </a:lnTo>
                  <a:lnTo>
                    <a:pt x="113307" y="96992"/>
                  </a:lnTo>
                  <a:lnTo>
                    <a:pt x="117647" y="92501"/>
                  </a:lnTo>
                  <a:close/>
                  <a:moveTo>
                    <a:pt x="156115" y="113007"/>
                  </a:moveTo>
                  <a:lnTo>
                    <a:pt x="155815" y="115253"/>
                  </a:lnTo>
                  <a:lnTo>
                    <a:pt x="155216" y="117348"/>
                  </a:lnTo>
                  <a:lnTo>
                    <a:pt x="148481" y="116001"/>
                  </a:lnTo>
                  <a:lnTo>
                    <a:pt x="148930" y="114205"/>
                  </a:lnTo>
                  <a:lnTo>
                    <a:pt x="156115" y="113007"/>
                  </a:lnTo>
                  <a:close/>
                  <a:moveTo>
                    <a:pt x="23200" y="109265"/>
                  </a:moveTo>
                  <a:lnTo>
                    <a:pt x="34127" y="110762"/>
                  </a:lnTo>
                  <a:lnTo>
                    <a:pt x="34725" y="115552"/>
                  </a:lnTo>
                  <a:lnTo>
                    <a:pt x="35623" y="120342"/>
                  </a:lnTo>
                  <a:lnTo>
                    <a:pt x="24547" y="120342"/>
                  </a:lnTo>
                  <a:lnTo>
                    <a:pt x="24098" y="117647"/>
                  </a:lnTo>
                  <a:lnTo>
                    <a:pt x="23649" y="114803"/>
                  </a:lnTo>
                  <a:lnTo>
                    <a:pt x="23350" y="112109"/>
                  </a:lnTo>
                  <a:lnTo>
                    <a:pt x="23200" y="109265"/>
                  </a:lnTo>
                  <a:close/>
                  <a:moveTo>
                    <a:pt x="186350" y="108517"/>
                  </a:moveTo>
                  <a:lnTo>
                    <a:pt x="186050" y="111511"/>
                  </a:lnTo>
                  <a:lnTo>
                    <a:pt x="185751" y="114504"/>
                  </a:lnTo>
                  <a:lnTo>
                    <a:pt x="185451" y="117348"/>
                  </a:lnTo>
                  <a:lnTo>
                    <a:pt x="184853" y="120342"/>
                  </a:lnTo>
                  <a:lnTo>
                    <a:pt x="173777" y="120342"/>
                  </a:lnTo>
                  <a:lnTo>
                    <a:pt x="174226" y="117797"/>
                  </a:lnTo>
                  <a:lnTo>
                    <a:pt x="174675" y="115253"/>
                  </a:lnTo>
                  <a:lnTo>
                    <a:pt x="174974" y="112708"/>
                  </a:lnTo>
                  <a:lnTo>
                    <a:pt x="175273" y="110163"/>
                  </a:lnTo>
                  <a:lnTo>
                    <a:pt x="186350" y="108517"/>
                  </a:lnTo>
                  <a:close/>
                  <a:moveTo>
                    <a:pt x="37869" y="121240"/>
                  </a:moveTo>
                  <a:lnTo>
                    <a:pt x="39066" y="121389"/>
                  </a:lnTo>
                  <a:lnTo>
                    <a:pt x="38168" y="121838"/>
                  </a:lnTo>
                  <a:lnTo>
                    <a:pt x="37869" y="121240"/>
                  </a:lnTo>
                  <a:close/>
                  <a:moveTo>
                    <a:pt x="171531" y="121240"/>
                  </a:moveTo>
                  <a:lnTo>
                    <a:pt x="171232" y="121838"/>
                  </a:lnTo>
                  <a:lnTo>
                    <a:pt x="170484" y="121389"/>
                  </a:lnTo>
                  <a:lnTo>
                    <a:pt x="171531" y="121240"/>
                  </a:lnTo>
                  <a:close/>
                  <a:moveTo>
                    <a:pt x="37569" y="121240"/>
                  </a:moveTo>
                  <a:lnTo>
                    <a:pt x="37719" y="121389"/>
                  </a:lnTo>
                  <a:lnTo>
                    <a:pt x="38018" y="121838"/>
                  </a:lnTo>
                  <a:lnTo>
                    <a:pt x="37120" y="122437"/>
                  </a:lnTo>
                  <a:lnTo>
                    <a:pt x="36222" y="122886"/>
                  </a:lnTo>
                  <a:lnTo>
                    <a:pt x="26493" y="128574"/>
                  </a:lnTo>
                  <a:lnTo>
                    <a:pt x="25595" y="124982"/>
                  </a:lnTo>
                  <a:lnTo>
                    <a:pt x="24697" y="121240"/>
                  </a:lnTo>
                  <a:lnTo>
                    <a:pt x="25146" y="121240"/>
                  </a:lnTo>
                  <a:lnTo>
                    <a:pt x="25595" y="122736"/>
                  </a:lnTo>
                  <a:lnTo>
                    <a:pt x="25894" y="123635"/>
                  </a:lnTo>
                  <a:lnTo>
                    <a:pt x="26194" y="124533"/>
                  </a:lnTo>
                  <a:lnTo>
                    <a:pt x="26343" y="124533"/>
                  </a:lnTo>
                  <a:lnTo>
                    <a:pt x="26343" y="124383"/>
                  </a:lnTo>
                  <a:lnTo>
                    <a:pt x="25894" y="122437"/>
                  </a:lnTo>
                  <a:lnTo>
                    <a:pt x="25445" y="121240"/>
                  </a:lnTo>
                  <a:lnTo>
                    <a:pt x="26493" y="121240"/>
                  </a:lnTo>
                  <a:lnTo>
                    <a:pt x="26942" y="122587"/>
                  </a:lnTo>
                  <a:lnTo>
                    <a:pt x="27092" y="123485"/>
                  </a:lnTo>
                  <a:lnTo>
                    <a:pt x="27541" y="124383"/>
                  </a:lnTo>
                  <a:lnTo>
                    <a:pt x="27690" y="124383"/>
                  </a:lnTo>
                  <a:lnTo>
                    <a:pt x="27391" y="123485"/>
                  </a:lnTo>
                  <a:lnTo>
                    <a:pt x="27241" y="122587"/>
                  </a:lnTo>
                  <a:lnTo>
                    <a:pt x="26792" y="121240"/>
                  </a:lnTo>
                  <a:lnTo>
                    <a:pt x="27541" y="121240"/>
                  </a:lnTo>
                  <a:lnTo>
                    <a:pt x="27990" y="122736"/>
                  </a:lnTo>
                  <a:lnTo>
                    <a:pt x="28289" y="123335"/>
                  </a:lnTo>
                  <a:lnTo>
                    <a:pt x="28589" y="123934"/>
                  </a:lnTo>
                  <a:lnTo>
                    <a:pt x="28738" y="123934"/>
                  </a:lnTo>
                  <a:lnTo>
                    <a:pt x="28738" y="123784"/>
                  </a:lnTo>
                  <a:lnTo>
                    <a:pt x="28140" y="122287"/>
                  </a:lnTo>
                  <a:lnTo>
                    <a:pt x="27840" y="121240"/>
                  </a:lnTo>
                  <a:lnTo>
                    <a:pt x="29187" y="121240"/>
                  </a:lnTo>
                  <a:lnTo>
                    <a:pt x="29487" y="122287"/>
                  </a:lnTo>
                  <a:lnTo>
                    <a:pt x="29786" y="123185"/>
                  </a:lnTo>
                  <a:lnTo>
                    <a:pt x="30085" y="123934"/>
                  </a:lnTo>
                  <a:lnTo>
                    <a:pt x="30235" y="123934"/>
                  </a:lnTo>
                  <a:lnTo>
                    <a:pt x="29936" y="123036"/>
                  </a:lnTo>
                  <a:lnTo>
                    <a:pt x="29786" y="122287"/>
                  </a:lnTo>
                  <a:lnTo>
                    <a:pt x="29337" y="121240"/>
                  </a:lnTo>
                  <a:lnTo>
                    <a:pt x="30385" y="121240"/>
                  </a:lnTo>
                  <a:lnTo>
                    <a:pt x="30534" y="122138"/>
                  </a:lnTo>
                  <a:lnTo>
                    <a:pt x="30834" y="122886"/>
                  </a:lnTo>
                  <a:lnTo>
                    <a:pt x="31133" y="123635"/>
                  </a:lnTo>
                  <a:lnTo>
                    <a:pt x="31283" y="123635"/>
                  </a:lnTo>
                  <a:lnTo>
                    <a:pt x="30684" y="121689"/>
                  </a:lnTo>
                  <a:lnTo>
                    <a:pt x="30684" y="121240"/>
                  </a:lnTo>
                  <a:lnTo>
                    <a:pt x="31432" y="121240"/>
                  </a:lnTo>
                  <a:lnTo>
                    <a:pt x="31582" y="121838"/>
                  </a:lnTo>
                  <a:lnTo>
                    <a:pt x="32181" y="123335"/>
                  </a:lnTo>
                  <a:lnTo>
                    <a:pt x="32331" y="123335"/>
                  </a:lnTo>
                  <a:lnTo>
                    <a:pt x="32331" y="123185"/>
                  </a:lnTo>
                  <a:lnTo>
                    <a:pt x="31881" y="121838"/>
                  </a:lnTo>
                  <a:lnTo>
                    <a:pt x="31732" y="121240"/>
                  </a:lnTo>
                  <a:lnTo>
                    <a:pt x="32480" y="121240"/>
                  </a:lnTo>
                  <a:lnTo>
                    <a:pt x="32780" y="122138"/>
                  </a:lnTo>
                  <a:lnTo>
                    <a:pt x="33079" y="123036"/>
                  </a:lnTo>
                  <a:lnTo>
                    <a:pt x="33229" y="123036"/>
                  </a:lnTo>
                  <a:lnTo>
                    <a:pt x="33079" y="122138"/>
                  </a:lnTo>
                  <a:lnTo>
                    <a:pt x="32780" y="121240"/>
                  </a:lnTo>
                  <a:lnTo>
                    <a:pt x="33528" y="121240"/>
                  </a:lnTo>
                  <a:lnTo>
                    <a:pt x="33678" y="121689"/>
                  </a:lnTo>
                  <a:lnTo>
                    <a:pt x="33827" y="122138"/>
                  </a:lnTo>
                  <a:lnTo>
                    <a:pt x="34127" y="122736"/>
                  </a:lnTo>
                  <a:lnTo>
                    <a:pt x="34276" y="122587"/>
                  </a:lnTo>
                  <a:lnTo>
                    <a:pt x="33977" y="121539"/>
                  </a:lnTo>
                  <a:lnTo>
                    <a:pt x="33827" y="121240"/>
                  </a:lnTo>
                  <a:lnTo>
                    <a:pt x="34576" y="121240"/>
                  </a:lnTo>
                  <a:lnTo>
                    <a:pt x="35174" y="122437"/>
                  </a:lnTo>
                  <a:lnTo>
                    <a:pt x="35324" y="122437"/>
                  </a:lnTo>
                  <a:lnTo>
                    <a:pt x="34875" y="121240"/>
                  </a:lnTo>
                  <a:lnTo>
                    <a:pt x="35623" y="121240"/>
                  </a:lnTo>
                  <a:lnTo>
                    <a:pt x="35623" y="121539"/>
                  </a:lnTo>
                  <a:lnTo>
                    <a:pt x="36072" y="122287"/>
                  </a:lnTo>
                  <a:lnTo>
                    <a:pt x="36222" y="122437"/>
                  </a:lnTo>
                  <a:lnTo>
                    <a:pt x="36222" y="122287"/>
                  </a:lnTo>
                  <a:lnTo>
                    <a:pt x="35923" y="121389"/>
                  </a:lnTo>
                  <a:lnTo>
                    <a:pt x="35923" y="121240"/>
                  </a:lnTo>
                  <a:lnTo>
                    <a:pt x="36522" y="121240"/>
                  </a:lnTo>
                  <a:lnTo>
                    <a:pt x="36522" y="121389"/>
                  </a:lnTo>
                  <a:lnTo>
                    <a:pt x="36971" y="121988"/>
                  </a:lnTo>
                  <a:lnTo>
                    <a:pt x="37120" y="121838"/>
                  </a:lnTo>
                  <a:lnTo>
                    <a:pt x="36821" y="121389"/>
                  </a:lnTo>
                  <a:lnTo>
                    <a:pt x="36821" y="121240"/>
                  </a:lnTo>
                  <a:close/>
                  <a:moveTo>
                    <a:pt x="184703" y="121240"/>
                  </a:moveTo>
                  <a:lnTo>
                    <a:pt x="183805" y="124982"/>
                  </a:lnTo>
                  <a:lnTo>
                    <a:pt x="182907" y="128574"/>
                  </a:lnTo>
                  <a:lnTo>
                    <a:pt x="173178" y="122886"/>
                  </a:lnTo>
                  <a:lnTo>
                    <a:pt x="172280" y="122437"/>
                  </a:lnTo>
                  <a:lnTo>
                    <a:pt x="171382" y="121838"/>
                  </a:lnTo>
                  <a:lnTo>
                    <a:pt x="171831" y="121389"/>
                  </a:lnTo>
                  <a:lnTo>
                    <a:pt x="171831" y="121240"/>
                  </a:lnTo>
                  <a:lnTo>
                    <a:pt x="172579" y="121240"/>
                  </a:lnTo>
                  <a:lnTo>
                    <a:pt x="172429" y="121539"/>
                  </a:lnTo>
                  <a:lnTo>
                    <a:pt x="172429" y="121838"/>
                  </a:lnTo>
                  <a:lnTo>
                    <a:pt x="172429" y="121988"/>
                  </a:lnTo>
                  <a:lnTo>
                    <a:pt x="172878" y="121389"/>
                  </a:lnTo>
                  <a:lnTo>
                    <a:pt x="172878" y="121240"/>
                  </a:lnTo>
                  <a:lnTo>
                    <a:pt x="173627" y="121240"/>
                  </a:lnTo>
                  <a:lnTo>
                    <a:pt x="173477" y="121389"/>
                  </a:lnTo>
                  <a:lnTo>
                    <a:pt x="173477" y="121539"/>
                  </a:lnTo>
                  <a:lnTo>
                    <a:pt x="173178" y="122287"/>
                  </a:lnTo>
                  <a:lnTo>
                    <a:pt x="173178" y="122437"/>
                  </a:lnTo>
                  <a:lnTo>
                    <a:pt x="173328" y="122287"/>
                  </a:lnTo>
                  <a:lnTo>
                    <a:pt x="173777" y="121539"/>
                  </a:lnTo>
                  <a:lnTo>
                    <a:pt x="173926" y="121240"/>
                  </a:lnTo>
                  <a:lnTo>
                    <a:pt x="174525" y="121240"/>
                  </a:lnTo>
                  <a:lnTo>
                    <a:pt x="174226" y="122437"/>
                  </a:lnTo>
                  <a:lnTo>
                    <a:pt x="174375" y="122437"/>
                  </a:lnTo>
                  <a:lnTo>
                    <a:pt x="174824" y="121240"/>
                  </a:lnTo>
                  <a:lnTo>
                    <a:pt x="175573" y="121240"/>
                  </a:lnTo>
                  <a:lnTo>
                    <a:pt x="175573" y="121539"/>
                  </a:lnTo>
                  <a:lnTo>
                    <a:pt x="175124" y="122587"/>
                  </a:lnTo>
                  <a:lnTo>
                    <a:pt x="175273" y="122736"/>
                  </a:lnTo>
                  <a:lnTo>
                    <a:pt x="175573" y="122138"/>
                  </a:lnTo>
                  <a:lnTo>
                    <a:pt x="175722" y="121689"/>
                  </a:lnTo>
                  <a:lnTo>
                    <a:pt x="175872" y="121240"/>
                  </a:lnTo>
                  <a:lnTo>
                    <a:pt x="176620" y="121240"/>
                  </a:lnTo>
                  <a:lnTo>
                    <a:pt x="176321" y="122138"/>
                  </a:lnTo>
                  <a:lnTo>
                    <a:pt x="176171" y="123036"/>
                  </a:lnTo>
                  <a:lnTo>
                    <a:pt x="176321" y="123036"/>
                  </a:lnTo>
                  <a:lnTo>
                    <a:pt x="176620" y="122138"/>
                  </a:lnTo>
                  <a:lnTo>
                    <a:pt x="176920" y="121240"/>
                  </a:lnTo>
                  <a:lnTo>
                    <a:pt x="177818" y="121240"/>
                  </a:lnTo>
                  <a:lnTo>
                    <a:pt x="177519" y="121838"/>
                  </a:lnTo>
                  <a:lnTo>
                    <a:pt x="177069" y="123185"/>
                  </a:lnTo>
                  <a:lnTo>
                    <a:pt x="177219" y="123335"/>
                  </a:lnTo>
                  <a:lnTo>
                    <a:pt x="177818" y="121838"/>
                  </a:lnTo>
                  <a:lnTo>
                    <a:pt x="177968" y="121240"/>
                  </a:lnTo>
                  <a:lnTo>
                    <a:pt x="178866" y="121240"/>
                  </a:lnTo>
                  <a:lnTo>
                    <a:pt x="178716" y="121689"/>
                  </a:lnTo>
                  <a:lnTo>
                    <a:pt x="178117" y="123635"/>
                  </a:lnTo>
                  <a:lnTo>
                    <a:pt x="178267" y="123635"/>
                  </a:lnTo>
                  <a:lnTo>
                    <a:pt x="178566" y="122886"/>
                  </a:lnTo>
                  <a:lnTo>
                    <a:pt x="178866" y="122138"/>
                  </a:lnTo>
                  <a:lnTo>
                    <a:pt x="179015" y="121240"/>
                  </a:lnTo>
                  <a:lnTo>
                    <a:pt x="180063" y="121240"/>
                  </a:lnTo>
                  <a:lnTo>
                    <a:pt x="179764" y="122287"/>
                  </a:lnTo>
                  <a:lnTo>
                    <a:pt x="179464" y="123036"/>
                  </a:lnTo>
                  <a:lnTo>
                    <a:pt x="179315" y="123934"/>
                  </a:lnTo>
                  <a:lnTo>
                    <a:pt x="179764" y="123185"/>
                  </a:lnTo>
                  <a:lnTo>
                    <a:pt x="180063" y="122287"/>
                  </a:lnTo>
                  <a:lnTo>
                    <a:pt x="180362" y="121240"/>
                  </a:lnTo>
                  <a:lnTo>
                    <a:pt x="181560" y="121240"/>
                  </a:lnTo>
                  <a:lnTo>
                    <a:pt x="181260" y="122287"/>
                  </a:lnTo>
                  <a:lnTo>
                    <a:pt x="180662" y="123784"/>
                  </a:lnTo>
                  <a:lnTo>
                    <a:pt x="180662" y="123934"/>
                  </a:lnTo>
                  <a:lnTo>
                    <a:pt x="180811" y="123934"/>
                  </a:lnTo>
                  <a:lnTo>
                    <a:pt x="181111" y="123335"/>
                  </a:lnTo>
                  <a:lnTo>
                    <a:pt x="181410" y="122736"/>
                  </a:lnTo>
                  <a:lnTo>
                    <a:pt x="181859" y="121240"/>
                  </a:lnTo>
                  <a:lnTo>
                    <a:pt x="182757" y="121240"/>
                  </a:lnTo>
                  <a:lnTo>
                    <a:pt x="182308" y="122587"/>
                  </a:lnTo>
                  <a:lnTo>
                    <a:pt x="182009" y="123485"/>
                  </a:lnTo>
                  <a:lnTo>
                    <a:pt x="181859" y="124383"/>
                  </a:lnTo>
                  <a:lnTo>
                    <a:pt x="182308" y="123485"/>
                  </a:lnTo>
                  <a:lnTo>
                    <a:pt x="182608" y="122587"/>
                  </a:lnTo>
                  <a:lnTo>
                    <a:pt x="182907" y="121240"/>
                  </a:lnTo>
                  <a:lnTo>
                    <a:pt x="183955" y="121240"/>
                  </a:lnTo>
                  <a:lnTo>
                    <a:pt x="183506" y="122437"/>
                  </a:lnTo>
                  <a:lnTo>
                    <a:pt x="183057" y="124383"/>
                  </a:lnTo>
                  <a:lnTo>
                    <a:pt x="183057" y="124533"/>
                  </a:lnTo>
                  <a:lnTo>
                    <a:pt x="183206" y="124533"/>
                  </a:lnTo>
                  <a:lnTo>
                    <a:pt x="183506" y="123635"/>
                  </a:lnTo>
                  <a:lnTo>
                    <a:pt x="183805" y="122736"/>
                  </a:lnTo>
                  <a:lnTo>
                    <a:pt x="184254" y="121240"/>
                  </a:lnTo>
                  <a:close/>
                  <a:moveTo>
                    <a:pt x="147433" y="114354"/>
                  </a:moveTo>
                  <a:lnTo>
                    <a:pt x="146834" y="116749"/>
                  </a:lnTo>
                  <a:lnTo>
                    <a:pt x="146086" y="118845"/>
                  </a:lnTo>
                  <a:lnTo>
                    <a:pt x="145338" y="121090"/>
                  </a:lnTo>
                  <a:lnTo>
                    <a:pt x="144440" y="123185"/>
                  </a:lnTo>
                  <a:lnTo>
                    <a:pt x="143392" y="125281"/>
                  </a:lnTo>
                  <a:lnTo>
                    <a:pt x="142194" y="127227"/>
                  </a:lnTo>
                  <a:lnTo>
                    <a:pt x="140997" y="129173"/>
                  </a:lnTo>
                  <a:lnTo>
                    <a:pt x="139650" y="131118"/>
                  </a:lnTo>
                  <a:lnTo>
                    <a:pt x="129172" y="117198"/>
                  </a:lnTo>
                  <a:lnTo>
                    <a:pt x="147433" y="114354"/>
                  </a:lnTo>
                  <a:close/>
                  <a:moveTo>
                    <a:pt x="62117" y="114654"/>
                  </a:moveTo>
                  <a:lnTo>
                    <a:pt x="80976" y="117198"/>
                  </a:lnTo>
                  <a:lnTo>
                    <a:pt x="70199" y="131717"/>
                  </a:lnTo>
                  <a:lnTo>
                    <a:pt x="68852" y="129921"/>
                  </a:lnTo>
                  <a:lnTo>
                    <a:pt x="67505" y="127826"/>
                  </a:lnTo>
                  <a:lnTo>
                    <a:pt x="66308" y="125880"/>
                  </a:lnTo>
                  <a:lnTo>
                    <a:pt x="65260" y="123635"/>
                  </a:lnTo>
                  <a:lnTo>
                    <a:pt x="64212" y="121539"/>
                  </a:lnTo>
                  <a:lnTo>
                    <a:pt x="63464" y="119294"/>
                  </a:lnTo>
                  <a:lnTo>
                    <a:pt x="62715" y="117049"/>
                  </a:lnTo>
                  <a:lnTo>
                    <a:pt x="62117" y="114654"/>
                  </a:lnTo>
                  <a:close/>
                  <a:moveTo>
                    <a:pt x="60620" y="115253"/>
                  </a:moveTo>
                  <a:lnTo>
                    <a:pt x="61667" y="118845"/>
                  </a:lnTo>
                  <a:lnTo>
                    <a:pt x="63015" y="122287"/>
                  </a:lnTo>
                  <a:lnTo>
                    <a:pt x="64511" y="125580"/>
                  </a:lnTo>
                  <a:lnTo>
                    <a:pt x="66308" y="128724"/>
                  </a:lnTo>
                  <a:lnTo>
                    <a:pt x="60470" y="132466"/>
                  </a:lnTo>
                  <a:lnTo>
                    <a:pt x="58524" y="128873"/>
                  </a:lnTo>
                  <a:lnTo>
                    <a:pt x="56728" y="125131"/>
                  </a:lnTo>
                  <a:lnTo>
                    <a:pt x="55231" y="121090"/>
                  </a:lnTo>
                  <a:lnTo>
                    <a:pt x="54034" y="117049"/>
                  </a:lnTo>
                  <a:lnTo>
                    <a:pt x="60620" y="115253"/>
                  </a:lnTo>
                  <a:close/>
                  <a:moveTo>
                    <a:pt x="148331" y="116899"/>
                  </a:moveTo>
                  <a:lnTo>
                    <a:pt x="155067" y="118396"/>
                  </a:lnTo>
                  <a:lnTo>
                    <a:pt x="153869" y="122287"/>
                  </a:lnTo>
                  <a:lnTo>
                    <a:pt x="152223" y="126029"/>
                  </a:lnTo>
                  <a:lnTo>
                    <a:pt x="150427" y="129622"/>
                  </a:lnTo>
                  <a:lnTo>
                    <a:pt x="148481" y="133064"/>
                  </a:lnTo>
                  <a:lnTo>
                    <a:pt x="142643" y="129322"/>
                  </a:lnTo>
                  <a:lnTo>
                    <a:pt x="144440" y="126329"/>
                  </a:lnTo>
                  <a:lnTo>
                    <a:pt x="145936" y="123335"/>
                  </a:lnTo>
                  <a:lnTo>
                    <a:pt x="147283" y="120192"/>
                  </a:lnTo>
                  <a:lnTo>
                    <a:pt x="148331" y="116899"/>
                  </a:lnTo>
                  <a:close/>
                  <a:moveTo>
                    <a:pt x="142194" y="130071"/>
                  </a:moveTo>
                  <a:lnTo>
                    <a:pt x="147882" y="133962"/>
                  </a:lnTo>
                  <a:lnTo>
                    <a:pt x="146385" y="135908"/>
                  </a:lnTo>
                  <a:lnTo>
                    <a:pt x="144889" y="138004"/>
                  </a:lnTo>
                  <a:lnTo>
                    <a:pt x="140548" y="132316"/>
                  </a:lnTo>
                  <a:lnTo>
                    <a:pt x="142194" y="130071"/>
                  </a:lnTo>
                  <a:close/>
                  <a:moveTo>
                    <a:pt x="66906" y="129472"/>
                  </a:moveTo>
                  <a:lnTo>
                    <a:pt x="68104" y="131268"/>
                  </a:lnTo>
                  <a:lnTo>
                    <a:pt x="69301" y="132915"/>
                  </a:lnTo>
                  <a:lnTo>
                    <a:pt x="65110" y="138752"/>
                  </a:lnTo>
                  <a:lnTo>
                    <a:pt x="63015" y="136058"/>
                  </a:lnTo>
                  <a:lnTo>
                    <a:pt x="61069" y="133214"/>
                  </a:lnTo>
                  <a:lnTo>
                    <a:pt x="66906" y="129472"/>
                  </a:lnTo>
                  <a:close/>
                  <a:moveTo>
                    <a:pt x="161802" y="141596"/>
                  </a:moveTo>
                  <a:lnTo>
                    <a:pt x="162700" y="141895"/>
                  </a:lnTo>
                  <a:lnTo>
                    <a:pt x="162401" y="142344"/>
                  </a:lnTo>
                  <a:lnTo>
                    <a:pt x="161802" y="141596"/>
                  </a:lnTo>
                  <a:close/>
                  <a:moveTo>
                    <a:pt x="36522" y="123934"/>
                  </a:moveTo>
                  <a:lnTo>
                    <a:pt x="38018" y="128574"/>
                  </a:lnTo>
                  <a:lnTo>
                    <a:pt x="39814" y="133064"/>
                  </a:lnTo>
                  <a:lnTo>
                    <a:pt x="41910" y="137405"/>
                  </a:lnTo>
                  <a:lnTo>
                    <a:pt x="44305" y="141596"/>
                  </a:lnTo>
                  <a:lnTo>
                    <a:pt x="33827" y="145188"/>
                  </a:lnTo>
                  <a:lnTo>
                    <a:pt x="31732" y="141446"/>
                  </a:lnTo>
                  <a:lnTo>
                    <a:pt x="29936" y="137555"/>
                  </a:lnTo>
                  <a:lnTo>
                    <a:pt x="28289" y="133663"/>
                  </a:lnTo>
                  <a:lnTo>
                    <a:pt x="26792" y="129472"/>
                  </a:lnTo>
                  <a:lnTo>
                    <a:pt x="36522" y="123934"/>
                  </a:lnTo>
                  <a:close/>
                  <a:moveTo>
                    <a:pt x="172878" y="123934"/>
                  </a:moveTo>
                  <a:lnTo>
                    <a:pt x="182608" y="129472"/>
                  </a:lnTo>
                  <a:lnTo>
                    <a:pt x="181111" y="133513"/>
                  </a:lnTo>
                  <a:lnTo>
                    <a:pt x="179464" y="137555"/>
                  </a:lnTo>
                  <a:lnTo>
                    <a:pt x="177668" y="141446"/>
                  </a:lnTo>
                  <a:lnTo>
                    <a:pt x="175573" y="145188"/>
                  </a:lnTo>
                  <a:lnTo>
                    <a:pt x="165095" y="141596"/>
                  </a:lnTo>
                  <a:lnTo>
                    <a:pt x="167490" y="137405"/>
                  </a:lnTo>
                  <a:lnTo>
                    <a:pt x="169586" y="133064"/>
                  </a:lnTo>
                  <a:lnTo>
                    <a:pt x="171382" y="128574"/>
                  </a:lnTo>
                  <a:lnTo>
                    <a:pt x="172878" y="123934"/>
                  </a:lnTo>
                  <a:close/>
                  <a:moveTo>
                    <a:pt x="92352" y="129771"/>
                  </a:moveTo>
                  <a:lnTo>
                    <a:pt x="95046" y="147433"/>
                  </a:lnTo>
                  <a:lnTo>
                    <a:pt x="92801" y="146835"/>
                  </a:lnTo>
                  <a:lnTo>
                    <a:pt x="90705" y="146236"/>
                  </a:lnTo>
                  <a:lnTo>
                    <a:pt x="88610" y="145488"/>
                  </a:lnTo>
                  <a:lnTo>
                    <a:pt x="86514" y="144590"/>
                  </a:lnTo>
                  <a:lnTo>
                    <a:pt x="84568" y="143542"/>
                  </a:lnTo>
                  <a:lnTo>
                    <a:pt x="82622" y="142494"/>
                  </a:lnTo>
                  <a:lnTo>
                    <a:pt x="80677" y="141297"/>
                  </a:lnTo>
                  <a:lnTo>
                    <a:pt x="78880" y="140099"/>
                  </a:lnTo>
                  <a:lnTo>
                    <a:pt x="92352" y="129771"/>
                  </a:lnTo>
                  <a:close/>
                  <a:moveTo>
                    <a:pt x="117048" y="129023"/>
                  </a:moveTo>
                  <a:lnTo>
                    <a:pt x="131268" y="139500"/>
                  </a:lnTo>
                  <a:lnTo>
                    <a:pt x="129472" y="140848"/>
                  </a:lnTo>
                  <a:lnTo>
                    <a:pt x="127526" y="142045"/>
                  </a:lnTo>
                  <a:lnTo>
                    <a:pt x="125430" y="143242"/>
                  </a:lnTo>
                  <a:lnTo>
                    <a:pt x="123485" y="144290"/>
                  </a:lnTo>
                  <a:lnTo>
                    <a:pt x="121239" y="145188"/>
                  </a:lnTo>
                  <a:lnTo>
                    <a:pt x="119144" y="146086"/>
                  </a:lnTo>
                  <a:lnTo>
                    <a:pt x="116899" y="146835"/>
                  </a:lnTo>
                  <a:lnTo>
                    <a:pt x="114504" y="147433"/>
                  </a:lnTo>
                  <a:lnTo>
                    <a:pt x="117048" y="129023"/>
                  </a:lnTo>
                  <a:close/>
                  <a:moveTo>
                    <a:pt x="77683" y="140997"/>
                  </a:moveTo>
                  <a:lnTo>
                    <a:pt x="79779" y="142494"/>
                  </a:lnTo>
                  <a:lnTo>
                    <a:pt x="76186" y="148331"/>
                  </a:lnTo>
                  <a:lnTo>
                    <a:pt x="73941" y="146835"/>
                  </a:lnTo>
                  <a:lnTo>
                    <a:pt x="71995" y="145338"/>
                  </a:lnTo>
                  <a:lnTo>
                    <a:pt x="77683" y="140997"/>
                  </a:lnTo>
                  <a:close/>
                  <a:moveTo>
                    <a:pt x="132465" y="140399"/>
                  </a:moveTo>
                  <a:lnTo>
                    <a:pt x="138303" y="144590"/>
                  </a:lnTo>
                  <a:lnTo>
                    <a:pt x="135459" y="146835"/>
                  </a:lnTo>
                  <a:lnTo>
                    <a:pt x="132465" y="148781"/>
                  </a:lnTo>
                  <a:lnTo>
                    <a:pt x="128873" y="142943"/>
                  </a:lnTo>
                  <a:lnTo>
                    <a:pt x="130669" y="141746"/>
                  </a:lnTo>
                  <a:lnTo>
                    <a:pt x="132465" y="140399"/>
                  </a:lnTo>
                  <a:close/>
                  <a:moveTo>
                    <a:pt x="47747" y="141596"/>
                  </a:moveTo>
                  <a:lnTo>
                    <a:pt x="46999" y="142344"/>
                  </a:lnTo>
                  <a:lnTo>
                    <a:pt x="46400" y="143093"/>
                  </a:lnTo>
                  <a:lnTo>
                    <a:pt x="45652" y="143841"/>
                  </a:lnTo>
                  <a:lnTo>
                    <a:pt x="38318" y="152373"/>
                  </a:lnTo>
                  <a:lnTo>
                    <a:pt x="36222" y="149230"/>
                  </a:lnTo>
                  <a:lnTo>
                    <a:pt x="34276" y="146086"/>
                  </a:lnTo>
                  <a:lnTo>
                    <a:pt x="34576" y="145937"/>
                  </a:lnTo>
                  <a:lnTo>
                    <a:pt x="35474" y="147284"/>
                  </a:lnTo>
                  <a:lnTo>
                    <a:pt x="36072" y="148032"/>
                  </a:lnTo>
                  <a:lnTo>
                    <a:pt x="36671" y="148631"/>
                  </a:lnTo>
                  <a:lnTo>
                    <a:pt x="36821" y="148631"/>
                  </a:lnTo>
                  <a:lnTo>
                    <a:pt x="35623" y="146984"/>
                  </a:lnTo>
                  <a:lnTo>
                    <a:pt x="34875" y="145937"/>
                  </a:lnTo>
                  <a:lnTo>
                    <a:pt x="35773" y="145637"/>
                  </a:lnTo>
                  <a:lnTo>
                    <a:pt x="36671" y="146685"/>
                  </a:lnTo>
                  <a:lnTo>
                    <a:pt x="37270" y="147433"/>
                  </a:lnTo>
                  <a:lnTo>
                    <a:pt x="37869" y="148182"/>
                  </a:lnTo>
                  <a:lnTo>
                    <a:pt x="38018" y="148182"/>
                  </a:lnTo>
                  <a:lnTo>
                    <a:pt x="37420" y="147284"/>
                  </a:lnTo>
                  <a:lnTo>
                    <a:pt x="36821" y="146535"/>
                  </a:lnTo>
                  <a:lnTo>
                    <a:pt x="36072" y="145488"/>
                  </a:lnTo>
                  <a:lnTo>
                    <a:pt x="36971" y="145188"/>
                  </a:lnTo>
                  <a:lnTo>
                    <a:pt x="37569" y="146236"/>
                  </a:lnTo>
                  <a:lnTo>
                    <a:pt x="38168" y="146835"/>
                  </a:lnTo>
                  <a:lnTo>
                    <a:pt x="38767" y="147284"/>
                  </a:lnTo>
                  <a:lnTo>
                    <a:pt x="37719" y="145937"/>
                  </a:lnTo>
                  <a:lnTo>
                    <a:pt x="37270" y="145188"/>
                  </a:lnTo>
                  <a:lnTo>
                    <a:pt x="38318" y="144739"/>
                  </a:lnTo>
                  <a:lnTo>
                    <a:pt x="39066" y="145637"/>
                  </a:lnTo>
                  <a:lnTo>
                    <a:pt x="39515" y="146236"/>
                  </a:lnTo>
                  <a:lnTo>
                    <a:pt x="40114" y="146835"/>
                  </a:lnTo>
                  <a:lnTo>
                    <a:pt x="40263" y="146835"/>
                  </a:lnTo>
                  <a:lnTo>
                    <a:pt x="39814" y="146086"/>
                  </a:lnTo>
                  <a:lnTo>
                    <a:pt x="39216" y="145338"/>
                  </a:lnTo>
                  <a:lnTo>
                    <a:pt x="38617" y="144590"/>
                  </a:lnTo>
                  <a:lnTo>
                    <a:pt x="39515" y="144290"/>
                  </a:lnTo>
                  <a:lnTo>
                    <a:pt x="39964" y="145039"/>
                  </a:lnTo>
                  <a:lnTo>
                    <a:pt x="40413" y="145637"/>
                  </a:lnTo>
                  <a:lnTo>
                    <a:pt x="41012" y="146236"/>
                  </a:lnTo>
                  <a:lnTo>
                    <a:pt x="41162" y="146236"/>
                  </a:lnTo>
                  <a:lnTo>
                    <a:pt x="39964" y="144440"/>
                  </a:lnTo>
                  <a:lnTo>
                    <a:pt x="39814" y="144290"/>
                  </a:lnTo>
                  <a:lnTo>
                    <a:pt x="40563" y="143991"/>
                  </a:lnTo>
                  <a:lnTo>
                    <a:pt x="40713" y="144290"/>
                  </a:lnTo>
                  <a:lnTo>
                    <a:pt x="41311" y="145039"/>
                  </a:lnTo>
                  <a:lnTo>
                    <a:pt x="41910" y="145637"/>
                  </a:lnTo>
                  <a:lnTo>
                    <a:pt x="42060" y="145637"/>
                  </a:lnTo>
                  <a:lnTo>
                    <a:pt x="42060" y="145488"/>
                  </a:lnTo>
                  <a:lnTo>
                    <a:pt x="41162" y="144440"/>
                  </a:lnTo>
                  <a:lnTo>
                    <a:pt x="40862" y="143841"/>
                  </a:lnTo>
                  <a:lnTo>
                    <a:pt x="41611" y="143691"/>
                  </a:lnTo>
                  <a:lnTo>
                    <a:pt x="42060" y="144140"/>
                  </a:lnTo>
                  <a:lnTo>
                    <a:pt x="42658" y="145039"/>
                  </a:lnTo>
                  <a:lnTo>
                    <a:pt x="42808" y="145039"/>
                  </a:lnTo>
                  <a:lnTo>
                    <a:pt x="42509" y="144440"/>
                  </a:lnTo>
                  <a:lnTo>
                    <a:pt x="42060" y="143991"/>
                  </a:lnTo>
                  <a:lnTo>
                    <a:pt x="41760" y="143542"/>
                  </a:lnTo>
                  <a:lnTo>
                    <a:pt x="42509" y="143242"/>
                  </a:lnTo>
                  <a:lnTo>
                    <a:pt x="42808" y="143542"/>
                  </a:lnTo>
                  <a:lnTo>
                    <a:pt x="43107" y="143991"/>
                  </a:lnTo>
                  <a:lnTo>
                    <a:pt x="43556" y="144440"/>
                  </a:lnTo>
                  <a:lnTo>
                    <a:pt x="43706" y="144290"/>
                  </a:lnTo>
                  <a:lnTo>
                    <a:pt x="42958" y="143392"/>
                  </a:lnTo>
                  <a:lnTo>
                    <a:pt x="42808" y="143242"/>
                  </a:lnTo>
                  <a:lnTo>
                    <a:pt x="43556" y="142943"/>
                  </a:lnTo>
                  <a:lnTo>
                    <a:pt x="44454" y="143841"/>
                  </a:lnTo>
                  <a:lnTo>
                    <a:pt x="44604" y="143841"/>
                  </a:lnTo>
                  <a:lnTo>
                    <a:pt x="43856" y="142793"/>
                  </a:lnTo>
                  <a:lnTo>
                    <a:pt x="44454" y="142644"/>
                  </a:lnTo>
                  <a:lnTo>
                    <a:pt x="44604" y="142793"/>
                  </a:lnTo>
                  <a:lnTo>
                    <a:pt x="44904" y="143093"/>
                  </a:lnTo>
                  <a:lnTo>
                    <a:pt x="45353" y="143392"/>
                  </a:lnTo>
                  <a:lnTo>
                    <a:pt x="45502" y="143392"/>
                  </a:lnTo>
                  <a:lnTo>
                    <a:pt x="45053" y="142943"/>
                  </a:lnTo>
                  <a:lnTo>
                    <a:pt x="44904" y="142644"/>
                  </a:lnTo>
                  <a:lnTo>
                    <a:pt x="44754" y="142494"/>
                  </a:lnTo>
                  <a:lnTo>
                    <a:pt x="45353" y="142344"/>
                  </a:lnTo>
                  <a:lnTo>
                    <a:pt x="45502" y="142344"/>
                  </a:lnTo>
                  <a:lnTo>
                    <a:pt x="45951" y="142793"/>
                  </a:lnTo>
                  <a:lnTo>
                    <a:pt x="46101" y="142793"/>
                  </a:lnTo>
                  <a:lnTo>
                    <a:pt x="45652" y="142195"/>
                  </a:lnTo>
                  <a:lnTo>
                    <a:pt x="45802" y="142195"/>
                  </a:lnTo>
                  <a:lnTo>
                    <a:pt x="46400" y="142045"/>
                  </a:lnTo>
                  <a:lnTo>
                    <a:pt x="46999" y="142344"/>
                  </a:lnTo>
                  <a:lnTo>
                    <a:pt x="46700" y="141895"/>
                  </a:lnTo>
                  <a:lnTo>
                    <a:pt x="47747" y="141596"/>
                  </a:lnTo>
                  <a:close/>
                  <a:moveTo>
                    <a:pt x="174226" y="110313"/>
                  </a:moveTo>
                  <a:lnTo>
                    <a:pt x="174076" y="112858"/>
                  </a:lnTo>
                  <a:lnTo>
                    <a:pt x="173777" y="115402"/>
                  </a:lnTo>
                  <a:lnTo>
                    <a:pt x="173328" y="117947"/>
                  </a:lnTo>
                  <a:lnTo>
                    <a:pt x="172729" y="120342"/>
                  </a:lnTo>
                  <a:lnTo>
                    <a:pt x="166742" y="120342"/>
                  </a:lnTo>
                  <a:lnTo>
                    <a:pt x="171980" y="123335"/>
                  </a:lnTo>
                  <a:lnTo>
                    <a:pt x="170484" y="128125"/>
                  </a:lnTo>
                  <a:lnTo>
                    <a:pt x="168687" y="132615"/>
                  </a:lnTo>
                  <a:lnTo>
                    <a:pt x="166592" y="137106"/>
                  </a:lnTo>
                  <a:lnTo>
                    <a:pt x="164197" y="141297"/>
                  </a:lnTo>
                  <a:lnTo>
                    <a:pt x="158659" y="139500"/>
                  </a:lnTo>
                  <a:lnTo>
                    <a:pt x="162551" y="143841"/>
                  </a:lnTo>
                  <a:lnTo>
                    <a:pt x="160904" y="146086"/>
                  </a:lnTo>
                  <a:lnTo>
                    <a:pt x="159258" y="148182"/>
                  </a:lnTo>
                  <a:lnTo>
                    <a:pt x="157611" y="150277"/>
                  </a:lnTo>
                  <a:lnTo>
                    <a:pt x="155815" y="152373"/>
                  </a:lnTo>
                  <a:lnTo>
                    <a:pt x="145936" y="139351"/>
                  </a:lnTo>
                  <a:lnTo>
                    <a:pt x="147733" y="137106"/>
                  </a:lnTo>
                  <a:lnTo>
                    <a:pt x="149379" y="134860"/>
                  </a:lnTo>
                  <a:lnTo>
                    <a:pt x="152522" y="136956"/>
                  </a:lnTo>
                  <a:lnTo>
                    <a:pt x="152373" y="137854"/>
                  </a:lnTo>
                  <a:lnTo>
                    <a:pt x="152522" y="138602"/>
                  </a:lnTo>
                  <a:lnTo>
                    <a:pt x="153121" y="139201"/>
                  </a:lnTo>
                  <a:lnTo>
                    <a:pt x="153869" y="139650"/>
                  </a:lnTo>
                  <a:lnTo>
                    <a:pt x="154169" y="139800"/>
                  </a:lnTo>
                  <a:lnTo>
                    <a:pt x="154618" y="139800"/>
                  </a:lnTo>
                  <a:lnTo>
                    <a:pt x="155516" y="139650"/>
                  </a:lnTo>
                  <a:lnTo>
                    <a:pt x="156115" y="139201"/>
                  </a:lnTo>
                  <a:lnTo>
                    <a:pt x="156414" y="138752"/>
                  </a:lnTo>
                  <a:lnTo>
                    <a:pt x="156564" y="138453"/>
                  </a:lnTo>
                  <a:lnTo>
                    <a:pt x="156713" y="138004"/>
                  </a:lnTo>
                  <a:lnTo>
                    <a:pt x="156713" y="137555"/>
                  </a:lnTo>
                  <a:lnTo>
                    <a:pt x="156564" y="136657"/>
                  </a:lnTo>
                  <a:lnTo>
                    <a:pt x="156115" y="136058"/>
                  </a:lnTo>
                  <a:lnTo>
                    <a:pt x="155665" y="135758"/>
                  </a:lnTo>
                  <a:lnTo>
                    <a:pt x="155366" y="135609"/>
                  </a:lnTo>
                  <a:lnTo>
                    <a:pt x="154618" y="135459"/>
                  </a:lnTo>
                  <a:lnTo>
                    <a:pt x="154019" y="135459"/>
                  </a:lnTo>
                  <a:lnTo>
                    <a:pt x="153420" y="135758"/>
                  </a:lnTo>
                  <a:lnTo>
                    <a:pt x="152971" y="136058"/>
                  </a:lnTo>
                  <a:lnTo>
                    <a:pt x="149828" y="134112"/>
                  </a:lnTo>
                  <a:lnTo>
                    <a:pt x="152073" y="130520"/>
                  </a:lnTo>
                  <a:lnTo>
                    <a:pt x="153869" y="126778"/>
                  </a:lnTo>
                  <a:lnTo>
                    <a:pt x="155516" y="122736"/>
                  </a:lnTo>
                  <a:lnTo>
                    <a:pt x="156713" y="118695"/>
                  </a:lnTo>
                  <a:lnTo>
                    <a:pt x="160605" y="119593"/>
                  </a:lnTo>
                  <a:lnTo>
                    <a:pt x="160755" y="120342"/>
                  </a:lnTo>
                  <a:lnTo>
                    <a:pt x="161204" y="121090"/>
                  </a:lnTo>
                  <a:lnTo>
                    <a:pt x="161952" y="121539"/>
                  </a:lnTo>
                  <a:lnTo>
                    <a:pt x="162700" y="121689"/>
                  </a:lnTo>
                  <a:lnTo>
                    <a:pt x="163149" y="121689"/>
                  </a:lnTo>
                  <a:lnTo>
                    <a:pt x="163598" y="121539"/>
                  </a:lnTo>
                  <a:lnTo>
                    <a:pt x="164347" y="121090"/>
                  </a:lnTo>
                  <a:lnTo>
                    <a:pt x="164796" y="120342"/>
                  </a:lnTo>
                  <a:lnTo>
                    <a:pt x="164946" y="120042"/>
                  </a:lnTo>
                  <a:lnTo>
                    <a:pt x="164946" y="119593"/>
                  </a:lnTo>
                  <a:lnTo>
                    <a:pt x="164946" y="119144"/>
                  </a:lnTo>
                  <a:lnTo>
                    <a:pt x="164796" y="118695"/>
                  </a:lnTo>
                  <a:lnTo>
                    <a:pt x="164347" y="117947"/>
                  </a:lnTo>
                  <a:lnTo>
                    <a:pt x="163748" y="117498"/>
                  </a:lnTo>
                  <a:lnTo>
                    <a:pt x="163299" y="117348"/>
                  </a:lnTo>
                  <a:lnTo>
                    <a:pt x="162102" y="117348"/>
                  </a:lnTo>
                  <a:lnTo>
                    <a:pt x="161653" y="117647"/>
                  </a:lnTo>
                  <a:lnTo>
                    <a:pt x="161054" y="118096"/>
                  </a:lnTo>
                  <a:lnTo>
                    <a:pt x="160755" y="118545"/>
                  </a:lnTo>
                  <a:lnTo>
                    <a:pt x="157013" y="117797"/>
                  </a:lnTo>
                  <a:lnTo>
                    <a:pt x="157611" y="115253"/>
                  </a:lnTo>
                  <a:lnTo>
                    <a:pt x="157911" y="112858"/>
                  </a:lnTo>
                  <a:lnTo>
                    <a:pt x="174226" y="110313"/>
                  </a:lnTo>
                  <a:close/>
                  <a:moveTo>
                    <a:pt x="163000" y="142045"/>
                  </a:moveTo>
                  <a:lnTo>
                    <a:pt x="163598" y="142195"/>
                  </a:lnTo>
                  <a:lnTo>
                    <a:pt x="163748" y="142195"/>
                  </a:lnTo>
                  <a:lnTo>
                    <a:pt x="163299" y="142793"/>
                  </a:lnTo>
                  <a:lnTo>
                    <a:pt x="163449" y="142793"/>
                  </a:lnTo>
                  <a:lnTo>
                    <a:pt x="164047" y="142344"/>
                  </a:lnTo>
                  <a:lnTo>
                    <a:pt x="164646" y="142494"/>
                  </a:lnTo>
                  <a:lnTo>
                    <a:pt x="164646" y="142644"/>
                  </a:lnTo>
                  <a:lnTo>
                    <a:pt x="164197" y="143242"/>
                  </a:lnTo>
                  <a:lnTo>
                    <a:pt x="164047" y="143392"/>
                  </a:lnTo>
                  <a:lnTo>
                    <a:pt x="164497" y="143093"/>
                  </a:lnTo>
                  <a:lnTo>
                    <a:pt x="164796" y="142793"/>
                  </a:lnTo>
                  <a:lnTo>
                    <a:pt x="164946" y="142644"/>
                  </a:lnTo>
                  <a:lnTo>
                    <a:pt x="165694" y="142793"/>
                  </a:lnTo>
                  <a:lnTo>
                    <a:pt x="164946" y="143841"/>
                  </a:lnTo>
                  <a:lnTo>
                    <a:pt x="165844" y="142943"/>
                  </a:lnTo>
                  <a:lnTo>
                    <a:pt x="166592" y="143242"/>
                  </a:lnTo>
                  <a:lnTo>
                    <a:pt x="166442" y="143392"/>
                  </a:lnTo>
                  <a:lnTo>
                    <a:pt x="165844" y="144290"/>
                  </a:lnTo>
                  <a:lnTo>
                    <a:pt x="165844" y="144440"/>
                  </a:lnTo>
                  <a:lnTo>
                    <a:pt x="166293" y="143991"/>
                  </a:lnTo>
                  <a:lnTo>
                    <a:pt x="166592" y="143542"/>
                  </a:lnTo>
                  <a:lnTo>
                    <a:pt x="166891" y="143242"/>
                  </a:lnTo>
                  <a:lnTo>
                    <a:pt x="167640" y="143542"/>
                  </a:lnTo>
                  <a:lnTo>
                    <a:pt x="167340" y="143991"/>
                  </a:lnTo>
                  <a:lnTo>
                    <a:pt x="166891" y="144440"/>
                  </a:lnTo>
                  <a:lnTo>
                    <a:pt x="166742" y="145039"/>
                  </a:lnTo>
                  <a:lnTo>
                    <a:pt x="167490" y="144140"/>
                  </a:lnTo>
                  <a:lnTo>
                    <a:pt x="167789" y="143691"/>
                  </a:lnTo>
                  <a:lnTo>
                    <a:pt x="168687" y="143841"/>
                  </a:lnTo>
                  <a:lnTo>
                    <a:pt x="168238" y="144440"/>
                  </a:lnTo>
                  <a:lnTo>
                    <a:pt x="167490" y="145488"/>
                  </a:lnTo>
                  <a:lnTo>
                    <a:pt x="167490" y="145637"/>
                  </a:lnTo>
                  <a:lnTo>
                    <a:pt x="168089" y="145039"/>
                  </a:lnTo>
                  <a:lnTo>
                    <a:pt x="168687" y="144290"/>
                  </a:lnTo>
                  <a:lnTo>
                    <a:pt x="168987" y="143991"/>
                  </a:lnTo>
                  <a:lnTo>
                    <a:pt x="169735" y="144290"/>
                  </a:lnTo>
                  <a:lnTo>
                    <a:pt x="169436" y="144440"/>
                  </a:lnTo>
                  <a:lnTo>
                    <a:pt x="168238" y="146236"/>
                  </a:lnTo>
                  <a:lnTo>
                    <a:pt x="168388" y="146236"/>
                  </a:lnTo>
                  <a:lnTo>
                    <a:pt x="168987" y="145637"/>
                  </a:lnTo>
                  <a:lnTo>
                    <a:pt x="169436" y="145039"/>
                  </a:lnTo>
                  <a:lnTo>
                    <a:pt x="169885" y="144290"/>
                  </a:lnTo>
                  <a:lnTo>
                    <a:pt x="170783" y="144590"/>
                  </a:lnTo>
                  <a:lnTo>
                    <a:pt x="170184" y="145338"/>
                  </a:lnTo>
                  <a:lnTo>
                    <a:pt x="169735" y="146086"/>
                  </a:lnTo>
                  <a:lnTo>
                    <a:pt x="169286" y="146835"/>
                  </a:lnTo>
                  <a:lnTo>
                    <a:pt x="169286" y="146835"/>
                  </a:lnTo>
                  <a:lnTo>
                    <a:pt x="169885" y="146236"/>
                  </a:lnTo>
                  <a:lnTo>
                    <a:pt x="170484" y="145637"/>
                  </a:lnTo>
                  <a:lnTo>
                    <a:pt x="171082" y="144739"/>
                  </a:lnTo>
                  <a:lnTo>
                    <a:pt x="172280" y="145188"/>
                  </a:lnTo>
                  <a:lnTo>
                    <a:pt x="171681" y="145937"/>
                  </a:lnTo>
                  <a:lnTo>
                    <a:pt x="170633" y="147284"/>
                  </a:lnTo>
                  <a:lnTo>
                    <a:pt x="171232" y="146835"/>
                  </a:lnTo>
                  <a:lnTo>
                    <a:pt x="171831" y="146236"/>
                  </a:lnTo>
                  <a:lnTo>
                    <a:pt x="172579" y="145188"/>
                  </a:lnTo>
                  <a:lnTo>
                    <a:pt x="173328" y="145488"/>
                  </a:lnTo>
                  <a:lnTo>
                    <a:pt x="172579" y="146535"/>
                  </a:lnTo>
                  <a:lnTo>
                    <a:pt x="171980" y="147284"/>
                  </a:lnTo>
                  <a:lnTo>
                    <a:pt x="171531" y="148182"/>
                  </a:lnTo>
                  <a:lnTo>
                    <a:pt x="171531" y="148182"/>
                  </a:lnTo>
                  <a:lnTo>
                    <a:pt x="172280" y="147433"/>
                  </a:lnTo>
                  <a:lnTo>
                    <a:pt x="172729" y="146685"/>
                  </a:lnTo>
                  <a:lnTo>
                    <a:pt x="173627" y="145637"/>
                  </a:lnTo>
                  <a:lnTo>
                    <a:pt x="174525" y="145937"/>
                  </a:lnTo>
                  <a:lnTo>
                    <a:pt x="173777" y="146984"/>
                  </a:lnTo>
                  <a:lnTo>
                    <a:pt x="172579" y="148631"/>
                  </a:lnTo>
                  <a:lnTo>
                    <a:pt x="172729" y="148631"/>
                  </a:lnTo>
                  <a:lnTo>
                    <a:pt x="173328" y="148032"/>
                  </a:lnTo>
                  <a:lnTo>
                    <a:pt x="173926" y="147284"/>
                  </a:lnTo>
                  <a:lnTo>
                    <a:pt x="174824" y="145937"/>
                  </a:lnTo>
                  <a:lnTo>
                    <a:pt x="175124" y="146086"/>
                  </a:lnTo>
                  <a:lnTo>
                    <a:pt x="173178" y="149230"/>
                  </a:lnTo>
                  <a:lnTo>
                    <a:pt x="171082" y="152373"/>
                  </a:lnTo>
                  <a:lnTo>
                    <a:pt x="163748" y="143841"/>
                  </a:lnTo>
                  <a:lnTo>
                    <a:pt x="163000" y="143093"/>
                  </a:lnTo>
                  <a:lnTo>
                    <a:pt x="162551" y="142344"/>
                  </a:lnTo>
                  <a:lnTo>
                    <a:pt x="163000" y="142045"/>
                  </a:lnTo>
                  <a:close/>
                  <a:moveTo>
                    <a:pt x="35174" y="110912"/>
                  </a:moveTo>
                  <a:lnTo>
                    <a:pt x="51489" y="113157"/>
                  </a:lnTo>
                  <a:lnTo>
                    <a:pt x="52088" y="116600"/>
                  </a:lnTo>
                  <a:lnTo>
                    <a:pt x="48346" y="117647"/>
                  </a:lnTo>
                  <a:lnTo>
                    <a:pt x="47747" y="117049"/>
                  </a:lnTo>
                  <a:lnTo>
                    <a:pt x="47149" y="116600"/>
                  </a:lnTo>
                  <a:lnTo>
                    <a:pt x="46251" y="116450"/>
                  </a:lnTo>
                  <a:lnTo>
                    <a:pt x="45502" y="116749"/>
                  </a:lnTo>
                  <a:lnTo>
                    <a:pt x="45053" y="116899"/>
                  </a:lnTo>
                  <a:lnTo>
                    <a:pt x="44754" y="117198"/>
                  </a:lnTo>
                  <a:lnTo>
                    <a:pt x="44305" y="117947"/>
                  </a:lnTo>
                  <a:lnTo>
                    <a:pt x="44305" y="118845"/>
                  </a:lnTo>
                  <a:lnTo>
                    <a:pt x="44305" y="119294"/>
                  </a:lnTo>
                  <a:lnTo>
                    <a:pt x="44454" y="119743"/>
                  </a:lnTo>
                  <a:lnTo>
                    <a:pt x="44754" y="120042"/>
                  </a:lnTo>
                  <a:lnTo>
                    <a:pt x="45053" y="120342"/>
                  </a:lnTo>
                  <a:lnTo>
                    <a:pt x="45652" y="120791"/>
                  </a:lnTo>
                  <a:lnTo>
                    <a:pt x="46550" y="120940"/>
                  </a:lnTo>
                  <a:lnTo>
                    <a:pt x="46999" y="120791"/>
                  </a:lnTo>
                  <a:lnTo>
                    <a:pt x="47448" y="120641"/>
                  </a:lnTo>
                  <a:lnTo>
                    <a:pt x="47897" y="120342"/>
                  </a:lnTo>
                  <a:lnTo>
                    <a:pt x="48346" y="119743"/>
                  </a:lnTo>
                  <a:lnTo>
                    <a:pt x="48645" y="119294"/>
                  </a:lnTo>
                  <a:lnTo>
                    <a:pt x="48645" y="118545"/>
                  </a:lnTo>
                  <a:lnTo>
                    <a:pt x="52387" y="117498"/>
                  </a:lnTo>
                  <a:lnTo>
                    <a:pt x="53585" y="121689"/>
                  </a:lnTo>
                  <a:lnTo>
                    <a:pt x="55082" y="125730"/>
                  </a:lnTo>
                  <a:lnTo>
                    <a:pt x="56878" y="129622"/>
                  </a:lnTo>
                  <a:lnTo>
                    <a:pt x="59123" y="133364"/>
                  </a:lnTo>
                  <a:lnTo>
                    <a:pt x="55680" y="135609"/>
                  </a:lnTo>
                  <a:lnTo>
                    <a:pt x="54932" y="135160"/>
                  </a:lnTo>
                  <a:lnTo>
                    <a:pt x="54034" y="135010"/>
                  </a:lnTo>
                  <a:lnTo>
                    <a:pt x="53285" y="135160"/>
                  </a:lnTo>
                  <a:lnTo>
                    <a:pt x="52537" y="135609"/>
                  </a:lnTo>
                  <a:lnTo>
                    <a:pt x="52238" y="136058"/>
                  </a:lnTo>
                  <a:lnTo>
                    <a:pt x="52088" y="136357"/>
                  </a:lnTo>
                  <a:lnTo>
                    <a:pt x="51938" y="137255"/>
                  </a:lnTo>
                  <a:lnTo>
                    <a:pt x="52088" y="138004"/>
                  </a:lnTo>
                  <a:lnTo>
                    <a:pt x="52238" y="138453"/>
                  </a:lnTo>
                  <a:lnTo>
                    <a:pt x="52537" y="138752"/>
                  </a:lnTo>
                  <a:lnTo>
                    <a:pt x="52986" y="139051"/>
                  </a:lnTo>
                  <a:lnTo>
                    <a:pt x="53285" y="139201"/>
                  </a:lnTo>
                  <a:lnTo>
                    <a:pt x="54184" y="139351"/>
                  </a:lnTo>
                  <a:lnTo>
                    <a:pt x="54932" y="139201"/>
                  </a:lnTo>
                  <a:lnTo>
                    <a:pt x="55381" y="139051"/>
                  </a:lnTo>
                  <a:lnTo>
                    <a:pt x="55680" y="138752"/>
                  </a:lnTo>
                  <a:lnTo>
                    <a:pt x="56129" y="138303"/>
                  </a:lnTo>
                  <a:lnTo>
                    <a:pt x="56279" y="137704"/>
                  </a:lnTo>
                  <a:lnTo>
                    <a:pt x="56279" y="136956"/>
                  </a:lnTo>
                  <a:lnTo>
                    <a:pt x="56129" y="136357"/>
                  </a:lnTo>
                  <a:lnTo>
                    <a:pt x="59572" y="134262"/>
                  </a:lnTo>
                  <a:lnTo>
                    <a:pt x="61817" y="137255"/>
                  </a:lnTo>
                  <a:lnTo>
                    <a:pt x="64062" y="140099"/>
                  </a:lnTo>
                  <a:lnTo>
                    <a:pt x="54483" y="153271"/>
                  </a:lnTo>
                  <a:lnTo>
                    <a:pt x="52387" y="151026"/>
                  </a:lnTo>
                  <a:lnTo>
                    <a:pt x="50442" y="148781"/>
                  </a:lnTo>
                  <a:lnTo>
                    <a:pt x="48645" y="146386"/>
                  </a:lnTo>
                  <a:lnTo>
                    <a:pt x="46849" y="143991"/>
                  </a:lnTo>
                  <a:lnTo>
                    <a:pt x="50891" y="139500"/>
                  </a:lnTo>
                  <a:lnTo>
                    <a:pt x="45203" y="141297"/>
                  </a:lnTo>
                  <a:lnTo>
                    <a:pt x="42808" y="137106"/>
                  </a:lnTo>
                  <a:lnTo>
                    <a:pt x="40713" y="132615"/>
                  </a:lnTo>
                  <a:lnTo>
                    <a:pt x="38916" y="128125"/>
                  </a:lnTo>
                  <a:lnTo>
                    <a:pt x="37420" y="123335"/>
                  </a:lnTo>
                  <a:lnTo>
                    <a:pt x="42658" y="120342"/>
                  </a:lnTo>
                  <a:lnTo>
                    <a:pt x="36671" y="120342"/>
                  </a:lnTo>
                  <a:lnTo>
                    <a:pt x="35773" y="115702"/>
                  </a:lnTo>
                  <a:lnTo>
                    <a:pt x="35174" y="110912"/>
                  </a:lnTo>
                  <a:close/>
                  <a:moveTo>
                    <a:pt x="80677" y="143093"/>
                  </a:moveTo>
                  <a:lnTo>
                    <a:pt x="83371" y="144739"/>
                  </a:lnTo>
                  <a:lnTo>
                    <a:pt x="86364" y="146086"/>
                  </a:lnTo>
                  <a:lnTo>
                    <a:pt x="89508" y="147284"/>
                  </a:lnTo>
                  <a:lnTo>
                    <a:pt x="92651" y="148331"/>
                  </a:lnTo>
                  <a:lnTo>
                    <a:pt x="91453" y="155217"/>
                  </a:lnTo>
                  <a:lnTo>
                    <a:pt x="87562" y="154019"/>
                  </a:lnTo>
                  <a:lnTo>
                    <a:pt x="83820" y="152522"/>
                  </a:lnTo>
                  <a:lnTo>
                    <a:pt x="80377" y="150876"/>
                  </a:lnTo>
                  <a:lnTo>
                    <a:pt x="76935" y="148930"/>
                  </a:lnTo>
                  <a:lnTo>
                    <a:pt x="80677" y="143093"/>
                  </a:lnTo>
                  <a:close/>
                  <a:moveTo>
                    <a:pt x="128125" y="143542"/>
                  </a:moveTo>
                  <a:lnTo>
                    <a:pt x="131717" y="149379"/>
                  </a:lnTo>
                  <a:lnTo>
                    <a:pt x="128274" y="151325"/>
                  </a:lnTo>
                  <a:lnTo>
                    <a:pt x="124532" y="152972"/>
                  </a:lnTo>
                  <a:lnTo>
                    <a:pt x="120790" y="154319"/>
                  </a:lnTo>
                  <a:lnTo>
                    <a:pt x="116899" y="155366"/>
                  </a:lnTo>
                  <a:lnTo>
                    <a:pt x="115552" y="148631"/>
                  </a:lnTo>
                  <a:lnTo>
                    <a:pt x="118845" y="147733"/>
                  </a:lnTo>
                  <a:lnTo>
                    <a:pt x="121988" y="146535"/>
                  </a:lnTo>
                  <a:lnTo>
                    <a:pt x="125131" y="145188"/>
                  </a:lnTo>
                  <a:lnTo>
                    <a:pt x="128125" y="143542"/>
                  </a:lnTo>
                  <a:close/>
                  <a:moveTo>
                    <a:pt x="114504" y="148930"/>
                  </a:moveTo>
                  <a:lnTo>
                    <a:pt x="116001" y="155666"/>
                  </a:lnTo>
                  <a:lnTo>
                    <a:pt x="113307" y="156115"/>
                  </a:lnTo>
                  <a:lnTo>
                    <a:pt x="114354" y="148930"/>
                  </a:lnTo>
                  <a:close/>
                  <a:moveTo>
                    <a:pt x="93549" y="148631"/>
                  </a:moveTo>
                  <a:lnTo>
                    <a:pt x="95345" y="149080"/>
                  </a:lnTo>
                  <a:lnTo>
                    <a:pt x="96393" y="156264"/>
                  </a:lnTo>
                  <a:lnTo>
                    <a:pt x="92352" y="155366"/>
                  </a:lnTo>
                  <a:lnTo>
                    <a:pt x="93549" y="148631"/>
                  </a:lnTo>
                  <a:close/>
                  <a:moveTo>
                    <a:pt x="127676" y="117348"/>
                  </a:moveTo>
                  <a:lnTo>
                    <a:pt x="138902" y="132017"/>
                  </a:lnTo>
                  <a:lnTo>
                    <a:pt x="139800" y="133364"/>
                  </a:lnTo>
                  <a:lnTo>
                    <a:pt x="143991" y="138902"/>
                  </a:lnTo>
                  <a:lnTo>
                    <a:pt x="145188" y="140399"/>
                  </a:lnTo>
                  <a:lnTo>
                    <a:pt x="154917" y="153271"/>
                  </a:lnTo>
                  <a:lnTo>
                    <a:pt x="155516" y="154019"/>
                  </a:lnTo>
                  <a:lnTo>
                    <a:pt x="158659" y="158210"/>
                  </a:lnTo>
                  <a:lnTo>
                    <a:pt x="154468" y="155067"/>
                  </a:lnTo>
                  <a:lnTo>
                    <a:pt x="153720" y="154468"/>
                  </a:lnTo>
                  <a:lnTo>
                    <a:pt x="140698" y="144889"/>
                  </a:lnTo>
                  <a:lnTo>
                    <a:pt x="139201" y="143841"/>
                  </a:lnTo>
                  <a:lnTo>
                    <a:pt x="133513" y="139650"/>
                  </a:lnTo>
                  <a:lnTo>
                    <a:pt x="132316" y="138752"/>
                  </a:lnTo>
                  <a:lnTo>
                    <a:pt x="117348" y="127676"/>
                  </a:lnTo>
                  <a:lnTo>
                    <a:pt x="118545" y="118845"/>
                  </a:lnTo>
                  <a:lnTo>
                    <a:pt x="121090" y="118396"/>
                  </a:lnTo>
                  <a:lnTo>
                    <a:pt x="120341" y="118994"/>
                  </a:lnTo>
                  <a:lnTo>
                    <a:pt x="119892" y="119743"/>
                  </a:lnTo>
                  <a:lnTo>
                    <a:pt x="119892" y="119893"/>
                  </a:lnTo>
                  <a:lnTo>
                    <a:pt x="120940" y="119144"/>
                  </a:lnTo>
                  <a:lnTo>
                    <a:pt x="121688" y="118246"/>
                  </a:lnTo>
                  <a:lnTo>
                    <a:pt x="125281" y="117797"/>
                  </a:lnTo>
                  <a:lnTo>
                    <a:pt x="123784" y="119144"/>
                  </a:lnTo>
                  <a:lnTo>
                    <a:pt x="122587" y="120342"/>
                  </a:lnTo>
                  <a:lnTo>
                    <a:pt x="121988" y="121090"/>
                  </a:lnTo>
                  <a:lnTo>
                    <a:pt x="121389" y="121689"/>
                  </a:lnTo>
                  <a:lnTo>
                    <a:pt x="121389" y="121838"/>
                  </a:lnTo>
                  <a:lnTo>
                    <a:pt x="121539" y="121838"/>
                  </a:lnTo>
                  <a:lnTo>
                    <a:pt x="122138" y="121240"/>
                  </a:lnTo>
                  <a:lnTo>
                    <a:pt x="122736" y="120641"/>
                  </a:lnTo>
                  <a:lnTo>
                    <a:pt x="123934" y="119444"/>
                  </a:lnTo>
                  <a:lnTo>
                    <a:pt x="125730" y="117647"/>
                  </a:lnTo>
                  <a:lnTo>
                    <a:pt x="127676" y="117348"/>
                  </a:lnTo>
                  <a:close/>
                  <a:moveTo>
                    <a:pt x="82323" y="117348"/>
                  </a:moveTo>
                  <a:lnTo>
                    <a:pt x="90705" y="118545"/>
                  </a:lnTo>
                  <a:lnTo>
                    <a:pt x="91154" y="121389"/>
                  </a:lnTo>
                  <a:lnTo>
                    <a:pt x="90555" y="120940"/>
                  </a:lnTo>
                  <a:lnTo>
                    <a:pt x="89957" y="120491"/>
                  </a:lnTo>
                  <a:lnTo>
                    <a:pt x="89807" y="120491"/>
                  </a:lnTo>
                  <a:lnTo>
                    <a:pt x="90406" y="121389"/>
                  </a:lnTo>
                  <a:lnTo>
                    <a:pt x="91154" y="122138"/>
                  </a:lnTo>
                  <a:lnTo>
                    <a:pt x="91753" y="125580"/>
                  </a:lnTo>
                  <a:lnTo>
                    <a:pt x="90555" y="124383"/>
                  </a:lnTo>
                  <a:lnTo>
                    <a:pt x="89358" y="123185"/>
                  </a:lnTo>
                  <a:lnTo>
                    <a:pt x="88610" y="122587"/>
                  </a:lnTo>
                  <a:lnTo>
                    <a:pt x="88011" y="121988"/>
                  </a:lnTo>
                  <a:lnTo>
                    <a:pt x="87861" y="121988"/>
                  </a:lnTo>
                  <a:lnTo>
                    <a:pt x="87861" y="122138"/>
                  </a:lnTo>
                  <a:lnTo>
                    <a:pt x="88460" y="122736"/>
                  </a:lnTo>
                  <a:lnTo>
                    <a:pt x="89059" y="123335"/>
                  </a:lnTo>
                  <a:lnTo>
                    <a:pt x="90256" y="124533"/>
                  </a:lnTo>
                  <a:lnTo>
                    <a:pt x="91753" y="126179"/>
                  </a:lnTo>
                  <a:lnTo>
                    <a:pt x="92202" y="128424"/>
                  </a:lnTo>
                  <a:lnTo>
                    <a:pt x="77833" y="139351"/>
                  </a:lnTo>
                  <a:lnTo>
                    <a:pt x="76635" y="140249"/>
                  </a:lnTo>
                  <a:lnTo>
                    <a:pt x="70948" y="144440"/>
                  </a:lnTo>
                  <a:lnTo>
                    <a:pt x="69600" y="145637"/>
                  </a:lnTo>
                  <a:lnTo>
                    <a:pt x="56578" y="155366"/>
                  </a:lnTo>
                  <a:lnTo>
                    <a:pt x="55830" y="155965"/>
                  </a:lnTo>
                  <a:lnTo>
                    <a:pt x="51489" y="159258"/>
                  </a:lnTo>
                  <a:lnTo>
                    <a:pt x="54782" y="154917"/>
                  </a:lnTo>
                  <a:lnTo>
                    <a:pt x="55381" y="154169"/>
                  </a:lnTo>
                  <a:lnTo>
                    <a:pt x="64960" y="141147"/>
                  </a:lnTo>
                  <a:lnTo>
                    <a:pt x="66008" y="139650"/>
                  </a:lnTo>
                  <a:lnTo>
                    <a:pt x="70199" y="133962"/>
                  </a:lnTo>
                  <a:lnTo>
                    <a:pt x="71097" y="132765"/>
                  </a:lnTo>
                  <a:lnTo>
                    <a:pt x="82323" y="117348"/>
                  </a:lnTo>
                  <a:close/>
                  <a:moveTo>
                    <a:pt x="68852" y="162701"/>
                  </a:moveTo>
                  <a:lnTo>
                    <a:pt x="68702" y="163748"/>
                  </a:lnTo>
                  <a:lnTo>
                    <a:pt x="68104" y="163449"/>
                  </a:lnTo>
                  <a:lnTo>
                    <a:pt x="68852" y="162701"/>
                  </a:lnTo>
                  <a:close/>
                  <a:moveTo>
                    <a:pt x="140548" y="162701"/>
                  </a:moveTo>
                  <a:lnTo>
                    <a:pt x="141296" y="163449"/>
                  </a:lnTo>
                  <a:lnTo>
                    <a:pt x="140847" y="163748"/>
                  </a:lnTo>
                  <a:lnTo>
                    <a:pt x="140548" y="162701"/>
                  </a:lnTo>
                  <a:close/>
                  <a:moveTo>
                    <a:pt x="46251" y="144739"/>
                  </a:moveTo>
                  <a:lnTo>
                    <a:pt x="48047" y="147134"/>
                  </a:lnTo>
                  <a:lnTo>
                    <a:pt x="49843" y="149529"/>
                  </a:lnTo>
                  <a:lnTo>
                    <a:pt x="51789" y="151774"/>
                  </a:lnTo>
                  <a:lnTo>
                    <a:pt x="53884" y="154019"/>
                  </a:lnTo>
                  <a:lnTo>
                    <a:pt x="48047" y="161952"/>
                  </a:lnTo>
                  <a:lnTo>
                    <a:pt x="48945" y="162850"/>
                  </a:lnTo>
                  <a:lnTo>
                    <a:pt x="56728" y="156863"/>
                  </a:lnTo>
                  <a:lnTo>
                    <a:pt x="58973" y="158809"/>
                  </a:lnTo>
                  <a:lnTo>
                    <a:pt x="61218" y="160605"/>
                  </a:lnTo>
                  <a:lnTo>
                    <a:pt x="63613" y="162401"/>
                  </a:lnTo>
                  <a:lnTo>
                    <a:pt x="66158" y="164048"/>
                  </a:lnTo>
                  <a:lnTo>
                    <a:pt x="58225" y="171831"/>
                  </a:lnTo>
                  <a:lnTo>
                    <a:pt x="55381" y="169885"/>
                  </a:lnTo>
                  <a:lnTo>
                    <a:pt x="52836" y="167790"/>
                  </a:lnTo>
                  <a:lnTo>
                    <a:pt x="50292" y="165545"/>
                  </a:lnTo>
                  <a:lnTo>
                    <a:pt x="47747" y="163299"/>
                  </a:lnTo>
                  <a:lnTo>
                    <a:pt x="45353" y="160904"/>
                  </a:lnTo>
                  <a:lnTo>
                    <a:pt x="43107" y="158360"/>
                  </a:lnTo>
                  <a:lnTo>
                    <a:pt x="41012" y="155815"/>
                  </a:lnTo>
                  <a:lnTo>
                    <a:pt x="38916" y="153121"/>
                  </a:lnTo>
                  <a:lnTo>
                    <a:pt x="46251" y="144739"/>
                  </a:lnTo>
                  <a:close/>
                  <a:moveTo>
                    <a:pt x="163149" y="144739"/>
                  </a:moveTo>
                  <a:lnTo>
                    <a:pt x="170484" y="153121"/>
                  </a:lnTo>
                  <a:lnTo>
                    <a:pt x="168388" y="155815"/>
                  </a:lnTo>
                  <a:lnTo>
                    <a:pt x="166293" y="158360"/>
                  </a:lnTo>
                  <a:lnTo>
                    <a:pt x="164047" y="160904"/>
                  </a:lnTo>
                  <a:lnTo>
                    <a:pt x="161653" y="163299"/>
                  </a:lnTo>
                  <a:lnTo>
                    <a:pt x="159108" y="165545"/>
                  </a:lnTo>
                  <a:lnTo>
                    <a:pt x="156564" y="167790"/>
                  </a:lnTo>
                  <a:lnTo>
                    <a:pt x="154019" y="169885"/>
                  </a:lnTo>
                  <a:lnTo>
                    <a:pt x="151175" y="171831"/>
                  </a:lnTo>
                  <a:lnTo>
                    <a:pt x="143242" y="164048"/>
                  </a:lnTo>
                  <a:lnTo>
                    <a:pt x="145936" y="162252"/>
                  </a:lnTo>
                  <a:lnTo>
                    <a:pt x="148631" y="160306"/>
                  </a:lnTo>
                  <a:lnTo>
                    <a:pt x="151175" y="158210"/>
                  </a:lnTo>
                  <a:lnTo>
                    <a:pt x="153570" y="155965"/>
                  </a:lnTo>
                  <a:lnTo>
                    <a:pt x="161353" y="161653"/>
                  </a:lnTo>
                  <a:lnTo>
                    <a:pt x="162251" y="160755"/>
                  </a:lnTo>
                  <a:lnTo>
                    <a:pt x="156414" y="153121"/>
                  </a:lnTo>
                  <a:lnTo>
                    <a:pt x="158210" y="151026"/>
                  </a:lnTo>
                  <a:lnTo>
                    <a:pt x="159856" y="149080"/>
                  </a:lnTo>
                  <a:lnTo>
                    <a:pt x="161653" y="146835"/>
                  </a:lnTo>
                  <a:lnTo>
                    <a:pt x="163149" y="144739"/>
                  </a:lnTo>
                  <a:close/>
                  <a:moveTo>
                    <a:pt x="89358" y="171083"/>
                  </a:moveTo>
                  <a:lnTo>
                    <a:pt x="89358" y="172130"/>
                  </a:lnTo>
                  <a:lnTo>
                    <a:pt x="88759" y="171981"/>
                  </a:lnTo>
                  <a:lnTo>
                    <a:pt x="89358" y="171083"/>
                  </a:lnTo>
                  <a:close/>
                  <a:moveTo>
                    <a:pt x="120192" y="171083"/>
                  </a:moveTo>
                  <a:lnTo>
                    <a:pt x="120641" y="171981"/>
                  </a:lnTo>
                  <a:lnTo>
                    <a:pt x="120042" y="172130"/>
                  </a:lnTo>
                  <a:lnTo>
                    <a:pt x="120192" y="171083"/>
                  </a:lnTo>
                  <a:close/>
                  <a:moveTo>
                    <a:pt x="70499" y="146386"/>
                  </a:moveTo>
                  <a:lnTo>
                    <a:pt x="72744" y="148182"/>
                  </a:lnTo>
                  <a:lnTo>
                    <a:pt x="75139" y="149828"/>
                  </a:lnTo>
                  <a:lnTo>
                    <a:pt x="73043" y="153421"/>
                  </a:lnTo>
                  <a:lnTo>
                    <a:pt x="72145" y="153271"/>
                  </a:lnTo>
                  <a:lnTo>
                    <a:pt x="71397" y="153570"/>
                  </a:lnTo>
                  <a:lnTo>
                    <a:pt x="70648" y="154019"/>
                  </a:lnTo>
                  <a:lnTo>
                    <a:pt x="70199" y="154768"/>
                  </a:lnTo>
                  <a:lnTo>
                    <a:pt x="70199" y="155217"/>
                  </a:lnTo>
                  <a:lnTo>
                    <a:pt x="70199" y="155666"/>
                  </a:lnTo>
                  <a:lnTo>
                    <a:pt x="70349" y="156414"/>
                  </a:lnTo>
                  <a:lnTo>
                    <a:pt x="70798" y="157163"/>
                  </a:lnTo>
                  <a:lnTo>
                    <a:pt x="71247" y="157312"/>
                  </a:lnTo>
                  <a:lnTo>
                    <a:pt x="71546" y="157612"/>
                  </a:lnTo>
                  <a:lnTo>
                    <a:pt x="72444" y="157612"/>
                  </a:lnTo>
                  <a:lnTo>
                    <a:pt x="73342" y="157462"/>
                  </a:lnTo>
                  <a:lnTo>
                    <a:pt x="73941" y="157013"/>
                  </a:lnTo>
                  <a:lnTo>
                    <a:pt x="74240" y="156564"/>
                  </a:lnTo>
                  <a:lnTo>
                    <a:pt x="74390" y="156264"/>
                  </a:lnTo>
                  <a:lnTo>
                    <a:pt x="74540" y="155516"/>
                  </a:lnTo>
                  <a:lnTo>
                    <a:pt x="74390" y="154917"/>
                  </a:lnTo>
                  <a:lnTo>
                    <a:pt x="74240" y="154319"/>
                  </a:lnTo>
                  <a:lnTo>
                    <a:pt x="73791" y="153870"/>
                  </a:lnTo>
                  <a:lnTo>
                    <a:pt x="76037" y="150277"/>
                  </a:lnTo>
                  <a:lnTo>
                    <a:pt x="79629" y="152373"/>
                  </a:lnTo>
                  <a:lnTo>
                    <a:pt x="83221" y="154169"/>
                  </a:lnTo>
                  <a:lnTo>
                    <a:pt x="87113" y="155666"/>
                  </a:lnTo>
                  <a:lnTo>
                    <a:pt x="91004" y="156863"/>
                  </a:lnTo>
                  <a:lnTo>
                    <a:pt x="90256" y="161054"/>
                  </a:lnTo>
                  <a:lnTo>
                    <a:pt x="89508" y="161204"/>
                  </a:lnTo>
                  <a:lnTo>
                    <a:pt x="88909" y="161653"/>
                  </a:lnTo>
                  <a:lnTo>
                    <a:pt x="88460" y="162252"/>
                  </a:lnTo>
                  <a:lnTo>
                    <a:pt x="88161" y="163150"/>
                  </a:lnTo>
                  <a:lnTo>
                    <a:pt x="88310" y="163599"/>
                  </a:lnTo>
                  <a:lnTo>
                    <a:pt x="88310" y="164048"/>
                  </a:lnTo>
                  <a:lnTo>
                    <a:pt x="88909" y="164646"/>
                  </a:lnTo>
                  <a:lnTo>
                    <a:pt x="89508" y="165245"/>
                  </a:lnTo>
                  <a:lnTo>
                    <a:pt x="89957" y="165395"/>
                  </a:lnTo>
                  <a:lnTo>
                    <a:pt x="90855" y="165395"/>
                  </a:lnTo>
                  <a:lnTo>
                    <a:pt x="91304" y="165245"/>
                  </a:lnTo>
                  <a:lnTo>
                    <a:pt x="91903" y="164796"/>
                  </a:lnTo>
                  <a:lnTo>
                    <a:pt x="92501" y="164048"/>
                  </a:lnTo>
                  <a:lnTo>
                    <a:pt x="92651" y="163599"/>
                  </a:lnTo>
                  <a:lnTo>
                    <a:pt x="92651" y="163150"/>
                  </a:lnTo>
                  <a:lnTo>
                    <a:pt x="92501" y="162551"/>
                  </a:lnTo>
                  <a:lnTo>
                    <a:pt x="92202" y="161952"/>
                  </a:lnTo>
                  <a:lnTo>
                    <a:pt x="91903" y="161503"/>
                  </a:lnTo>
                  <a:lnTo>
                    <a:pt x="91304" y="161204"/>
                  </a:lnTo>
                  <a:lnTo>
                    <a:pt x="92052" y="157163"/>
                  </a:lnTo>
                  <a:lnTo>
                    <a:pt x="94297" y="157612"/>
                  </a:lnTo>
                  <a:lnTo>
                    <a:pt x="96692" y="158061"/>
                  </a:lnTo>
                  <a:lnTo>
                    <a:pt x="99087" y="174376"/>
                  </a:lnTo>
                  <a:lnTo>
                    <a:pt x="94746" y="173927"/>
                  </a:lnTo>
                  <a:lnTo>
                    <a:pt x="90406" y="173178"/>
                  </a:lnTo>
                  <a:lnTo>
                    <a:pt x="90106" y="167341"/>
                  </a:lnTo>
                  <a:lnTo>
                    <a:pt x="87562" y="172430"/>
                  </a:lnTo>
                  <a:lnTo>
                    <a:pt x="85167" y="171831"/>
                  </a:lnTo>
                  <a:lnTo>
                    <a:pt x="82772" y="171083"/>
                  </a:lnTo>
                  <a:lnTo>
                    <a:pt x="78132" y="169286"/>
                  </a:lnTo>
                  <a:lnTo>
                    <a:pt x="73642" y="167341"/>
                  </a:lnTo>
                  <a:lnTo>
                    <a:pt x="69301" y="164946"/>
                  </a:lnTo>
                  <a:lnTo>
                    <a:pt x="70798" y="159557"/>
                  </a:lnTo>
                  <a:lnTo>
                    <a:pt x="66906" y="163449"/>
                  </a:lnTo>
                  <a:lnTo>
                    <a:pt x="64362" y="161803"/>
                  </a:lnTo>
                  <a:lnTo>
                    <a:pt x="61967" y="160006"/>
                  </a:lnTo>
                  <a:lnTo>
                    <a:pt x="59722" y="158210"/>
                  </a:lnTo>
                  <a:lnTo>
                    <a:pt x="57476" y="156264"/>
                  </a:lnTo>
                  <a:lnTo>
                    <a:pt x="70499" y="146386"/>
                  </a:lnTo>
                  <a:close/>
                  <a:moveTo>
                    <a:pt x="139650" y="145637"/>
                  </a:moveTo>
                  <a:lnTo>
                    <a:pt x="152822" y="155366"/>
                  </a:lnTo>
                  <a:lnTo>
                    <a:pt x="150427" y="157462"/>
                  </a:lnTo>
                  <a:lnTo>
                    <a:pt x="147882" y="159557"/>
                  </a:lnTo>
                  <a:lnTo>
                    <a:pt x="145338" y="161503"/>
                  </a:lnTo>
                  <a:lnTo>
                    <a:pt x="142643" y="163449"/>
                  </a:lnTo>
                  <a:lnTo>
                    <a:pt x="138602" y="159557"/>
                  </a:lnTo>
                  <a:lnTo>
                    <a:pt x="140099" y="164946"/>
                  </a:lnTo>
                  <a:lnTo>
                    <a:pt x="135758" y="167191"/>
                  </a:lnTo>
                  <a:lnTo>
                    <a:pt x="131418" y="169286"/>
                  </a:lnTo>
                  <a:lnTo>
                    <a:pt x="126778" y="171083"/>
                  </a:lnTo>
                  <a:lnTo>
                    <a:pt x="124383" y="171831"/>
                  </a:lnTo>
                  <a:lnTo>
                    <a:pt x="121988" y="172430"/>
                  </a:lnTo>
                  <a:lnTo>
                    <a:pt x="119443" y="167341"/>
                  </a:lnTo>
                  <a:lnTo>
                    <a:pt x="118994" y="173178"/>
                  </a:lnTo>
                  <a:lnTo>
                    <a:pt x="114953" y="173777"/>
                  </a:lnTo>
                  <a:lnTo>
                    <a:pt x="110912" y="174376"/>
                  </a:lnTo>
                  <a:lnTo>
                    <a:pt x="113157" y="157911"/>
                  </a:lnTo>
                  <a:lnTo>
                    <a:pt x="116300" y="157312"/>
                  </a:lnTo>
                  <a:lnTo>
                    <a:pt x="117198" y="161354"/>
                  </a:lnTo>
                  <a:lnTo>
                    <a:pt x="116450" y="161952"/>
                  </a:lnTo>
                  <a:lnTo>
                    <a:pt x="116150" y="162701"/>
                  </a:lnTo>
                  <a:lnTo>
                    <a:pt x="116001" y="163449"/>
                  </a:lnTo>
                  <a:lnTo>
                    <a:pt x="116150" y="164347"/>
                  </a:lnTo>
                  <a:lnTo>
                    <a:pt x="116450" y="164646"/>
                  </a:lnTo>
                  <a:lnTo>
                    <a:pt x="116749" y="164946"/>
                  </a:lnTo>
                  <a:lnTo>
                    <a:pt x="117498" y="165395"/>
                  </a:lnTo>
                  <a:lnTo>
                    <a:pt x="118396" y="165545"/>
                  </a:lnTo>
                  <a:lnTo>
                    <a:pt x="118695" y="165395"/>
                  </a:lnTo>
                  <a:lnTo>
                    <a:pt x="119144" y="165245"/>
                  </a:lnTo>
                  <a:lnTo>
                    <a:pt x="119593" y="165095"/>
                  </a:lnTo>
                  <a:lnTo>
                    <a:pt x="119892" y="164796"/>
                  </a:lnTo>
                  <a:lnTo>
                    <a:pt x="120341" y="164048"/>
                  </a:lnTo>
                  <a:lnTo>
                    <a:pt x="120341" y="163150"/>
                  </a:lnTo>
                  <a:lnTo>
                    <a:pt x="120341" y="162850"/>
                  </a:lnTo>
                  <a:lnTo>
                    <a:pt x="120192" y="162401"/>
                  </a:lnTo>
                  <a:lnTo>
                    <a:pt x="119743" y="161803"/>
                  </a:lnTo>
                  <a:lnTo>
                    <a:pt x="119294" y="161354"/>
                  </a:lnTo>
                  <a:lnTo>
                    <a:pt x="118695" y="161204"/>
                  </a:lnTo>
                  <a:lnTo>
                    <a:pt x="118096" y="161054"/>
                  </a:lnTo>
                  <a:lnTo>
                    <a:pt x="117348" y="157163"/>
                  </a:lnTo>
                  <a:lnTo>
                    <a:pt x="121389" y="155965"/>
                  </a:lnTo>
                  <a:lnTo>
                    <a:pt x="125281" y="154618"/>
                  </a:lnTo>
                  <a:lnTo>
                    <a:pt x="129023" y="152822"/>
                  </a:lnTo>
                  <a:lnTo>
                    <a:pt x="132615" y="150876"/>
                  </a:lnTo>
                  <a:lnTo>
                    <a:pt x="134711" y="154319"/>
                  </a:lnTo>
                  <a:lnTo>
                    <a:pt x="134261" y="155067"/>
                  </a:lnTo>
                  <a:lnTo>
                    <a:pt x="134112" y="155815"/>
                  </a:lnTo>
                  <a:lnTo>
                    <a:pt x="134411" y="156713"/>
                  </a:lnTo>
                  <a:lnTo>
                    <a:pt x="134860" y="157312"/>
                  </a:lnTo>
                  <a:lnTo>
                    <a:pt x="135160" y="157612"/>
                  </a:lnTo>
                  <a:lnTo>
                    <a:pt x="135609" y="157911"/>
                  </a:lnTo>
                  <a:lnTo>
                    <a:pt x="136357" y="158061"/>
                  </a:lnTo>
                  <a:lnTo>
                    <a:pt x="137255" y="157911"/>
                  </a:lnTo>
                  <a:lnTo>
                    <a:pt x="137554" y="157612"/>
                  </a:lnTo>
                  <a:lnTo>
                    <a:pt x="138003" y="157312"/>
                  </a:lnTo>
                  <a:lnTo>
                    <a:pt x="138153" y="157013"/>
                  </a:lnTo>
                  <a:lnTo>
                    <a:pt x="138452" y="156564"/>
                  </a:lnTo>
                  <a:lnTo>
                    <a:pt x="138602" y="155815"/>
                  </a:lnTo>
                  <a:lnTo>
                    <a:pt x="138452" y="154917"/>
                  </a:lnTo>
                  <a:lnTo>
                    <a:pt x="138303" y="154618"/>
                  </a:lnTo>
                  <a:lnTo>
                    <a:pt x="138003" y="154319"/>
                  </a:lnTo>
                  <a:lnTo>
                    <a:pt x="137405" y="153870"/>
                  </a:lnTo>
                  <a:lnTo>
                    <a:pt x="136806" y="153570"/>
                  </a:lnTo>
                  <a:lnTo>
                    <a:pt x="136207" y="153570"/>
                  </a:lnTo>
                  <a:lnTo>
                    <a:pt x="135609" y="153720"/>
                  </a:lnTo>
                  <a:lnTo>
                    <a:pt x="133513" y="150277"/>
                  </a:lnTo>
                  <a:lnTo>
                    <a:pt x="136656" y="148182"/>
                  </a:lnTo>
                  <a:lnTo>
                    <a:pt x="139650" y="145637"/>
                  </a:lnTo>
                  <a:close/>
                  <a:moveTo>
                    <a:pt x="67954" y="163748"/>
                  </a:moveTo>
                  <a:lnTo>
                    <a:pt x="68553" y="163898"/>
                  </a:lnTo>
                  <a:lnTo>
                    <a:pt x="68403" y="164497"/>
                  </a:lnTo>
                  <a:lnTo>
                    <a:pt x="68104" y="165395"/>
                  </a:lnTo>
                  <a:lnTo>
                    <a:pt x="65110" y="176172"/>
                  </a:lnTo>
                  <a:lnTo>
                    <a:pt x="62117" y="174376"/>
                  </a:lnTo>
                  <a:lnTo>
                    <a:pt x="58973" y="172430"/>
                  </a:lnTo>
                  <a:lnTo>
                    <a:pt x="58973" y="172430"/>
                  </a:lnTo>
                  <a:lnTo>
                    <a:pt x="60320" y="173178"/>
                  </a:lnTo>
                  <a:lnTo>
                    <a:pt x="61218" y="173627"/>
                  </a:lnTo>
                  <a:lnTo>
                    <a:pt x="62117" y="173927"/>
                  </a:lnTo>
                  <a:lnTo>
                    <a:pt x="62117" y="173777"/>
                  </a:lnTo>
                  <a:lnTo>
                    <a:pt x="60320" y="172729"/>
                  </a:lnTo>
                  <a:lnTo>
                    <a:pt x="59273" y="172130"/>
                  </a:lnTo>
                  <a:lnTo>
                    <a:pt x="60021" y="171532"/>
                  </a:lnTo>
                  <a:lnTo>
                    <a:pt x="61218" y="172130"/>
                  </a:lnTo>
                  <a:lnTo>
                    <a:pt x="61967" y="172579"/>
                  </a:lnTo>
                  <a:lnTo>
                    <a:pt x="62865" y="173028"/>
                  </a:lnTo>
                  <a:lnTo>
                    <a:pt x="63015" y="172879"/>
                  </a:lnTo>
                  <a:lnTo>
                    <a:pt x="62117" y="172280"/>
                  </a:lnTo>
                  <a:lnTo>
                    <a:pt x="61368" y="171981"/>
                  </a:lnTo>
                  <a:lnTo>
                    <a:pt x="60171" y="171382"/>
                  </a:lnTo>
                  <a:lnTo>
                    <a:pt x="60769" y="170634"/>
                  </a:lnTo>
                  <a:lnTo>
                    <a:pt x="61967" y="171382"/>
                  </a:lnTo>
                  <a:lnTo>
                    <a:pt x="62715" y="171681"/>
                  </a:lnTo>
                  <a:lnTo>
                    <a:pt x="63314" y="171831"/>
                  </a:lnTo>
                  <a:lnTo>
                    <a:pt x="63464" y="171831"/>
                  </a:lnTo>
                  <a:lnTo>
                    <a:pt x="63314" y="171681"/>
                  </a:lnTo>
                  <a:lnTo>
                    <a:pt x="61817" y="170933"/>
                  </a:lnTo>
                  <a:lnTo>
                    <a:pt x="60919" y="170484"/>
                  </a:lnTo>
                  <a:lnTo>
                    <a:pt x="61817" y="169586"/>
                  </a:lnTo>
                  <a:lnTo>
                    <a:pt x="62865" y="170185"/>
                  </a:lnTo>
                  <a:lnTo>
                    <a:pt x="63613" y="170634"/>
                  </a:lnTo>
                  <a:lnTo>
                    <a:pt x="64362" y="170783"/>
                  </a:lnTo>
                  <a:lnTo>
                    <a:pt x="64511" y="170783"/>
                  </a:lnTo>
                  <a:lnTo>
                    <a:pt x="63763" y="170334"/>
                  </a:lnTo>
                  <a:lnTo>
                    <a:pt x="63015" y="169885"/>
                  </a:lnTo>
                  <a:lnTo>
                    <a:pt x="62117" y="169436"/>
                  </a:lnTo>
                  <a:lnTo>
                    <a:pt x="62715" y="168837"/>
                  </a:lnTo>
                  <a:lnTo>
                    <a:pt x="63464" y="169286"/>
                  </a:lnTo>
                  <a:lnTo>
                    <a:pt x="64212" y="169586"/>
                  </a:lnTo>
                  <a:lnTo>
                    <a:pt x="64960" y="169885"/>
                  </a:lnTo>
                  <a:lnTo>
                    <a:pt x="64960" y="169736"/>
                  </a:lnTo>
                  <a:lnTo>
                    <a:pt x="63314" y="168837"/>
                  </a:lnTo>
                  <a:lnTo>
                    <a:pt x="62865" y="168538"/>
                  </a:lnTo>
                  <a:lnTo>
                    <a:pt x="63464" y="168089"/>
                  </a:lnTo>
                  <a:lnTo>
                    <a:pt x="63913" y="168239"/>
                  </a:lnTo>
                  <a:lnTo>
                    <a:pt x="65409" y="168987"/>
                  </a:lnTo>
                  <a:lnTo>
                    <a:pt x="65559" y="168837"/>
                  </a:lnTo>
                  <a:lnTo>
                    <a:pt x="65409" y="168837"/>
                  </a:lnTo>
                  <a:lnTo>
                    <a:pt x="64212" y="168089"/>
                  </a:lnTo>
                  <a:lnTo>
                    <a:pt x="63613" y="167790"/>
                  </a:lnTo>
                  <a:lnTo>
                    <a:pt x="64362" y="167191"/>
                  </a:lnTo>
                  <a:lnTo>
                    <a:pt x="64811" y="167490"/>
                  </a:lnTo>
                  <a:lnTo>
                    <a:pt x="65858" y="168089"/>
                  </a:lnTo>
                  <a:lnTo>
                    <a:pt x="66008" y="167939"/>
                  </a:lnTo>
                  <a:lnTo>
                    <a:pt x="65260" y="167490"/>
                  </a:lnTo>
                  <a:lnTo>
                    <a:pt x="64511" y="167041"/>
                  </a:lnTo>
                  <a:lnTo>
                    <a:pt x="65110" y="166592"/>
                  </a:lnTo>
                  <a:lnTo>
                    <a:pt x="65260" y="166592"/>
                  </a:lnTo>
                  <a:lnTo>
                    <a:pt x="65858" y="166892"/>
                  </a:lnTo>
                  <a:lnTo>
                    <a:pt x="66457" y="167041"/>
                  </a:lnTo>
                  <a:lnTo>
                    <a:pt x="65409" y="166443"/>
                  </a:lnTo>
                  <a:lnTo>
                    <a:pt x="65260" y="166293"/>
                  </a:lnTo>
                  <a:lnTo>
                    <a:pt x="65709" y="165844"/>
                  </a:lnTo>
                  <a:lnTo>
                    <a:pt x="66906" y="166293"/>
                  </a:lnTo>
                  <a:lnTo>
                    <a:pt x="67056" y="166293"/>
                  </a:lnTo>
                  <a:lnTo>
                    <a:pt x="67056" y="166143"/>
                  </a:lnTo>
                  <a:lnTo>
                    <a:pt x="66008" y="165694"/>
                  </a:lnTo>
                  <a:lnTo>
                    <a:pt x="66457" y="165095"/>
                  </a:lnTo>
                  <a:lnTo>
                    <a:pt x="66607" y="165245"/>
                  </a:lnTo>
                  <a:lnTo>
                    <a:pt x="67056" y="165395"/>
                  </a:lnTo>
                  <a:lnTo>
                    <a:pt x="67655" y="165545"/>
                  </a:lnTo>
                  <a:lnTo>
                    <a:pt x="67655" y="165395"/>
                  </a:lnTo>
                  <a:lnTo>
                    <a:pt x="66906" y="164946"/>
                  </a:lnTo>
                  <a:lnTo>
                    <a:pt x="66607" y="164946"/>
                  </a:lnTo>
                  <a:lnTo>
                    <a:pt x="66906" y="164646"/>
                  </a:lnTo>
                  <a:lnTo>
                    <a:pt x="67206" y="164497"/>
                  </a:lnTo>
                  <a:lnTo>
                    <a:pt x="67954" y="164646"/>
                  </a:lnTo>
                  <a:lnTo>
                    <a:pt x="67954" y="164497"/>
                  </a:lnTo>
                  <a:lnTo>
                    <a:pt x="67355" y="164197"/>
                  </a:lnTo>
                  <a:lnTo>
                    <a:pt x="67655" y="163898"/>
                  </a:lnTo>
                  <a:lnTo>
                    <a:pt x="67954" y="163748"/>
                  </a:lnTo>
                  <a:close/>
                  <a:moveTo>
                    <a:pt x="141446" y="163748"/>
                  </a:moveTo>
                  <a:lnTo>
                    <a:pt x="141745" y="163898"/>
                  </a:lnTo>
                  <a:lnTo>
                    <a:pt x="142045" y="164197"/>
                  </a:lnTo>
                  <a:lnTo>
                    <a:pt x="141446" y="164497"/>
                  </a:lnTo>
                  <a:lnTo>
                    <a:pt x="141446" y="164646"/>
                  </a:lnTo>
                  <a:lnTo>
                    <a:pt x="142194" y="164497"/>
                  </a:lnTo>
                  <a:lnTo>
                    <a:pt x="142494" y="164646"/>
                  </a:lnTo>
                  <a:lnTo>
                    <a:pt x="142793" y="164946"/>
                  </a:lnTo>
                  <a:lnTo>
                    <a:pt x="142643" y="164946"/>
                  </a:lnTo>
                  <a:lnTo>
                    <a:pt x="141745" y="165395"/>
                  </a:lnTo>
                  <a:lnTo>
                    <a:pt x="141895" y="165545"/>
                  </a:lnTo>
                  <a:lnTo>
                    <a:pt x="142344" y="165395"/>
                  </a:lnTo>
                  <a:lnTo>
                    <a:pt x="142793" y="165245"/>
                  </a:lnTo>
                  <a:lnTo>
                    <a:pt x="142943" y="165095"/>
                  </a:lnTo>
                  <a:lnTo>
                    <a:pt x="143542" y="165694"/>
                  </a:lnTo>
                  <a:lnTo>
                    <a:pt x="142344" y="166143"/>
                  </a:lnTo>
                  <a:lnTo>
                    <a:pt x="142344" y="166293"/>
                  </a:lnTo>
                  <a:lnTo>
                    <a:pt x="142494" y="166293"/>
                  </a:lnTo>
                  <a:lnTo>
                    <a:pt x="143691" y="165844"/>
                  </a:lnTo>
                  <a:lnTo>
                    <a:pt x="144140" y="166293"/>
                  </a:lnTo>
                  <a:lnTo>
                    <a:pt x="143991" y="166443"/>
                  </a:lnTo>
                  <a:lnTo>
                    <a:pt x="142943" y="167041"/>
                  </a:lnTo>
                  <a:lnTo>
                    <a:pt x="143093" y="167041"/>
                  </a:lnTo>
                  <a:lnTo>
                    <a:pt x="143542" y="166892"/>
                  </a:lnTo>
                  <a:lnTo>
                    <a:pt x="144140" y="166592"/>
                  </a:lnTo>
                  <a:lnTo>
                    <a:pt x="144440" y="166592"/>
                  </a:lnTo>
                  <a:lnTo>
                    <a:pt x="145038" y="167041"/>
                  </a:lnTo>
                  <a:lnTo>
                    <a:pt x="144140" y="167490"/>
                  </a:lnTo>
                  <a:lnTo>
                    <a:pt x="143542" y="167939"/>
                  </a:lnTo>
                  <a:lnTo>
                    <a:pt x="143542" y="168089"/>
                  </a:lnTo>
                  <a:lnTo>
                    <a:pt x="144589" y="167490"/>
                  </a:lnTo>
                  <a:lnTo>
                    <a:pt x="145188" y="167191"/>
                  </a:lnTo>
                  <a:lnTo>
                    <a:pt x="145787" y="167790"/>
                  </a:lnTo>
                  <a:lnTo>
                    <a:pt x="145338" y="168089"/>
                  </a:lnTo>
                  <a:lnTo>
                    <a:pt x="143991" y="168837"/>
                  </a:lnTo>
                  <a:lnTo>
                    <a:pt x="143991" y="168987"/>
                  </a:lnTo>
                  <a:lnTo>
                    <a:pt x="145487" y="168239"/>
                  </a:lnTo>
                  <a:lnTo>
                    <a:pt x="145936" y="168089"/>
                  </a:lnTo>
                  <a:lnTo>
                    <a:pt x="146535" y="168538"/>
                  </a:lnTo>
                  <a:lnTo>
                    <a:pt x="146236" y="168837"/>
                  </a:lnTo>
                  <a:lnTo>
                    <a:pt x="144440" y="169736"/>
                  </a:lnTo>
                  <a:lnTo>
                    <a:pt x="144440" y="169885"/>
                  </a:lnTo>
                  <a:lnTo>
                    <a:pt x="145188" y="169586"/>
                  </a:lnTo>
                  <a:lnTo>
                    <a:pt x="145936" y="169286"/>
                  </a:lnTo>
                  <a:lnTo>
                    <a:pt x="146685" y="168837"/>
                  </a:lnTo>
                  <a:lnTo>
                    <a:pt x="147433" y="169436"/>
                  </a:lnTo>
                  <a:lnTo>
                    <a:pt x="146535" y="169885"/>
                  </a:lnTo>
                  <a:lnTo>
                    <a:pt x="145787" y="170334"/>
                  </a:lnTo>
                  <a:lnTo>
                    <a:pt x="145038" y="170783"/>
                  </a:lnTo>
                  <a:lnTo>
                    <a:pt x="145787" y="170634"/>
                  </a:lnTo>
                  <a:lnTo>
                    <a:pt x="146685" y="170185"/>
                  </a:lnTo>
                  <a:lnTo>
                    <a:pt x="147583" y="169586"/>
                  </a:lnTo>
                  <a:lnTo>
                    <a:pt x="148481" y="170484"/>
                  </a:lnTo>
                  <a:lnTo>
                    <a:pt x="147583" y="170933"/>
                  </a:lnTo>
                  <a:lnTo>
                    <a:pt x="146086" y="171681"/>
                  </a:lnTo>
                  <a:lnTo>
                    <a:pt x="146086" y="171831"/>
                  </a:lnTo>
                  <a:lnTo>
                    <a:pt x="146834" y="171681"/>
                  </a:lnTo>
                  <a:lnTo>
                    <a:pt x="147433" y="171382"/>
                  </a:lnTo>
                  <a:lnTo>
                    <a:pt x="148631" y="170634"/>
                  </a:lnTo>
                  <a:lnTo>
                    <a:pt x="149379" y="171382"/>
                  </a:lnTo>
                  <a:lnTo>
                    <a:pt x="148032" y="171981"/>
                  </a:lnTo>
                  <a:lnTo>
                    <a:pt x="147283" y="172280"/>
                  </a:lnTo>
                  <a:lnTo>
                    <a:pt x="146535" y="172879"/>
                  </a:lnTo>
                  <a:lnTo>
                    <a:pt x="146535" y="173028"/>
                  </a:lnTo>
                  <a:lnTo>
                    <a:pt x="147433" y="172579"/>
                  </a:lnTo>
                  <a:lnTo>
                    <a:pt x="148182" y="172130"/>
                  </a:lnTo>
                  <a:lnTo>
                    <a:pt x="149529" y="171532"/>
                  </a:lnTo>
                  <a:lnTo>
                    <a:pt x="150127" y="172130"/>
                  </a:lnTo>
                  <a:lnTo>
                    <a:pt x="149080" y="172729"/>
                  </a:lnTo>
                  <a:lnTo>
                    <a:pt x="147283" y="173777"/>
                  </a:lnTo>
                  <a:lnTo>
                    <a:pt x="147283" y="173927"/>
                  </a:lnTo>
                  <a:lnTo>
                    <a:pt x="147433" y="173927"/>
                  </a:lnTo>
                  <a:lnTo>
                    <a:pt x="148331" y="173627"/>
                  </a:lnTo>
                  <a:lnTo>
                    <a:pt x="149080" y="173178"/>
                  </a:lnTo>
                  <a:lnTo>
                    <a:pt x="150277" y="172430"/>
                  </a:lnTo>
                  <a:lnTo>
                    <a:pt x="147283" y="174376"/>
                  </a:lnTo>
                  <a:lnTo>
                    <a:pt x="144290" y="176172"/>
                  </a:lnTo>
                  <a:lnTo>
                    <a:pt x="141296" y="165395"/>
                  </a:lnTo>
                  <a:lnTo>
                    <a:pt x="140997" y="164347"/>
                  </a:lnTo>
                  <a:lnTo>
                    <a:pt x="140847" y="163898"/>
                  </a:lnTo>
                  <a:lnTo>
                    <a:pt x="141446" y="163748"/>
                  </a:lnTo>
                  <a:close/>
                  <a:moveTo>
                    <a:pt x="69002" y="165844"/>
                  </a:moveTo>
                  <a:lnTo>
                    <a:pt x="73342" y="168239"/>
                  </a:lnTo>
                  <a:lnTo>
                    <a:pt x="77683" y="170185"/>
                  </a:lnTo>
                  <a:lnTo>
                    <a:pt x="82323" y="171981"/>
                  </a:lnTo>
                  <a:lnTo>
                    <a:pt x="87113" y="173328"/>
                  </a:lnTo>
                  <a:lnTo>
                    <a:pt x="82024" y="183207"/>
                  </a:lnTo>
                  <a:lnTo>
                    <a:pt x="77982" y="181859"/>
                  </a:lnTo>
                  <a:lnTo>
                    <a:pt x="73791" y="180363"/>
                  </a:lnTo>
                  <a:lnTo>
                    <a:pt x="69900" y="178716"/>
                  </a:lnTo>
                  <a:lnTo>
                    <a:pt x="66008" y="176770"/>
                  </a:lnTo>
                  <a:lnTo>
                    <a:pt x="69002" y="165844"/>
                  </a:lnTo>
                  <a:close/>
                  <a:moveTo>
                    <a:pt x="140398" y="165844"/>
                  </a:moveTo>
                  <a:lnTo>
                    <a:pt x="143392" y="176621"/>
                  </a:lnTo>
                  <a:lnTo>
                    <a:pt x="139500" y="178567"/>
                  </a:lnTo>
                  <a:lnTo>
                    <a:pt x="135609" y="180363"/>
                  </a:lnTo>
                  <a:lnTo>
                    <a:pt x="131567" y="181859"/>
                  </a:lnTo>
                  <a:lnTo>
                    <a:pt x="127376" y="183207"/>
                  </a:lnTo>
                  <a:lnTo>
                    <a:pt x="122437" y="173328"/>
                  </a:lnTo>
                  <a:lnTo>
                    <a:pt x="127077" y="171981"/>
                  </a:lnTo>
                  <a:lnTo>
                    <a:pt x="131717" y="170185"/>
                  </a:lnTo>
                  <a:lnTo>
                    <a:pt x="136058" y="168239"/>
                  </a:lnTo>
                  <a:lnTo>
                    <a:pt x="140398" y="165844"/>
                  </a:lnTo>
                  <a:close/>
                  <a:moveTo>
                    <a:pt x="89358" y="172280"/>
                  </a:moveTo>
                  <a:lnTo>
                    <a:pt x="89358" y="172879"/>
                  </a:lnTo>
                  <a:lnTo>
                    <a:pt x="89508" y="173927"/>
                  </a:lnTo>
                  <a:lnTo>
                    <a:pt x="90106" y="185152"/>
                  </a:lnTo>
                  <a:lnTo>
                    <a:pt x="86514" y="184404"/>
                  </a:lnTo>
                  <a:lnTo>
                    <a:pt x="83071" y="183506"/>
                  </a:lnTo>
                  <a:lnTo>
                    <a:pt x="84568" y="183656"/>
                  </a:lnTo>
                  <a:lnTo>
                    <a:pt x="85466" y="183805"/>
                  </a:lnTo>
                  <a:lnTo>
                    <a:pt x="86364" y="183955"/>
                  </a:lnTo>
                  <a:lnTo>
                    <a:pt x="86514" y="183805"/>
                  </a:lnTo>
                  <a:lnTo>
                    <a:pt x="84419" y="183356"/>
                  </a:lnTo>
                  <a:lnTo>
                    <a:pt x="83221" y="183207"/>
                  </a:lnTo>
                  <a:lnTo>
                    <a:pt x="83670" y="182309"/>
                  </a:lnTo>
                  <a:lnTo>
                    <a:pt x="85017" y="182458"/>
                  </a:lnTo>
                  <a:lnTo>
                    <a:pt x="85915" y="182608"/>
                  </a:lnTo>
                  <a:lnTo>
                    <a:pt x="86963" y="182758"/>
                  </a:lnTo>
                  <a:lnTo>
                    <a:pt x="86963" y="182608"/>
                  </a:lnTo>
                  <a:lnTo>
                    <a:pt x="85915" y="182309"/>
                  </a:lnTo>
                  <a:lnTo>
                    <a:pt x="85017" y="182159"/>
                  </a:lnTo>
                  <a:lnTo>
                    <a:pt x="83820" y="182009"/>
                  </a:lnTo>
                  <a:lnTo>
                    <a:pt x="84119" y="181261"/>
                  </a:lnTo>
                  <a:lnTo>
                    <a:pt x="85616" y="181560"/>
                  </a:lnTo>
                  <a:lnTo>
                    <a:pt x="86963" y="181560"/>
                  </a:lnTo>
                  <a:lnTo>
                    <a:pt x="86963" y="181410"/>
                  </a:lnTo>
                  <a:lnTo>
                    <a:pt x="85317" y="181111"/>
                  </a:lnTo>
                  <a:lnTo>
                    <a:pt x="84269" y="180961"/>
                  </a:lnTo>
                  <a:lnTo>
                    <a:pt x="84868" y="179914"/>
                  </a:lnTo>
                  <a:lnTo>
                    <a:pt x="86215" y="180213"/>
                  </a:lnTo>
                  <a:lnTo>
                    <a:pt x="87712" y="180213"/>
                  </a:lnTo>
                  <a:lnTo>
                    <a:pt x="87712" y="180063"/>
                  </a:lnTo>
                  <a:lnTo>
                    <a:pt x="86813" y="179914"/>
                  </a:lnTo>
                  <a:lnTo>
                    <a:pt x="85915" y="179764"/>
                  </a:lnTo>
                  <a:lnTo>
                    <a:pt x="85017" y="179614"/>
                  </a:lnTo>
                  <a:lnTo>
                    <a:pt x="85466" y="178716"/>
                  </a:lnTo>
                  <a:lnTo>
                    <a:pt x="86364" y="179016"/>
                  </a:lnTo>
                  <a:lnTo>
                    <a:pt x="87113" y="179165"/>
                  </a:lnTo>
                  <a:lnTo>
                    <a:pt x="87861" y="179165"/>
                  </a:lnTo>
                  <a:lnTo>
                    <a:pt x="87861" y="179016"/>
                  </a:lnTo>
                  <a:lnTo>
                    <a:pt x="85915" y="178716"/>
                  </a:lnTo>
                  <a:lnTo>
                    <a:pt x="85466" y="178567"/>
                  </a:lnTo>
                  <a:lnTo>
                    <a:pt x="85915" y="177818"/>
                  </a:lnTo>
                  <a:lnTo>
                    <a:pt x="86364" y="177968"/>
                  </a:lnTo>
                  <a:lnTo>
                    <a:pt x="87113" y="177968"/>
                  </a:lnTo>
                  <a:lnTo>
                    <a:pt x="88011" y="178118"/>
                  </a:lnTo>
                  <a:lnTo>
                    <a:pt x="88011" y="177968"/>
                  </a:lnTo>
                  <a:lnTo>
                    <a:pt x="86813" y="177668"/>
                  </a:lnTo>
                  <a:lnTo>
                    <a:pt x="86065" y="177668"/>
                  </a:lnTo>
                  <a:lnTo>
                    <a:pt x="86364" y="176920"/>
                  </a:lnTo>
                  <a:lnTo>
                    <a:pt x="87262" y="177070"/>
                  </a:lnTo>
                  <a:lnTo>
                    <a:pt x="88161" y="177070"/>
                  </a:lnTo>
                  <a:lnTo>
                    <a:pt x="88161" y="176920"/>
                  </a:lnTo>
                  <a:lnTo>
                    <a:pt x="87412" y="176770"/>
                  </a:lnTo>
                  <a:lnTo>
                    <a:pt x="86514" y="176621"/>
                  </a:lnTo>
                  <a:lnTo>
                    <a:pt x="86813" y="175872"/>
                  </a:lnTo>
                  <a:lnTo>
                    <a:pt x="87562" y="176022"/>
                  </a:lnTo>
                  <a:lnTo>
                    <a:pt x="88310" y="176022"/>
                  </a:lnTo>
                  <a:lnTo>
                    <a:pt x="88310" y="175872"/>
                  </a:lnTo>
                  <a:lnTo>
                    <a:pt x="87113" y="175723"/>
                  </a:lnTo>
                  <a:lnTo>
                    <a:pt x="86963" y="175723"/>
                  </a:lnTo>
                  <a:lnTo>
                    <a:pt x="87262" y="174974"/>
                  </a:lnTo>
                  <a:lnTo>
                    <a:pt x="88610" y="175124"/>
                  </a:lnTo>
                  <a:lnTo>
                    <a:pt x="88610" y="174974"/>
                  </a:lnTo>
                  <a:lnTo>
                    <a:pt x="87412" y="174825"/>
                  </a:lnTo>
                  <a:lnTo>
                    <a:pt x="87712" y="174226"/>
                  </a:lnTo>
                  <a:lnTo>
                    <a:pt x="88011" y="174226"/>
                  </a:lnTo>
                  <a:lnTo>
                    <a:pt x="88909" y="174076"/>
                  </a:lnTo>
                  <a:lnTo>
                    <a:pt x="89059" y="174076"/>
                  </a:lnTo>
                  <a:lnTo>
                    <a:pt x="88909" y="173927"/>
                  </a:lnTo>
                  <a:lnTo>
                    <a:pt x="87861" y="173927"/>
                  </a:lnTo>
                  <a:lnTo>
                    <a:pt x="88011" y="173627"/>
                  </a:lnTo>
                  <a:lnTo>
                    <a:pt x="88161" y="173178"/>
                  </a:lnTo>
                  <a:lnTo>
                    <a:pt x="88909" y="173178"/>
                  </a:lnTo>
                  <a:lnTo>
                    <a:pt x="88909" y="173028"/>
                  </a:lnTo>
                  <a:lnTo>
                    <a:pt x="88310" y="173028"/>
                  </a:lnTo>
                  <a:lnTo>
                    <a:pt x="88460" y="172729"/>
                  </a:lnTo>
                  <a:lnTo>
                    <a:pt x="88610" y="172280"/>
                  </a:lnTo>
                  <a:close/>
                  <a:moveTo>
                    <a:pt x="120790" y="172280"/>
                  </a:moveTo>
                  <a:lnTo>
                    <a:pt x="120940" y="172729"/>
                  </a:lnTo>
                  <a:lnTo>
                    <a:pt x="121090" y="173028"/>
                  </a:lnTo>
                  <a:lnTo>
                    <a:pt x="120491" y="173028"/>
                  </a:lnTo>
                  <a:lnTo>
                    <a:pt x="120491" y="173178"/>
                  </a:lnTo>
                  <a:lnTo>
                    <a:pt x="121239" y="173178"/>
                  </a:lnTo>
                  <a:lnTo>
                    <a:pt x="121389" y="173627"/>
                  </a:lnTo>
                  <a:lnTo>
                    <a:pt x="121539" y="173927"/>
                  </a:lnTo>
                  <a:lnTo>
                    <a:pt x="120491" y="173927"/>
                  </a:lnTo>
                  <a:lnTo>
                    <a:pt x="120491" y="174076"/>
                  </a:lnTo>
                  <a:lnTo>
                    <a:pt x="121389" y="174226"/>
                  </a:lnTo>
                  <a:lnTo>
                    <a:pt x="121688" y="174226"/>
                  </a:lnTo>
                  <a:lnTo>
                    <a:pt x="121988" y="174825"/>
                  </a:lnTo>
                  <a:lnTo>
                    <a:pt x="120790" y="174974"/>
                  </a:lnTo>
                  <a:lnTo>
                    <a:pt x="120790" y="175124"/>
                  </a:lnTo>
                  <a:lnTo>
                    <a:pt x="122138" y="174974"/>
                  </a:lnTo>
                  <a:lnTo>
                    <a:pt x="122437" y="175723"/>
                  </a:lnTo>
                  <a:lnTo>
                    <a:pt x="122287" y="175723"/>
                  </a:lnTo>
                  <a:lnTo>
                    <a:pt x="121090" y="175872"/>
                  </a:lnTo>
                  <a:lnTo>
                    <a:pt x="121090" y="176022"/>
                  </a:lnTo>
                  <a:lnTo>
                    <a:pt x="121838" y="176022"/>
                  </a:lnTo>
                  <a:lnTo>
                    <a:pt x="122587" y="175872"/>
                  </a:lnTo>
                  <a:lnTo>
                    <a:pt x="122886" y="176621"/>
                  </a:lnTo>
                  <a:lnTo>
                    <a:pt x="122138" y="176770"/>
                  </a:lnTo>
                  <a:lnTo>
                    <a:pt x="121239" y="176920"/>
                  </a:lnTo>
                  <a:lnTo>
                    <a:pt x="121239" y="177070"/>
                  </a:lnTo>
                  <a:lnTo>
                    <a:pt x="122138" y="177070"/>
                  </a:lnTo>
                  <a:lnTo>
                    <a:pt x="123036" y="176920"/>
                  </a:lnTo>
                  <a:lnTo>
                    <a:pt x="123485" y="177668"/>
                  </a:lnTo>
                  <a:lnTo>
                    <a:pt x="122736" y="177668"/>
                  </a:lnTo>
                  <a:lnTo>
                    <a:pt x="121389" y="177968"/>
                  </a:lnTo>
                  <a:lnTo>
                    <a:pt x="121389" y="178118"/>
                  </a:lnTo>
                  <a:lnTo>
                    <a:pt x="122287" y="177968"/>
                  </a:lnTo>
                  <a:lnTo>
                    <a:pt x="123185" y="177968"/>
                  </a:lnTo>
                  <a:lnTo>
                    <a:pt x="123634" y="177818"/>
                  </a:lnTo>
                  <a:lnTo>
                    <a:pt x="123934" y="178567"/>
                  </a:lnTo>
                  <a:lnTo>
                    <a:pt x="123485" y="178716"/>
                  </a:lnTo>
                  <a:lnTo>
                    <a:pt x="121539" y="179016"/>
                  </a:lnTo>
                  <a:lnTo>
                    <a:pt x="121539" y="179165"/>
                  </a:lnTo>
                  <a:lnTo>
                    <a:pt x="122287" y="179165"/>
                  </a:lnTo>
                  <a:lnTo>
                    <a:pt x="123036" y="179016"/>
                  </a:lnTo>
                  <a:lnTo>
                    <a:pt x="124083" y="178716"/>
                  </a:lnTo>
                  <a:lnTo>
                    <a:pt x="124532" y="179614"/>
                  </a:lnTo>
                  <a:lnTo>
                    <a:pt x="123634" y="179764"/>
                  </a:lnTo>
                  <a:lnTo>
                    <a:pt x="122736" y="179914"/>
                  </a:lnTo>
                  <a:lnTo>
                    <a:pt x="121838" y="180063"/>
                  </a:lnTo>
                  <a:lnTo>
                    <a:pt x="121838" y="180213"/>
                  </a:lnTo>
                  <a:lnTo>
                    <a:pt x="123185" y="180213"/>
                  </a:lnTo>
                  <a:lnTo>
                    <a:pt x="124532" y="179914"/>
                  </a:lnTo>
                  <a:lnTo>
                    <a:pt x="125131" y="180961"/>
                  </a:lnTo>
                  <a:lnTo>
                    <a:pt x="124233" y="181111"/>
                  </a:lnTo>
                  <a:lnTo>
                    <a:pt x="122437" y="181410"/>
                  </a:lnTo>
                  <a:lnTo>
                    <a:pt x="122437" y="181560"/>
                  </a:lnTo>
                  <a:lnTo>
                    <a:pt x="123784" y="181560"/>
                  </a:lnTo>
                  <a:lnTo>
                    <a:pt x="125281" y="181261"/>
                  </a:lnTo>
                  <a:lnTo>
                    <a:pt x="125730" y="182009"/>
                  </a:lnTo>
                  <a:lnTo>
                    <a:pt x="124383" y="182159"/>
                  </a:lnTo>
                  <a:lnTo>
                    <a:pt x="123485" y="182309"/>
                  </a:lnTo>
                  <a:lnTo>
                    <a:pt x="122437" y="182608"/>
                  </a:lnTo>
                  <a:lnTo>
                    <a:pt x="122437" y="182758"/>
                  </a:lnTo>
                  <a:lnTo>
                    <a:pt x="122587" y="182758"/>
                  </a:lnTo>
                  <a:lnTo>
                    <a:pt x="123485" y="182608"/>
                  </a:lnTo>
                  <a:lnTo>
                    <a:pt x="124383" y="182458"/>
                  </a:lnTo>
                  <a:lnTo>
                    <a:pt x="125730" y="182309"/>
                  </a:lnTo>
                  <a:lnTo>
                    <a:pt x="126179" y="183207"/>
                  </a:lnTo>
                  <a:lnTo>
                    <a:pt x="124981" y="183356"/>
                  </a:lnTo>
                  <a:lnTo>
                    <a:pt x="123036" y="183805"/>
                  </a:lnTo>
                  <a:lnTo>
                    <a:pt x="122886" y="183805"/>
                  </a:lnTo>
                  <a:lnTo>
                    <a:pt x="123036" y="183955"/>
                  </a:lnTo>
                  <a:lnTo>
                    <a:pt x="123934" y="183805"/>
                  </a:lnTo>
                  <a:lnTo>
                    <a:pt x="124832" y="183656"/>
                  </a:lnTo>
                  <a:lnTo>
                    <a:pt x="126329" y="183506"/>
                  </a:lnTo>
                  <a:lnTo>
                    <a:pt x="126478" y="183506"/>
                  </a:lnTo>
                  <a:lnTo>
                    <a:pt x="122886" y="184404"/>
                  </a:lnTo>
                  <a:lnTo>
                    <a:pt x="119294" y="185152"/>
                  </a:lnTo>
                  <a:lnTo>
                    <a:pt x="120042" y="173927"/>
                  </a:lnTo>
                  <a:lnTo>
                    <a:pt x="120042" y="172879"/>
                  </a:lnTo>
                  <a:lnTo>
                    <a:pt x="120042" y="172280"/>
                  </a:lnTo>
                  <a:close/>
                  <a:moveTo>
                    <a:pt x="90406" y="174076"/>
                  </a:moveTo>
                  <a:lnTo>
                    <a:pt x="94746" y="174825"/>
                  </a:lnTo>
                  <a:lnTo>
                    <a:pt x="99237" y="175274"/>
                  </a:lnTo>
                  <a:lnTo>
                    <a:pt x="100883" y="186350"/>
                  </a:lnTo>
                  <a:lnTo>
                    <a:pt x="95944" y="185901"/>
                  </a:lnTo>
                  <a:lnTo>
                    <a:pt x="91154" y="185302"/>
                  </a:lnTo>
                  <a:lnTo>
                    <a:pt x="90406" y="174076"/>
                  </a:lnTo>
                  <a:close/>
                  <a:moveTo>
                    <a:pt x="118994" y="174076"/>
                  </a:moveTo>
                  <a:lnTo>
                    <a:pt x="118246" y="185302"/>
                  </a:lnTo>
                  <a:lnTo>
                    <a:pt x="113756" y="185901"/>
                  </a:lnTo>
                  <a:lnTo>
                    <a:pt x="109265" y="186350"/>
                  </a:lnTo>
                  <a:lnTo>
                    <a:pt x="110762" y="175274"/>
                  </a:lnTo>
                  <a:lnTo>
                    <a:pt x="114953" y="174825"/>
                  </a:lnTo>
                  <a:lnTo>
                    <a:pt x="118994" y="174076"/>
                  </a:lnTo>
                  <a:close/>
                  <a:moveTo>
                    <a:pt x="15716" y="108218"/>
                  </a:moveTo>
                  <a:lnTo>
                    <a:pt x="19608" y="108816"/>
                  </a:lnTo>
                  <a:lnTo>
                    <a:pt x="20057" y="113905"/>
                  </a:lnTo>
                  <a:lnTo>
                    <a:pt x="20805" y="118845"/>
                  </a:lnTo>
                  <a:lnTo>
                    <a:pt x="21703" y="123635"/>
                  </a:lnTo>
                  <a:lnTo>
                    <a:pt x="22901" y="128424"/>
                  </a:lnTo>
                  <a:lnTo>
                    <a:pt x="24398" y="133064"/>
                  </a:lnTo>
                  <a:lnTo>
                    <a:pt x="26194" y="137555"/>
                  </a:lnTo>
                  <a:lnTo>
                    <a:pt x="28140" y="141895"/>
                  </a:lnTo>
                  <a:lnTo>
                    <a:pt x="30385" y="146236"/>
                  </a:lnTo>
                  <a:lnTo>
                    <a:pt x="32780" y="150277"/>
                  </a:lnTo>
                  <a:lnTo>
                    <a:pt x="35474" y="154319"/>
                  </a:lnTo>
                  <a:lnTo>
                    <a:pt x="38318" y="158061"/>
                  </a:lnTo>
                  <a:lnTo>
                    <a:pt x="41461" y="161653"/>
                  </a:lnTo>
                  <a:lnTo>
                    <a:pt x="44754" y="165095"/>
                  </a:lnTo>
                  <a:lnTo>
                    <a:pt x="48196" y="168388"/>
                  </a:lnTo>
                  <a:lnTo>
                    <a:pt x="51938" y="171382"/>
                  </a:lnTo>
                  <a:lnTo>
                    <a:pt x="55680" y="174376"/>
                  </a:lnTo>
                  <a:lnTo>
                    <a:pt x="56129" y="174675"/>
                  </a:lnTo>
                  <a:lnTo>
                    <a:pt x="57177" y="175573"/>
                  </a:lnTo>
                  <a:lnTo>
                    <a:pt x="58375" y="176321"/>
                  </a:lnTo>
                  <a:lnTo>
                    <a:pt x="61218" y="177968"/>
                  </a:lnTo>
                  <a:lnTo>
                    <a:pt x="64661" y="179764"/>
                  </a:lnTo>
                  <a:lnTo>
                    <a:pt x="64960" y="179914"/>
                  </a:lnTo>
                  <a:lnTo>
                    <a:pt x="64960" y="180063"/>
                  </a:lnTo>
                  <a:lnTo>
                    <a:pt x="65110" y="180063"/>
                  </a:lnTo>
                  <a:lnTo>
                    <a:pt x="68852" y="181859"/>
                  </a:lnTo>
                  <a:lnTo>
                    <a:pt x="72594" y="183656"/>
                  </a:lnTo>
                  <a:lnTo>
                    <a:pt x="76486" y="185003"/>
                  </a:lnTo>
                  <a:lnTo>
                    <a:pt x="80527" y="186350"/>
                  </a:lnTo>
                  <a:lnTo>
                    <a:pt x="80976" y="186500"/>
                  </a:lnTo>
                  <a:lnTo>
                    <a:pt x="82323" y="186949"/>
                  </a:lnTo>
                  <a:lnTo>
                    <a:pt x="83820" y="187398"/>
                  </a:lnTo>
                  <a:lnTo>
                    <a:pt x="86963" y="187996"/>
                  </a:lnTo>
                  <a:lnTo>
                    <a:pt x="90555" y="188745"/>
                  </a:lnTo>
                  <a:lnTo>
                    <a:pt x="94148" y="189194"/>
                  </a:lnTo>
                  <a:lnTo>
                    <a:pt x="97740" y="189643"/>
                  </a:lnTo>
                  <a:lnTo>
                    <a:pt x="101482" y="189792"/>
                  </a:lnTo>
                  <a:lnTo>
                    <a:pt x="102081" y="193684"/>
                  </a:lnTo>
                  <a:lnTo>
                    <a:pt x="97740" y="193534"/>
                  </a:lnTo>
                  <a:lnTo>
                    <a:pt x="93399" y="193085"/>
                  </a:lnTo>
                  <a:lnTo>
                    <a:pt x="89208" y="192487"/>
                  </a:lnTo>
                  <a:lnTo>
                    <a:pt x="85017" y="191589"/>
                  </a:lnTo>
                  <a:lnTo>
                    <a:pt x="80976" y="190541"/>
                  </a:lnTo>
                  <a:lnTo>
                    <a:pt x="76935" y="189343"/>
                  </a:lnTo>
                  <a:lnTo>
                    <a:pt x="72893" y="187996"/>
                  </a:lnTo>
                  <a:lnTo>
                    <a:pt x="69151" y="186350"/>
                  </a:lnTo>
                  <a:lnTo>
                    <a:pt x="65409" y="184554"/>
                  </a:lnTo>
                  <a:lnTo>
                    <a:pt x="61667" y="182758"/>
                  </a:lnTo>
                  <a:lnTo>
                    <a:pt x="58075" y="180662"/>
                  </a:lnTo>
                  <a:lnTo>
                    <a:pt x="54633" y="178417"/>
                  </a:lnTo>
                  <a:lnTo>
                    <a:pt x="51340" y="176022"/>
                  </a:lnTo>
                  <a:lnTo>
                    <a:pt x="48196" y="173477"/>
                  </a:lnTo>
                  <a:lnTo>
                    <a:pt x="45053" y="170783"/>
                  </a:lnTo>
                  <a:lnTo>
                    <a:pt x="42060" y="167939"/>
                  </a:lnTo>
                  <a:lnTo>
                    <a:pt x="39216" y="164946"/>
                  </a:lnTo>
                  <a:lnTo>
                    <a:pt x="36522" y="161952"/>
                  </a:lnTo>
                  <a:lnTo>
                    <a:pt x="33977" y="158809"/>
                  </a:lnTo>
                  <a:lnTo>
                    <a:pt x="31582" y="155366"/>
                  </a:lnTo>
                  <a:lnTo>
                    <a:pt x="29187" y="152073"/>
                  </a:lnTo>
                  <a:lnTo>
                    <a:pt x="27092" y="148481"/>
                  </a:lnTo>
                  <a:lnTo>
                    <a:pt x="25146" y="144889"/>
                  </a:lnTo>
                  <a:lnTo>
                    <a:pt x="23350" y="141147"/>
                  </a:lnTo>
                  <a:lnTo>
                    <a:pt x="21853" y="137255"/>
                  </a:lnTo>
                  <a:lnTo>
                    <a:pt x="20356" y="133364"/>
                  </a:lnTo>
                  <a:lnTo>
                    <a:pt x="19159" y="129322"/>
                  </a:lnTo>
                  <a:lnTo>
                    <a:pt x="18111" y="125281"/>
                  </a:lnTo>
                  <a:lnTo>
                    <a:pt x="17213" y="121090"/>
                  </a:lnTo>
                  <a:lnTo>
                    <a:pt x="16465" y="116899"/>
                  </a:lnTo>
                  <a:lnTo>
                    <a:pt x="16016" y="112558"/>
                  </a:lnTo>
                  <a:lnTo>
                    <a:pt x="15716" y="108218"/>
                  </a:lnTo>
                  <a:close/>
                  <a:moveTo>
                    <a:pt x="193684" y="107469"/>
                  </a:moveTo>
                  <a:lnTo>
                    <a:pt x="193534" y="111810"/>
                  </a:lnTo>
                  <a:lnTo>
                    <a:pt x="193085" y="116001"/>
                  </a:lnTo>
                  <a:lnTo>
                    <a:pt x="192337" y="120342"/>
                  </a:lnTo>
                  <a:lnTo>
                    <a:pt x="191588" y="124383"/>
                  </a:lnTo>
                  <a:lnTo>
                    <a:pt x="190541" y="128574"/>
                  </a:lnTo>
                  <a:lnTo>
                    <a:pt x="189343" y="132615"/>
                  </a:lnTo>
                  <a:lnTo>
                    <a:pt x="187846" y="136507"/>
                  </a:lnTo>
                  <a:lnTo>
                    <a:pt x="186350" y="140399"/>
                  </a:lnTo>
                  <a:lnTo>
                    <a:pt x="184553" y="144140"/>
                  </a:lnTo>
                  <a:lnTo>
                    <a:pt x="182608" y="147733"/>
                  </a:lnTo>
                  <a:lnTo>
                    <a:pt x="180512" y="151325"/>
                  </a:lnTo>
                  <a:lnTo>
                    <a:pt x="178267" y="154768"/>
                  </a:lnTo>
                  <a:lnTo>
                    <a:pt x="175872" y="158061"/>
                  </a:lnTo>
                  <a:lnTo>
                    <a:pt x="173477" y="161354"/>
                  </a:lnTo>
                  <a:lnTo>
                    <a:pt x="170783" y="164347"/>
                  </a:lnTo>
                  <a:lnTo>
                    <a:pt x="167939" y="167341"/>
                  </a:lnTo>
                  <a:lnTo>
                    <a:pt x="164946" y="170185"/>
                  </a:lnTo>
                  <a:lnTo>
                    <a:pt x="161952" y="172879"/>
                  </a:lnTo>
                  <a:lnTo>
                    <a:pt x="158659" y="175573"/>
                  </a:lnTo>
                  <a:lnTo>
                    <a:pt x="155366" y="177968"/>
                  </a:lnTo>
                  <a:lnTo>
                    <a:pt x="151924" y="180213"/>
                  </a:lnTo>
                  <a:lnTo>
                    <a:pt x="148481" y="182309"/>
                  </a:lnTo>
                  <a:lnTo>
                    <a:pt x="144739" y="184254"/>
                  </a:lnTo>
                  <a:lnTo>
                    <a:pt x="140997" y="186050"/>
                  </a:lnTo>
                  <a:lnTo>
                    <a:pt x="137255" y="187697"/>
                  </a:lnTo>
                  <a:lnTo>
                    <a:pt x="133214" y="189044"/>
                  </a:lnTo>
                  <a:lnTo>
                    <a:pt x="129322" y="190391"/>
                  </a:lnTo>
                  <a:lnTo>
                    <a:pt x="125131" y="191439"/>
                  </a:lnTo>
                  <a:lnTo>
                    <a:pt x="121090" y="192337"/>
                  </a:lnTo>
                  <a:lnTo>
                    <a:pt x="116899" y="192936"/>
                  </a:lnTo>
                  <a:lnTo>
                    <a:pt x="112558" y="193385"/>
                  </a:lnTo>
                  <a:lnTo>
                    <a:pt x="108217" y="193684"/>
                  </a:lnTo>
                  <a:lnTo>
                    <a:pt x="108816" y="189792"/>
                  </a:lnTo>
                  <a:lnTo>
                    <a:pt x="112109" y="189493"/>
                  </a:lnTo>
                  <a:lnTo>
                    <a:pt x="115552" y="189194"/>
                  </a:lnTo>
                  <a:lnTo>
                    <a:pt x="118845" y="188745"/>
                  </a:lnTo>
                  <a:lnTo>
                    <a:pt x="122138" y="187996"/>
                  </a:lnTo>
                  <a:lnTo>
                    <a:pt x="125430" y="187398"/>
                  </a:lnTo>
                  <a:lnTo>
                    <a:pt x="127077" y="186949"/>
                  </a:lnTo>
                  <a:lnTo>
                    <a:pt x="128424" y="186500"/>
                  </a:lnTo>
                  <a:lnTo>
                    <a:pt x="128873" y="186350"/>
                  </a:lnTo>
                  <a:lnTo>
                    <a:pt x="132615" y="185152"/>
                  </a:lnTo>
                  <a:lnTo>
                    <a:pt x="136357" y="183805"/>
                  </a:lnTo>
                  <a:lnTo>
                    <a:pt x="139949" y="182309"/>
                  </a:lnTo>
                  <a:lnTo>
                    <a:pt x="143392" y="180512"/>
                  </a:lnTo>
                  <a:lnTo>
                    <a:pt x="144290" y="180063"/>
                  </a:lnTo>
                  <a:lnTo>
                    <a:pt x="144889" y="179764"/>
                  </a:lnTo>
                  <a:lnTo>
                    <a:pt x="148182" y="177968"/>
                  </a:lnTo>
                  <a:lnTo>
                    <a:pt x="151025" y="176321"/>
                  </a:lnTo>
                  <a:lnTo>
                    <a:pt x="152223" y="175573"/>
                  </a:lnTo>
                  <a:lnTo>
                    <a:pt x="153420" y="174675"/>
                  </a:lnTo>
                  <a:lnTo>
                    <a:pt x="153869" y="174376"/>
                  </a:lnTo>
                  <a:lnTo>
                    <a:pt x="153720" y="174226"/>
                  </a:lnTo>
                  <a:lnTo>
                    <a:pt x="156863" y="171981"/>
                  </a:lnTo>
                  <a:lnTo>
                    <a:pt x="160006" y="169436"/>
                  </a:lnTo>
                  <a:lnTo>
                    <a:pt x="161952" y="167790"/>
                  </a:lnTo>
                  <a:lnTo>
                    <a:pt x="164047" y="165694"/>
                  </a:lnTo>
                  <a:lnTo>
                    <a:pt x="165993" y="163748"/>
                  </a:lnTo>
                  <a:lnTo>
                    <a:pt x="168089" y="161503"/>
                  </a:lnTo>
                  <a:lnTo>
                    <a:pt x="169885" y="159408"/>
                  </a:lnTo>
                  <a:lnTo>
                    <a:pt x="170633" y="158510"/>
                  </a:lnTo>
                  <a:lnTo>
                    <a:pt x="172579" y="156115"/>
                  </a:lnTo>
                  <a:lnTo>
                    <a:pt x="173777" y="154468"/>
                  </a:lnTo>
                  <a:lnTo>
                    <a:pt x="174226" y="153870"/>
                  </a:lnTo>
                  <a:lnTo>
                    <a:pt x="175872" y="151325"/>
                  </a:lnTo>
                  <a:lnTo>
                    <a:pt x="177519" y="148781"/>
                  </a:lnTo>
                  <a:lnTo>
                    <a:pt x="179015" y="146236"/>
                  </a:lnTo>
                  <a:lnTo>
                    <a:pt x="180362" y="143542"/>
                  </a:lnTo>
                  <a:lnTo>
                    <a:pt x="181710" y="140848"/>
                  </a:lnTo>
                  <a:lnTo>
                    <a:pt x="183057" y="138153"/>
                  </a:lnTo>
                  <a:lnTo>
                    <a:pt x="184104" y="135309"/>
                  </a:lnTo>
                  <a:lnTo>
                    <a:pt x="185152" y="132466"/>
                  </a:lnTo>
                  <a:lnTo>
                    <a:pt x="186200" y="129472"/>
                  </a:lnTo>
                  <a:lnTo>
                    <a:pt x="186948" y="126478"/>
                  </a:lnTo>
                  <a:lnTo>
                    <a:pt x="187697" y="123485"/>
                  </a:lnTo>
                  <a:lnTo>
                    <a:pt x="188295" y="120491"/>
                  </a:lnTo>
                  <a:lnTo>
                    <a:pt x="188894" y="117498"/>
                  </a:lnTo>
                  <a:lnTo>
                    <a:pt x="189343" y="114354"/>
                  </a:lnTo>
                  <a:lnTo>
                    <a:pt x="189642" y="111211"/>
                  </a:lnTo>
                  <a:lnTo>
                    <a:pt x="189792" y="108068"/>
                  </a:lnTo>
                  <a:lnTo>
                    <a:pt x="193684" y="107469"/>
                  </a:lnTo>
                  <a:close/>
                  <a:moveTo>
                    <a:pt x="104925" y="105972"/>
                  </a:moveTo>
                  <a:lnTo>
                    <a:pt x="105523" y="106571"/>
                  </a:lnTo>
                  <a:lnTo>
                    <a:pt x="107020" y="108068"/>
                  </a:lnTo>
                  <a:lnTo>
                    <a:pt x="107170" y="108218"/>
                  </a:lnTo>
                  <a:lnTo>
                    <a:pt x="108217" y="109265"/>
                  </a:lnTo>
                  <a:lnTo>
                    <a:pt x="108367" y="109415"/>
                  </a:lnTo>
                  <a:lnTo>
                    <a:pt x="104925" y="109415"/>
                  </a:lnTo>
                  <a:lnTo>
                    <a:pt x="104775" y="109565"/>
                  </a:lnTo>
                  <a:lnTo>
                    <a:pt x="103278" y="109565"/>
                  </a:lnTo>
                  <a:lnTo>
                    <a:pt x="102679" y="109714"/>
                  </a:lnTo>
                  <a:lnTo>
                    <a:pt x="102530" y="109714"/>
                  </a:lnTo>
                  <a:lnTo>
                    <a:pt x="102530" y="109864"/>
                  </a:lnTo>
                  <a:lnTo>
                    <a:pt x="102530" y="110014"/>
                  </a:lnTo>
                  <a:lnTo>
                    <a:pt x="102679" y="110014"/>
                  </a:lnTo>
                  <a:lnTo>
                    <a:pt x="103877" y="110163"/>
                  </a:lnTo>
                  <a:lnTo>
                    <a:pt x="104326" y="110163"/>
                  </a:lnTo>
                  <a:lnTo>
                    <a:pt x="105523" y="110313"/>
                  </a:lnTo>
                  <a:lnTo>
                    <a:pt x="109265" y="110313"/>
                  </a:lnTo>
                  <a:lnTo>
                    <a:pt x="110612" y="111511"/>
                  </a:lnTo>
                  <a:lnTo>
                    <a:pt x="110612" y="111660"/>
                  </a:lnTo>
                  <a:lnTo>
                    <a:pt x="111361" y="112259"/>
                  </a:lnTo>
                  <a:lnTo>
                    <a:pt x="111510" y="112409"/>
                  </a:lnTo>
                  <a:lnTo>
                    <a:pt x="111959" y="112858"/>
                  </a:lnTo>
                  <a:lnTo>
                    <a:pt x="109265" y="112708"/>
                  </a:lnTo>
                  <a:lnTo>
                    <a:pt x="106571" y="112558"/>
                  </a:lnTo>
                  <a:lnTo>
                    <a:pt x="106421" y="112558"/>
                  </a:lnTo>
                  <a:lnTo>
                    <a:pt x="105673" y="112708"/>
                  </a:lnTo>
                  <a:lnTo>
                    <a:pt x="104326" y="112708"/>
                  </a:lnTo>
                  <a:lnTo>
                    <a:pt x="103278" y="112858"/>
                  </a:lnTo>
                  <a:lnTo>
                    <a:pt x="102979" y="112858"/>
                  </a:lnTo>
                  <a:lnTo>
                    <a:pt x="101781" y="113007"/>
                  </a:lnTo>
                  <a:lnTo>
                    <a:pt x="101781" y="113157"/>
                  </a:lnTo>
                  <a:lnTo>
                    <a:pt x="103727" y="113456"/>
                  </a:lnTo>
                  <a:lnTo>
                    <a:pt x="104475" y="113456"/>
                  </a:lnTo>
                  <a:lnTo>
                    <a:pt x="105673" y="113606"/>
                  </a:lnTo>
                  <a:lnTo>
                    <a:pt x="109116" y="113456"/>
                  </a:lnTo>
                  <a:lnTo>
                    <a:pt x="112408" y="113307"/>
                  </a:lnTo>
                  <a:lnTo>
                    <a:pt x="115851" y="116600"/>
                  </a:lnTo>
                  <a:lnTo>
                    <a:pt x="116599" y="117198"/>
                  </a:lnTo>
                  <a:lnTo>
                    <a:pt x="117048" y="117647"/>
                  </a:lnTo>
                  <a:lnTo>
                    <a:pt x="116749" y="119444"/>
                  </a:lnTo>
                  <a:lnTo>
                    <a:pt x="116300" y="119294"/>
                  </a:lnTo>
                  <a:lnTo>
                    <a:pt x="115552" y="119294"/>
                  </a:lnTo>
                  <a:lnTo>
                    <a:pt x="113157" y="119144"/>
                  </a:lnTo>
                  <a:lnTo>
                    <a:pt x="110762" y="119144"/>
                  </a:lnTo>
                  <a:lnTo>
                    <a:pt x="105972" y="119294"/>
                  </a:lnTo>
                  <a:lnTo>
                    <a:pt x="103577" y="119294"/>
                  </a:lnTo>
                  <a:lnTo>
                    <a:pt x="103428" y="119444"/>
                  </a:lnTo>
                  <a:lnTo>
                    <a:pt x="103428" y="119593"/>
                  </a:lnTo>
                  <a:lnTo>
                    <a:pt x="103428" y="119743"/>
                  </a:lnTo>
                  <a:lnTo>
                    <a:pt x="104625" y="119743"/>
                  </a:lnTo>
                  <a:lnTo>
                    <a:pt x="105523" y="119893"/>
                  </a:lnTo>
                  <a:lnTo>
                    <a:pt x="106721" y="119893"/>
                  </a:lnTo>
                  <a:lnTo>
                    <a:pt x="111061" y="120042"/>
                  </a:lnTo>
                  <a:lnTo>
                    <a:pt x="113307" y="120042"/>
                  </a:lnTo>
                  <a:lnTo>
                    <a:pt x="115402" y="119893"/>
                  </a:lnTo>
                  <a:lnTo>
                    <a:pt x="116150" y="119743"/>
                  </a:lnTo>
                  <a:lnTo>
                    <a:pt x="116749" y="119743"/>
                  </a:lnTo>
                  <a:lnTo>
                    <a:pt x="115851" y="126628"/>
                  </a:lnTo>
                  <a:lnTo>
                    <a:pt x="115701" y="127227"/>
                  </a:lnTo>
                  <a:lnTo>
                    <a:pt x="115552" y="127975"/>
                  </a:lnTo>
                  <a:lnTo>
                    <a:pt x="112857" y="147733"/>
                  </a:lnTo>
                  <a:lnTo>
                    <a:pt x="112708" y="149230"/>
                  </a:lnTo>
                  <a:lnTo>
                    <a:pt x="111660" y="156414"/>
                  </a:lnTo>
                  <a:lnTo>
                    <a:pt x="111510" y="158210"/>
                  </a:lnTo>
                  <a:lnTo>
                    <a:pt x="109265" y="174376"/>
                  </a:lnTo>
                  <a:lnTo>
                    <a:pt x="109116" y="175423"/>
                  </a:lnTo>
                  <a:lnTo>
                    <a:pt x="107619" y="186350"/>
                  </a:lnTo>
                  <a:lnTo>
                    <a:pt x="107170" y="189792"/>
                  </a:lnTo>
                  <a:lnTo>
                    <a:pt x="106571" y="193834"/>
                  </a:lnTo>
                  <a:lnTo>
                    <a:pt x="106122" y="197127"/>
                  </a:lnTo>
                  <a:lnTo>
                    <a:pt x="105673" y="199971"/>
                  </a:lnTo>
                  <a:lnTo>
                    <a:pt x="105224" y="203713"/>
                  </a:lnTo>
                  <a:lnTo>
                    <a:pt x="104625" y="199971"/>
                  </a:lnTo>
                  <a:lnTo>
                    <a:pt x="104176" y="197127"/>
                  </a:lnTo>
                  <a:lnTo>
                    <a:pt x="103727" y="193834"/>
                  </a:lnTo>
                  <a:lnTo>
                    <a:pt x="103128" y="189792"/>
                  </a:lnTo>
                  <a:lnTo>
                    <a:pt x="102530" y="186350"/>
                  </a:lnTo>
                  <a:lnTo>
                    <a:pt x="100883" y="175423"/>
                  </a:lnTo>
                  <a:lnTo>
                    <a:pt x="100734" y="174525"/>
                  </a:lnTo>
                  <a:lnTo>
                    <a:pt x="98339" y="158210"/>
                  </a:lnTo>
                  <a:lnTo>
                    <a:pt x="98039" y="156414"/>
                  </a:lnTo>
                  <a:lnTo>
                    <a:pt x="96992" y="149379"/>
                  </a:lnTo>
                  <a:lnTo>
                    <a:pt x="96692" y="147733"/>
                  </a:lnTo>
                  <a:lnTo>
                    <a:pt x="93848" y="128724"/>
                  </a:lnTo>
                  <a:lnTo>
                    <a:pt x="93699" y="127975"/>
                  </a:lnTo>
                  <a:lnTo>
                    <a:pt x="93699" y="127376"/>
                  </a:lnTo>
                  <a:lnTo>
                    <a:pt x="93100" y="124084"/>
                  </a:lnTo>
                  <a:lnTo>
                    <a:pt x="93100" y="123485"/>
                  </a:lnTo>
                  <a:lnTo>
                    <a:pt x="92501" y="119743"/>
                  </a:lnTo>
                  <a:lnTo>
                    <a:pt x="92501" y="119444"/>
                  </a:lnTo>
                  <a:lnTo>
                    <a:pt x="92352" y="118845"/>
                  </a:lnTo>
                  <a:lnTo>
                    <a:pt x="92651" y="118845"/>
                  </a:lnTo>
                  <a:lnTo>
                    <a:pt x="92950" y="118545"/>
                  </a:lnTo>
                  <a:lnTo>
                    <a:pt x="93549" y="117797"/>
                  </a:lnTo>
                  <a:lnTo>
                    <a:pt x="93848" y="117498"/>
                  </a:lnTo>
                  <a:lnTo>
                    <a:pt x="95495" y="115702"/>
                  </a:lnTo>
                  <a:lnTo>
                    <a:pt x="95644" y="115702"/>
                  </a:lnTo>
                  <a:lnTo>
                    <a:pt x="97141" y="113905"/>
                  </a:lnTo>
                  <a:lnTo>
                    <a:pt x="97291" y="113905"/>
                  </a:lnTo>
                  <a:lnTo>
                    <a:pt x="98937" y="112109"/>
                  </a:lnTo>
                  <a:lnTo>
                    <a:pt x="99237" y="111660"/>
                  </a:lnTo>
                  <a:lnTo>
                    <a:pt x="99386" y="112409"/>
                  </a:lnTo>
                  <a:lnTo>
                    <a:pt x="99386" y="112558"/>
                  </a:lnTo>
                  <a:lnTo>
                    <a:pt x="99386" y="113606"/>
                  </a:lnTo>
                  <a:lnTo>
                    <a:pt x="99536" y="113756"/>
                  </a:lnTo>
                  <a:lnTo>
                    <a:pt x="99686" y="113606"/>
                  </a:lnTo>
                  <a:lnTo>
                    <a:pt x="99835" y="113007"/>
                  </a:lnTo>
                  <a:lnTo>
                    <a:pt x="99835" y="112858"/>
                  </a:lnTo>
                  <a:lnTo>
                    <a:pt x="99985" y="111062"/>
                  </a:lnTo>
                  <a:lnTo>
                    <a:pt x="100584" y="110313"/>
                  </a:lnTo>
                  <a:lnTo>
                    <a:pt x="100734" y="110163"/>
                  </a:lnTo>
                  <a:lnTo>
                    <a:pt x="102230" y="108517"/>
                  </a:lnTo>
                  <a:lnTo>
                    <a:pt x="102380" y="108367"/>
                  </a:lnTo>
                  <a:lnTo>
                    <a:pt x="104176" y="106421"/>
                  </a:lnTo>
                  <a:lnTo>
                    <a:pt x="104775" y="105972"/>
                  </a:lnTo>
                  <a:close/>
                  <a:moveTo>
                    <a:pt x="103428" y="0"/>
                  </a:moveTo>
                  <a:lnTo>
                    <a:pt x="101632" y="12423"/>
                  </a:lnTo>
                  <a:lnTo>
                    <a:pt x="97141" y="12573"/>
                  </a:lnTo>
                  <a:lnTo>
                    <a:pt x="92651" y="13172"/>
                  </a:lnTo>
                  <a:lnTo>
                    <a:pt x="88161" y="13770"/>
                  </a:lnTo>
                  <a:lnTo>
                    <a:pt x="83820" y="14669"/>
                  </a:lnTo>
                  <a:lnTo>
                    <a:pt x="79629" y="15866"/>
                  </a:lnTo>
                  <a:lnTo>
                    <a:pt x="75288" y="17063"/>
                  </a:lnTo>
                  <a:lnTo>
                    <a:pt x="71247" y="18560"/>
                  </a:lnTo>
                  <a:lnTo>
                    <a:pt x="67206" y="20207"/>
                  </a:lnTo>
                  <a:lnTo>
                    <a:pt x="63314" y="22152"/>
                  </a:lnTo>
                  <a:lnTo>
                    <a:pt x="59572" y="24098"/>
                  </a:lnTo>
                  <a:lnTo>
                    <a:pt x="55830" y="26343"/>
                  </a:lnTo>
                  <a:lnTo>
                    <a:pt x="52238" y="28738"/>
                  </a:lnTo>
                  <a:lnTo>
                    <a:pt x="48795" y="31283"/>
                  </a:lnTo>
                  <a:lnTo>
                    <a:pt x="45353" y="33977"/>
                  </a:lnTo>
                  <a:lnTo>
                    <a:pt x="42209" y="36821"/>
                  </a:lnTo>
                  <a:lnTo>
                    <a:pt x="39066" y="39665"/>
                  </a:lnTo>
                  <a:lnTo>
                    <a:pt x="36072" y="42808"/>
                  </a:lnTo>
                  <a:lnTo>
                    <a:pt x="33378" y="46101"/>
                  </a:lnTo>
                  <a:lnTo>
                    <a:pt x="30684" y="49394"/>
                  </a:lnTo>
                  <a:lnTo>
                    <a:pt x="28140" y="52986"/>
                  </a:lnTo>
                  <a:lnTo>
                    <a:pt x="25894" y="56579"/>
                  </a:lnTo>
                  <a:lnTo>
                    <a:pt x="23649" y="60320"/>
                  </a:lnTo>
                  <a:lnTo>
                    <a:pt x="21703" y="64212"/>
                  </a:lnTo>
                  <a:lnTo>
                    <a:pt x="19907" y="68104"/>
                  </a:lnTo>
                  <a:lnTo>
                    <a:pt x="18261" y="72145"/>
                  </a:lnTo>
                  <a:lnTo>
                    <a:pt x="16764" y="76186"/>
                  </a:lnTo>
                  <a:lnTo>
                    <a:pt x="15567" y="80527"/>
                  </a:lnTo>
                  <a:lnTo>
                    <a:pt x="14519" y="84718"/>
                  </a:lnTo>
                  <a:lnTo>
                    <a:pt x="13621" y="89059"/>
                  </a:lnTo>
                  <a:lnTo>
                    <a:pt x="12872" y="93549"/>
                  </a:lnTo>
                  <a:lnTo>
                    <a:pt x="12573" y="98039"/>
                  </a:lnTo>
                  <a:lnTo>
                    <a:pt x="12274" y="102680"/>
                  </a:lnTo>
                  <a:lnTo>
                    <a:pt x="0" y="104476"/>
                  </a:lnTo>
                  <a:lnTo>
                    <a:pt x="0" y="106122"/>
                  </a:lnTo>
                  <a:lnTo>
                    <a:pt x="12274" y="107769"/>
                  </a:lnTo>
                  <a:lnTo>
                    <a:pt x="12573" y="112409"/>
                  </a:lnTo>
                  <a:lnTo>
                    <a:pt x="13022" y="116899"/>
                  </a:lnTo>
                  <a:lnTo>
                    <a:pt x="13770" y="121240"/>
                  </a:lnTo>
                  <a:lnTo>
                    <a:pt x="14668" y="125580"/>
                  </a:lnTo>
                  <a:lnTo>
                    <a:pt x="15716" y="129921"/>
                  </a:lnTo>
                  <a:lnTo>
                    <a:pt x="17063" y="134112"/>
                  </a:lnTo>
                  <a:lnTo>
                    <a:pt x="18560" y="138153"/>
                  </a:lnTo>
                  <a:lnTo>
                    <a:pt x="20207" y="142195"/>
                  </a:lnTo>
                  <a:lnTo>
                    <a:pt x="22003" y="146086"/>
                  </a:lnTo>
                  <a:lnTo>
                    <a:pt x="24098" y="149978"/>
                  </a:lnTo>
                  <a:lnTo>
                    <a:pt x="26343" y="153720"/>
                  </a:lnTo>
                  <a:lnTo>
                    <a:pt x="28589" y="157312"/>
                  </a:lnTo>
                  <a:lnTo>
                    <a:pt x="31133" y="160755"/>
                  </a:lnTo>
                  <a:lnTo>
                    <a:pt x="33827" y="164048"/>
                  </a:lnTo>
                  <a:lnTo>
                    <a:pt x="36671" y="167341"/>
                  </a:lnTo>
                  <a:lnTo>
                    <a:pt x="39665" y="170334"/>
                  </a:lnTo>
                  <a:lnTo>
                    <a:pt x="42808" y="173328"/>
                  </a:lnTo>
                  <a:lnTo>
                    <a:pt x="46101" y="176172"/>
                  </a:lnTo>
                  <a:lnTo>
                    <a:pt x="49394" y="178716"/>
                  </a:lnTo>
                  <a:lnTo>
                    <a:pt x="52836" y="181261"/>
                  </a:lnTo>
                  <a:lnTo>
                    <a:pt x="56578" y="183656"/>
                  </a:lnTo>
                  <a:lnTo>
                    <a:pt x="60320" y="185751"/>
                  </a:lnTo>
                  <a:lnTo>
                    <a:pt x="64062" y="187847"/>
                  </a:lnTo>
                  <a:lnTo>
                    <a:pt x="68104" y="189643"/>
                  </a:lnTo>
                  <a:lnTo>
                    <a:pt x="71995" y="191289"/>
                  </a:lnTo>
                  <a:lnTo>
                    <a:pt x="76186" y="192636"/>
                  </a:lnTo>
                  <a:lnTo>
                    <a:pt x="80377" y="193983"/>
                  </a:lnTo>
                  <a:lnTo>
                    <a:pt x="84718" y="195031"/>
                  </a:lnTo>
                  <a:lnTo>
                    <a:pt x="89059" y="195929"/>
                  </a:lnTo>
                  <a:lnTo>
                    <a:pt x="93549" y="196528"/>
                  </a:lnTo>
                  <a:lnTo>
                    <a:pt x="98039" y="196977"/>
                  </a:lnTo>
                  <a:lnTo>
                    <a:pt x="102530" y="197127"/>
                  </a:lnTo>
                  <a:lnTo>
                    <a:pt x="104475" y="209550"/>
                  </a:lnTo>
                  <a:lnTo>
                    <a:pt x="105972" y="209550"/>
                  </a:lnTo>
                  <a:lnTo>
                    <a:pt x="107768" y="197127"/>
                  </a:lnTo>
                  <a:lnTo>
                    <a:pt x="112259" y="196827"/>
                  </a:lnTo>
                  <a:lnTo>
                    <a:pt x="116749" y="196378"/>
                  </a:lnTo>
                  <a:lnTo>
                    <a:pt x="121239" y="195630"/>
                  </a:lnTo>
                  <a:lnTo>
                    <a:pt x="125580" y="194732"/>
                  </a:lnTo>
                  <a:lnTo>
                    <a:pt x="129771" y="193684"/>
                  </a:lnTo>
                  <a:lnTo>
                    <a:pt x="133962" y="192337"/>
                  </a:lnTo>
                  <a:lnTo>
                    <a:pt x="138153" y="190990"/>
                  </a:lnTo>
                  <a:lnTo>
                    <a:pt x="142194" y="189194"/>
                  </a:lnTo>
                  <a:lnTo>
                    <a:pt x="146086" y="187398"/>
                  </a:lnTo>
                  <a:lnTo>
                    <a:pt x="149828" y="185302"/>
                  </a:lnTo>
                  <a:lnTo>
                    <a:pt x="153570" y="183207"/>
                  </a:lnTo>
                  <a:lnTo>
                    <a:pt x="157162" y="180812"/>
                  </a:lnTo>
                  <a:lnTo>
                    <a:pt x="160605" y="178267"/>
                  </a:lnTo>
                  <a:lnTo>
                    <a:pt x="164047" y="175573"/>
                  </a:lnTo>
                  <a:lnTo>
                    <a:pt x="167191" y="172729"/>
                  </a:lnTo>
                  <a:lnTo>
                    <a:pt x="170334" y="169736"/>
                  </a:lnTo>
                  <a:lnTo>
                    <a:pt x="173328" y="166592"/>
                  </a:lnTo>
                  <a:lnTo>
                    <a:pt x="176022" y="163449"/>
                  </a:lnTo>
                  <a:lnTo>
                    <a:pt x="178716" y="160006"/>
                  </a:lnTo>
                  <a:lnTo>
                    <a:pt x="181260" y="156564"/>
                  </a:lnTo>
                  <a:lnTo>
                    <a:pt x="183506" y="152972"/>
                  </a:lnTo>
                  <a:lnTo>
                    <a:pt x="185751" y="149230"/>
                  </a:lnTo>
                  <a:lnTo>
                    <a:pt x="187697" y="145338"/>
                  </a:lnTo>
                  <a:lnTo>
                    <a:pt x="189493" y="141446"/>
                  </a:lnTo>
                  <a:lnTo>
                    <a:pt x="191139" y="137405"/>
                  </a:lnTo>
                  <a:lnTo>
                    <a:pt x="192636" y="133214"/>
                  </a:lnTo>
                  <a:lnTo>
                    <a:pt x="193833" y="129023"/>
                  </a:lnTo>
                  <a:lnTo>
                    <a:pt x="194881" y="124682"/>
                  </a:lnTo>
                  <a:lnTo>
                    <a:pt x="195779" y="120342"/>
                  </a:lnTo>
                  <a:lnTo>
                    <a:pt x="196378" y="116001"/>
                  </a:lnTo>
                  <a:lnTo>
                    <a:pt x="196827" y="111511"/>
                  </a:lnTo>
                  <a:lnTo>
                    <a:pt x="197126" y="106871"/>
                  </a:lnTo>
                  <a:lnTo>
                    <a:pt x="209400" y="105074"/>
                  </a:lnTo>
                  <a:lnTo>
                    <a:pt x="209400" y="103428"/>
                  </a:lnTo>
                  <a:lnTo>
                    <a:pt x="197126" y="101781"/>
                  </a:lnTo>
                  <a:lnTo>
                    <a:pt x="196827" y="97141"/>
                  </a:lnTo>
                  <a:lnTo>
                    <a:pt x="196378" y="92651"/>
                  </a:lnTo>
                  <a:lnTo>
                    <a:pt x="195630" y="88310"/>
                  </a:lnTo>
                  <a:lnTo>
                    <a:pt x="194732" y="83820"/>
                  </a:lnTo>
                  <a:lnTo>
                    <a:pt x="193684" y="79629"/>
                  </a:lnTo>
                  <a:lnTo>
                    <a:pt x="192337" y="75438"/>
                  </a:lnTo>
                  <a:lnTo>
                    <a:pt x="190840" y="71247"/>
                  </a:lnTo>
                  <a:lnTo>
                    <a:pt x="189193" y="67355"/>
                  </a:lnTo>
                  <a:lnTo>
                    <a:pt x="187397" y="63314"/>
                  </a:lnTo>
                  <a:lnTo>
                    <a:pt x="185302" y="59572"/>
                  </a:lnTo>
                  <a:lnTo>
                    <a:pt x="183057" y="55830"/>
                  </a:lnTo>
                  <a:lnTo>
                    <a:pt x="180662" y="52238"/>
                  </a:lnTo>
                  <a:lnTo>
                    <a:pt x="178267" y="48795"/>
                  </a:lnTo>
                  <a:lnTo>
                    <a:pt x="175573" y="45502"/>
                  </a:lnTo>
                  <a:lnTo>
                    <a:pt x="172729" y="42209"/>
                  </a:lnTo>
                  <a:lnTo>
                    <a:pt x="169735" y="39066"/>
                  </a:lnTo>
                  <a:lnTo>
                    <a:pt x="166592" y="36222"/>
                  </a:lnTo>
                  <a:lnTo>
                    <a:pt x="163299" y="33378"/>
                  </a:lnTo>
                  <a:lnTo>
                    <a:pt x="160006" y="30684"/>
                  </a:lnTo>
                  <a:lnTo>
                    <a:pt x="156414" y="28289"/>
                  </a:lnTo>
                  <a:lnTo>
                    <a:pt x="152822" y="25894"/>
                  </a:lnTo>
                  <a:lnTo>
                    <a:pt x="149080" y="23799"/>
                  </a:lnTo>
                  <a:lnTo>
                    <a:pt x="145338" y="21703"/>
                  </a:lnTo>
                  <a:lnTo>
                    <a:pt x="141296" y="19907"/>
                  </a:lnTo>
                  <a:lnTo>
                    <a:pt x="137405" y="18261"/>
                  </a:lnTo>
                  <a:lnTo>
                    <a:pt x="133214" y="16764"/>
                  </a:lnTo>
                  <a:lnTo>
                    <a:pt x="129023" y="15567"/>
                  </a:lnTo>
                  <a:lnTo>
                    <a:pt x="124682" y="14519"/>
                  </a:lnTo>
                  <a:lnTo>
                    <a:pt x="120341" y="13621"/>
                  </a:lnTo>
                  <a:lnTo>
                    <a:pt x="115851" y="13022"/>
                  </a:lnTo>
                  <a:lnTo>
                    <a:pt x="111361" y="12573"/>
                  </a:lnTo>
                  <a:lnTo>
                    <a:pt x="106870" y="12423"/>
                  </a:lnTo>
                  <a:lnTo>
                    <a:pt x="104925"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6" name="Google Shape;3856;p57"/>
            <p:cNvSpPr/>
            <p:nvPr/>
          </p:nvSpPr>
          <p:spPr>
            <a:xfrm>
              <a:off x="4088775" y="2591800"/>
              <a:ext cx="18725" cy="291900"/>
            </a:xfrm>
            <a:custGeom>
              <a:avLst/>
              <a:gdLst/>
              <a:ahLst/>
              <a:cxnLst/>
              <a:rect l="l" t="t" r="r" b="b"/>
              <a:pathLst>
                <a:path w="749" h="11676" extrusionOk="0">
                  <a:moveTo>
                    <a:pt x="299" y="1"/>
                  </a:moveTo>
                  <a:lnTo>
                    <a:pt x="299" y="151"/>
                  </a:lnTo>
                  <a:lnTo>
                    <a:pt x="0" y="4791"/>
                  </a:lnTo>
                  <a:lnTo>
                    <a:pt x="150" y="9281"/>
                  </a:lnTo>
                  <a:lnTo>
                    <a:pt x="150" y="9730"/>
                  </a:lnTo>
                  <a:lnTo>
                    <a:pt x="150" y="9880"/>
                  </a:lnTo>
                  <a:lnTo>
                    <a:pt x="150" y="10329"/>
                  </a:lnTo>
                  <a:lnTo>
                    <a:pt x="150" y="10628"/>
                  </a:lnTo>
                  <a:lnTo>
                    <a:pt x="150" y="11077"/>
                  </a:lnTo>
                  <a:lnTo>
                    <a:pt x="299" y="11526"/>
                  </a:lnTo>
                  <a:lnTo>
                    <a:pt x="299" y="11676"/>
                  </a:lnTo>
                  <a:lnTo>
                    <a:pt x="599" y="11676"/>
                  </a:lnTo>
                  <a:lnTo>
                    <a:pt x="599" y="11526"/>
                  </a:lnTo>
                  <a:lnTo>
                    <a:pt x="599" y="10927"/>
                  </a:lnTo>
                  <a:lnTo>
                    <a:pt x="599" y="10628"/>
                  </a:lnTo>
                  <a:lnTo>
                    <a:pt x="748" y="10329"/>
                  </a:lnTo>
                  <a:lnTo>
                    <a:pt x="748" y="9880"/>
                  </a:lnTo>
                  <a:lnTo>
                    <a:pt x="748" y="9730"/>
                  </a:lnTo>
                  <a:lnTo>
                    <a:pt x="748" y="9281"/>
                  </a:lnTo>
                  <a:lnTo>
                    <a:pt x="748" y="4791"/>
                  </a:lnTo>
                  <a:lnTo>
                    <a:pt x="599" y="151"/>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7" name="Google Shape;3857;p57"/>
            <p:cNvSpPr/>
            <p:nvPr/>
          </p:nvSpPr>
          <p:spPr>
            <a:xfrm>
              <a:off x="4253400" y="2584325"/>
              <a:ext cx="15000" cy="276925"/>
            </a:xfrm>
            <a:custGeom>
              <a:avLst/>
              <a:gdLst/>
              <a:ahLst/>
              <a:cxnLst/>
              <a:rect l="l" t="t" r="r" b="b"/>
              <a:pathLst>
                <a:path w="600" h="11077" extrusionOk="0">
                  <a:moveTo>
                    <a:pt x="151" y="0"/>
                  </a:moveTo>
                  <a:lnTo>
                    <a:pt x="1" y="2096"/>
                  </a:lnTo>
                  <a:lnTo>
                    <a:pt x="1" y="4341"/>
                  </a:lnTo>
                  <a:lnTo>
                    <a:pt x="1" y="5389"/>
                  </a:lnTo>
                  <a:lnTo>
                    <a:pt x="1" y="6287"/>
                  </a:lnTo>
                  <a:lnTo>
                    <a:pt x="151" y="10927"/>
                  </a:lnTo>
                  <a:lnTo>
                    <a:pt x="151" y="11077"/>
                  </a:lnTo>
                  <a:lnTo>
                    <a:pt x="450" y="11077"/>
                  </a:lnTo>
                  <a:lnTo>
                    <a:pt x="450" y="10927"/>
                  </a:lnTo>
                  <a:lnTo>
                    <a:pt x="600" y="5389"/>
                  </a:lnTo>
                  <a:lnTo>
                    <a:pt x="600" y="4341"/>
                  </a:lnTo>
                  <a:lnTo>
                    <a:pt x="600" y="3293"/>
                  </a:lnTo>
                  <a:lnTo>
                    <a:pt x="600" y="1647"/>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8" name="Google Shape;3858;p57"/>
            <p:cNvSpPr/>
            <p:nvPr/>
          </p:nvSpPr>
          <p:spPr>
            <a:xfrm>
              <a:off x="4328250" y="2595550"/>
              <a:ext cx="26225" cy="273200"/>
            </a:xfrm>
            <a:custGeom>
              <a:avLst/>
              <a:gdLst/>
              <a:ahLst/>
              <a:cxnLst/>
              <a:rect l="l" t="t" r="r" b="b"/>
              <a:pathLst>
                <a:path w="1049" h="10928" extrusionOk="0">
                  <a:moveTo>
                    <a:pt x="449" y="1"/>
                  </a:moveTo>
                  <a:lnTo>
                    <a:pt x="449" y="150"/>
                  </a:lnTo>
                  <a:lnTo>
                    <a:pt x="300" y="1348"/>
                  </a:lnTo>
                  <a:lnTo>
                    <a:pt x="0" y="3742"/>
                  </a:lnTo>
                  <a:lnTo>
                    <a:pt x="0" y="6137"/>
                  </a:lnTo>
                  <a:lnTo>
                    <a:pt x="150" y="8532"/>
                  </a:lnTo>
                  <a:lnTo>
                    <a:pt x="449" y="10777"/>
                  </a:lnTo>
                  <a:lnTo>
                    <a:pt x="599" y="10927"/>
                  </a:lnTo>
                  <a:lnTo>
                    <a:pt x="599" y="10777"/>
                  </a:lnTo>
                  <a:lnTo>
                    <a:pt x="899" y="8383"/>
                  </a:lnTo>
                  <a:lnTo>
                    <a:pt x="1048" y="5838"/>
                  </a:lnTo>
                  <a:lnTo>
                    <a:pt x="1048" y="3144"/>
                  </a:lnTo>
                  <a:lnTo>
                    <a:pt x="749" y="749"/>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59" name="Google Shape;3859;p57"/>
            <p:cNvSpPr/>
            <p:nvPr/>
          </p:nvSpPr>
          <p:spPr>
            <a:xfrm>
              <a:off x="4410575" y="2599300"/>
              <a:ext cx="22475" cy="258200"/>
            </a:xfrm>
            <a:custGeom>
              <a:avLst/>
              <a:gdLst/>
              <a:ahLst/>
              <a:cxnLst/>
              <a:rect l="l" t="t" r="r" b="b"/>
              <a:pathLst>
                <a:path w="899" h="10328" extrusionOk="0">
                  <a:moveTo>
                    <a:pt x="300" y="0"/>
                  </a:moveTo>
                  <a:lnTo>
                    <a:pt x="300" y="150"/>
                  </a:lnTo>
                  <a:lnTo>
                    <a:pt x="150" y="2844"/>
                  </a:lnTo>
                  <a:lnTo>
                    <a:pt x="0" y="5538"/>
                  </a:lnTo>
                  <a:lnTo>
                    <a:pt x="0" y="7933"/>
                  </a:lnTo>
                  <a:lnTo>
                    <a:pt x="150" y="9131"/>
                  </a:lnTo>
                  <a:lnTo>
                    <a:pt x="449" y="10328"/>
                  </a:lnTo>
                  <a:lnTo>
                    <a:pt x="599" y="10328"/>
                  </a:lnTo>
                  <a:lnTo>
                    <a:pt x="749" y="9131"/>
                  </a:lnTo>
                  <a:lnTo>
                    <a:pt x="898" y="7933"/>
                  </a:lnTo>
                  <a:lnTo>
                    <a:pt x="898" y="5538"/>
                  </a:lnTo>
                  <a:lnTo>
                    <a:pt x="898" y="2844"/>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0" name="Google Shape;3860;p57"/>
            <p:cNvSpPr/>
            <p:nvPr/>
          </p:nvSpPr>
          <p:spPr>
            <a:xfrm>
              <a:off x="4489150" y="2614250"/>
              <a:ext cx="29975" cy="243250"/>
            </a:xfrm>
            <a:custGeom>
              <a:avLst/>
              <a:gdLst/>
              <a:ahLst/>
              <a:cxnLst/>
              <a:rect l="l" t="t" r="r" b="b"/>
              <a:pathLst>
                <a:path w="1199" h="9730" extrusionOk="0">
                  <a:moveTo>
                    <a:pt x="450" y="1"/>
                  </a:moveTo>
                  <a:lnTo>
                    <a:pt x="300" y="2396"/>
                  </a:lnTo>
                  <a:lnTo>
                    <a:pt x="1" y="4940"/>
                  </a:lnTo>
                  <a:lnTo>
                    <a:pt x="1" y="7335"/>
                  </a:lnTo>
                  <a:lnTo>
                    <a:pt x="150" y="8533"/>
                  </a:lnTo>
                  <a:lnTo>
                    <a:pt x="450" y="9580"/>
                  </a:lnTo>
                  <a:lnTo>
                    <a:pt x="599" y="9730"/>
                  </a:lnTo>
                  <a:lnTo>
                    <a:pt x="749" y="9580"/>
                  </a:lnTo>
                  <a:lnTo>
                    <a:pt x="899" y="8533"/>
                  </a:lnTo>
                  <a:lnTo>
                    <a:pt x="1048" y="7335"/>
                  </a:lnTo>
                  <a:lnTo>
                    <a:pt x="1198" y="4940"/>
                  </a:lnTo>
                  <a:lnTo>
                    <a:pt x="899" y="2396"/>
                  </a:lnTo>
                  <a:lnTo>
                    <a:pt x="7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1" name="Google Shape;3861;p57"/>
            <p:cNvSpPr/>
            <p:nvPr/>
          </p:nvSpPr>
          <p:spPr>
            <a:xfrm>
              <a:off x="4571475" y="2621750"/>
              <a:ext cx="22475" cy="243250"/>
            </a:xfrm>
            <a:custGeom>
              <a:avLst/>
              <a:gdLst/>
              <a:ahLst/>
              <a:cxnLst/>
              <a:rect l="l" t="t" r="r" b="b"/>
              <a:pathLst>
                <a:path w="899" h="9730" extrusionOk="0">
                  <a:moveTo>
                    <a:pt x="450" y="0"/>
                  </a:moveTo>
                  <a:lnTo>
                    <a:pt x="300" y="150"/>
                  </a:lnTo>
                  <a:lnTo>
                    <a:pt x="300" y="300"/>
                  </a:lnTo>
                  <a:lnTo>
                    <a:pt x="150" y="2694"/>
                  </a:lnTo>
                  <a:lnTo>
                    <a:pt x="150" y="5239"/>
                  </a:lnTo>
                  <a:lnTo>
                    <a:pt x="1" y="7484"/>
                  </a:lnTo>
                  <a:lnTo>
                    <a:pt x="150" y="8532"/>
                  </a:lnTo>
                  <a:lnTo>
                    <a:pt x="300" y="9580"/>
                  </a:lnTo>
                  <a:lnTo>
                    <a:pt x="450" y="9729"/>
                  </a:lnTo>
                  <a:lnTo>
                    <a:pt x="599" y="9580"/>
                  </a:lnTo>
                  <a:lnTo>
                    <a:pt x="899" y="8532"/>
                  </a:lnTo>
                  <a:lnTo>
                    <a:pt x="899" y="7484"/>
                  </a:lnTo>
                  <a:lnTo>
                    <a:pt x="899" y="5239"/>
                  </a:lnTo>
                  <a:lnTo>
                    <a:pt x="899" y="2694"/>
                  </a:lnTo>
                  <a:lnTo>
                    <a:pt x="599" y="300"/>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2" name="Google Shape;3862;p57"/>
            <p:cNvSpPr/>
            <p:nvPr/>
          </p:nvSpPr>
          <p:spPr>
            <a:xfrm>
              <a:off x="4653800" y="2636700"/>
              <a:ext cx="22475" cy="232050"/>
            </a:xfrm>
            <a:custGeom>
              <a:avLst/>
              <a:gdLst/>
              <a:ahLst/>
              <a:cxnLst/>
              <a:rect l="l" t="t" r="r" b="b"/>
              <a:pathLst>
                <a:path w="899" h="9282" extrusionOk="0">
                  <a:moveTo>
                    <a:pt x="150" y="1"/>
                  </a:moveTo>
                  <a:lnTo>
                    <a:pt x="0" y="2246"/>
                  </a:lnTo>
                  <a:lnTo>
                    <a:pt x="0" y="4641"/>
                  </a:lnTo>
                  <a:lnTo>
                    <a:pt x="150" y="9131"/>
                  </a:lnTo>
                  <a:lnTo>
                    <a:pt x="300" y="9281"/>
                  </a:lnTo>
                  <a:lnTo>
                    <a:pt x="599" y="9281"/>
                  </a:lnTo>
                  <a:lnTo>
                    <a:pt x="599" y="9131"/>
                  </a:lnTo>
                  <a:lnTo>
                    <a:pt x="899" y="4641"/>
                  </a:lnTo>
                  <a:lnTo>
                    <a:pt x="749" y="2246"/>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3" name="Google Shape;3863;p57"/>
            <p:cNvSpPr/>
            <p:nvPr/>
          </p:nvSpPr>
          <p:spPr>
            <a:xfrm>
              <a:off x="4736125" y="2640450"/>
              <a:ext cx="22475" cy="235775"/>
            </a:xfrm>
            <a:custGeom>
              <a:avLst/>
              <a:gdLst/>
              <a:ahLst/>
              <a:cxnLst/>
              <a:rect l="l" t="t" r="r" b="b"/>
              <a:pathLst>
                <a:path w="899" h="9431" extrusionOk="0">
                  <a:moveTo>
                    <a:pt x="449" y="1"/>
                  </a:moveTo>
                  <a:lnTo>
                    <a:pt x="300" y="150"/>
                  </a:lnTo>
                  <a:lnTo>
                    <a:pt x="150" y="1198"/>
                  </a:lnTo>
                  <a:lnTo>
                    <a:pt x="0" y="2246"/>
                  </a:lnTo>
                  <a:lnTo>
                    <a:pt x="0" y="4491"/>
                  </a:lnTo>
                  <a:lnTo>
                    <a:pt x="0" y="6886"/>
                  </a:lnTo>
                  <a:lnTo>
                    <a:pt x="150" y="9281"/>
                  </a:lnTo>
                  <a:lnTo>
                    <a:pt x="150" y="9430"/>
                  </a:lnTo>
                  <a:lnTo>
                    <a:pt x="449" y="9430"/>
                  </a:lnTo>
                  <a:lnTo>
                    <a:pt x="599" y="9281"/>
                  </a:lnTo>
                  <a:lnTo>
                    <a:pt x="749" y="6886"/>
                  </a:lnTo>
                  <a:lnTo>
                    <a:pt x="898" y="4491"/>
                  </a:lnTo>
                  <a:lnTo>
                    <a:pt x="898" y="2246"/>
                  </a:lnTo>
                  <a:lnTo>
                    <a:pt x="898" y="119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4" name="Google Shape;3864;p57"/>
            <p:cNvSpPr/>
            <p:nvPr/>
          </p:nvSpPr>
          <p:spPr>
            <a:xfrm>
              <a:off x="4814700" y="2659175"/>
              <a:ext cx="22475" cy="205825"/>
            </a:xfrm>
            <a:custGeom>
              <a:avLst/>
              <a:gdLst/>
              <a:ahLst/>
              <a:cxnLst/>
              <a:rect l="l" t="t" r="r" b="b"/>
              <a:pathLst>
                <a:path w="899" h="8233" extrusionOk="0">
                  <a:moveTo>
                    <a:pt x="599" y="0"/>
                  </a:moveTo>
                  <a:lnTo>
                    <a:pt x="450" y="150"/>
                  </a:lnTo>
                  <a:lnTo>
                    <a:pt x="1" y="4041"/>
                  </a:lnTo>
                  <a:lnTo>
                    <a:pt x="1" y="5987"/>
                  </a:lnTo>
                  <a:lnTo>
                    <a:pt x="150" y="7933"/>
                  </a:lnTo>
                  <a:lnTo>
                    <a:pt x="300" y="8083"/>
                  </a:lnTo>
                  <a:lnTo>
                    <a:pt x="450" y="8232"/>
                  </a:lnTo>
                  <a:lnTo>
                    <a:pt x="599" y="8083"/>
                  </a:lnTo>
                  <a:lnTo>
                    <a:pt x="749" y="7933"/>
                  </a:lnTo>
                  <a:lnTo>
                    <a:pt x="899" y="5987"/>
                  </a:lnTo>
                  <a:lnTo>
                    <a:pt x="899" y="4041"/>
                  </a:lnTo>
                  <a:lnTo>
                    <a:pt x="899" y="2096"/>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5" name="Google Shape;3865;p57"/>
            <p:cNvSpPr/>
            <p:nvPr/>
          </p:nvSpPr>
          <p:spPr>
            <a:xfrm>
              <a:off x="4893275" y="2670400"/>
              <a:ext cx="29975" cy="243250"/>
            </a:xfrm>
            <a:custGeom>
              <a:avLst/>
              <a:gdLst/>
              <a:ahLst/>
              <a:cxnLst/>
              <a:rect l="l" t="t" r="r" b="b"/>
              <a:pathLst>
                <a:path w="1199" h="9730" extrusionOk="0">
                  <a:moveTo>
                    <a:pt x="600" y="0"/>
                  </a:moveTo>
                  <a:lnTo>
                    <a:pt x="450" y="150"/>
                  </a:lnTo>
                  <a:lnTo>
                    <a:pt x="151" y="2245"/>
                  </a:lnTo>
                  <a:lnTo>
                    <a:pt x="1" y="4041"/>
                  </a:lnTo>
                  <a:lnTo>
                    <a:pt x="1" y="5987"/>
                  </a:lnTo>
                  <a:lnTo>
                    <a:pt x="151" y="7783"/>
                  </a:lnTo>
                  <a:lnTo>
                    <a:pt x="300" y="9580"/>
                  </a:lnTo>
                  <a:lnTo>
                    <a:pt x="450" y="9729"/>
                  </a:lnTo>
                  <a:lnTo>
                    <a:pt x="600" y="9729"/>
                  </a:lnTo>
                  <a:lnTo>
                    <a:pt x="749" y="9580"/>
                  </a:lnTo>
                  <a:lnTo>
                    <a:pt x="1049" y="7334"/>
                  </a:lnTo>
                  <a:lnTo>
                    <a:pt x="1198" y="4939"/>
                  </a:lnTo>
                  <a:lnTo>
                    <a:pt x="1049" y="2395"/>
                  </a:lnTo>
                  <a:lnTo>
                    <a:pt x="749" y="150"/>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6" name="Google Shape;3866;p57"/>
            <p:cNvSpPr/>
            <p:nvPr/>
          </p:nvSpPr>
          <p:spPr>
            <a:xfrm>
              <a:off x="4975600" y="2681625"/>
              <a:ext cx="22475" cy="194600"/>
            </a:xfrm>
            <a:custGeom>
              <a:avLst/>
              <a:gdLst/>
              <a:ahLst/>
              <a:cxnLst/>
              <a:rect l="l" t="t" r="r" b="b"/>
              <a:pathLst>
                <a:path w="899" h="7784" extrusionOk="0">
                  <a:moveTo>
                    <a:pt x="300" y="0"/>
                  </a:moveTo>
                  <a:lnTo>
                    <a:pt x="150" y="1946"/>
                  </a:lnTo>
                  <a:lnTo>
                    <a:pt x="1" y="3742"/>
                  </a:lnTo>
                  <a:lnTo>
                    <a:pt x="1" y="5688"/>
                  </a:lnTo>
                  <a:lnTo>
                    <a:pt x="300" y="7484"/>
                  </a:lnTo>
                  <a:lnTo>
                    <a:pt x="300" y="7783"/>
                  </a:lnTo>
                  <a:lnTo>
                    <a:pt x="600" y="7783"/>
                  </a:lnTo>
                  <a:lnTo>
                    <a:pt x="749" y="7484"/>
                  </a:lnTo>
                  <a:lnTo>
                    <a:pt x="899" y="5688"/>
                  </a:lnTo>
                  <a:lnTo>
                    <a:pt x="899" y="3742"/>
                  </a:lnTo>
                  <a:lnTo>
                    <a:pt x="899" y="1946"/>
                  </a:lnTo>
                  <a:lnTo>
                    <a:pt x="60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7" name="Google Shape;3867;p57"/>
            <p:cNvSpPr/>
            <p:nvPr/>
          </p:nvSpPr>
          <p:spPr>
            <a:xfrm>
              <a:off x="5136500" y="2700325"/>
              <a:ext cx="22500" cy="164675"/>
            </a:xfrm>
            <a:custGeom>
              <a:avLst/>
              <a:gdLst/>
              <a:ahLst/>
              <a:cxnLst/>
              <a:rect l="l" t="t" r="r" b="b"/>
              <a:pathLst>
                <a:path w="900" h="6587" extrusionOk="0">
                  <a:moveTo>
                    <a:pt x="300" y="1"/>
                  </a:moveTo>
                  <a:lnTo>
                    <a:pt x="151" y="150"/>
                  </a:lnTo>
                  <a:lnTo>
                    <a:pt x="1" y="1647"/>
                  </a:lnTo>
                  <a:lnTo>
                    <a:pt x="1" y="3293"/>
                  </a:lnTo>
                  <a:lnTo>
                    <a:pt x="1" y="4940"/>
                  </a:lnTo>
                  <a:lnTo>
                    <a:pt x="300" y="6437"/>
                  </a:lnTo>
                  <a:lnTo>
                    <a:pt x="300" y="6586"/>
                  </a:lnTo>
                  <a:lnTo>
                    <a:pt x="600" y="6586"/>
                  </a:lnTo>
                  <a:lnTo>
                    <a:pt x="749" y="6437"/>
                  </a:lnTo>
                  <a:lnTo>
                    <a:pt x="749"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8" name="Google Shape;3868;p57"/>
            <p:cNvSpPr/>
            <p:nvPr/>
          </p:nvSpPr>
          <p:spPr>
            <a:xfrm>
              <a:off x="5057925" y="2692850"/>
              <a:ext cx="22475" cy="172150"/>
            </a:xfrm>
            <a:custGeom>
              <a:avLst/>
              <a:gdLst/>
              <a:ahLst/>
              <a:cxnLst/>
              <a:rect l="l" t="t" r="r" b="b"/>
              <a:pathLst>
                <a:path w="899" h="6886" extrusionOk="0">
                  <a:moveTo>
                    <a:pt x="300" y="0"/>
                  </a:moveTo>
                  <a:lnTo>
                    <a:pt x="300" y="150"/>
                  </a:lnTo>
                  <a:lnTo>
                    <a:pt x="1" y="1647"/>
                  </a:lnTo>
                  <a:lnTo>
                    <a:pt x="1" y="3293"/>
                  </a:lnTo>
                  <a:lnTo>
                    <a:pt x="1" y="4940"/>
                  </a:lnTo>
                  <a:lnTo>
                    <a:pt x="150" y="6586"/>
                  </a:lnTo>
                  <a:lnTo>
                    <a:pt x="300" y="6736"/>
                  </a:lnTo>
                  <a:lnTo>
                    <a:pt x="450" y="6885"/>
                  </a:lnTo>
                  <a:lnTo>
                    <a:pt x="599" y="6736"/>
                  </a:lnTo>
                  <a:lnTo>
                    <a:pt x="599" y="6586"/>
                  </a:lnTo>
                  <a:lnTo>
                    <a:pt x="899" y="4940"/>
                  </a:lnTo>
                  <a:lnTo>
                    <a:pt x="899" y="3293"/>
                  </a:lnTo>
                  <a:lnTo>
                    <a:pt x="749" y="1647"/>
                  </a:lnTo>
                  <a:lnTo>
                    <a:pt x="599" y="150"/>
                  </a:lnTo>
                  <a:lnTo>
                    <a:pt x="450"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69" name="Google Shape;3869;p57"/>
            <p:cNvSpPr/>
            <p:nvPr/>
          </p:nvSpPr>
          <p:spPr>
            <a:xfrm>
              <a:off x="5218825" y="2711550"/>
              <a:ext cx="22475" cy="149700"/>
            </a:xfrm>
            <a:custGeom>
              <a:avLst/>
              <a:gdLst/>
              <a:ahLst/>
              <a:cxnLst/>
              <a:rect l="l" t="t" r="r" b="b"/>
              <a:pathLst>
                <a:path w="899" h="5988" extrusionOk="0">
                  <a:moveTo>
                    <a:pt x="450" y="1"/>
                  </a:moveTo>
                  <a:lnTo>
                    <a:pt x="300" y="150"/>
                  </a:lnTo>
                  <a:lnTo>
                    <a:pt x="1" y="1497"/>
                  </a:lnTo>
                  <a:lnTo>
                    <a:pt x="1" y="2994"/>
                  </a:lnTo>
                  <a:lnTo>
                    <a:pt x="1" y="4491"/>
                  </a:lnTo>
                  <a:lnTo>
                    <a:pt x="151" y="5838"/>
                  </a:lnTo>
                  <a:lnTo>
                    <a:pt x="300" y="5988"/>
                  </a:lnTo>
                  <a:lnTo>
                    <a:pt x="600" y="5988"/>
                  </a:lnTo>
                  <a:lnTo>
                    <a:pt x="600" y="5838"/>
                  </a:lnTo>
                  <a:lnTo>
                    <a:pt x="899" y="4491"/>
                  </a:lnTo>
                  <a:lnTo>
                    <a:pt x="899" y="2994"/>
                  </a:lnTo>
                  <a:lnTo>
                    <a:pt x="749" y="1497"/>
                  </a:lnTo>
                  <a:lnTo>
                    <a:pt x="600" y="150"/>
                  </a:lnTo>
                  <a:lnTo>
                    <a:pt x="450"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0" name="Google Shape;3870;p57"/>
            <p:cNvSpPr/>
            <p:nvPr/>
          </p:nvSpPr>
          <p:spPr>
            <a:xfrm>
              <a:off x="5297425" y="2726525"/>
              <a:ext cx="26200" cy="134725"/>
            </a:xfrm>
            <a:custGeom>
              <a:avLst/>
              <a:gdLst/>
              <a:ahLst/>
              <a:cxnLst/>
              <a:rect l="l" t="t" r="r" b="b"/>
              <a:pathLst>
                <a:path w="1048" h="5389" extrusionOk="0">
                  <a:moveTo>
                    <a:pt x="300" y="0"/>
                  </a:moveTo>
                  <a:lnTo>
                    <a:pt x="300" y="150"/>
                  </a:lnTo>
                  <a:lnTo>
                    <a:pt x="0" y="1347"/>
                  </a:lnTo>
                  <a:lnTo>
                    <a:pt x="0" y="2694"/>
                  </a:lnTo>
                  <a:lnTo>
                    <a:pt x="0" y="3892"/>
                  </a:lnTo>
                  <a:lnTo>
                    <a:pt x="300" y="5089"/>
                  </a:lnTo>
                  <a:lnTo>
                    <a:pt x="300" y="5239"/>
                  </a:lnTo>
                  <a:lnTo>
                    <a:pt x="449" y="5389"/>
                  </a:lnTo>
                  <a:lnTo>
                    <a:pt x="599" y="5239"/>
                  </a:lnTo>
                  <a:lnTo>
                    <a:pt x="749" y="5089"/>
                  </a:lnTo>
                  <a:lnTo>
                    <a:pt x="898" y="3892"/>
                  </a:lnTo>
                  <a:lnTo>
                    <a:pt x="1048" y="269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1" name="Google Shape;3871;p57"/>
            <p:cNvSpPr/>
            <p:nvPr/>
          </p:nvSpPr>
          <p:spPr>
            <a:xfrm>
              <a:off x="5379750" y="2734000"/>
              <a:ext cx="22475" cy="142225"/>
            </a:xfrm>
            <a:custGeom>
              <a:avLst/>
              <a:gdLst/>
              <a:ahLst/>
              <a:cxnLst/>
              <a:rect l="l" t="t" r="r" b="b"/>
              <a:pathLst>
                <a:path w="899" h="5689" extrusionOk="0">
                  <a:moveTo>
                    <a:pt x="449" y="1"/>
                  </a:moveTo>
                  <a:lnTo>
                    <a:pt x="150" y="150"/>
                  </a:lnTo>
                  <a:lnTo>
                    <a:pt x="0" y="1497"/>
                  </a:lnTo>
                  <a:lnTo>
                    <a:pt x="0" y="2994"/>
                  </a:lnTo>
                  <a:lnTo>
                    <a:pt x="0" y="4341"/>
                  </a:lnTo>
                  <a:lnTo>
                    <a:pt x="150" y="4940"/>
                  </a:lnTo>
                  <a:lnTo>
                    <a:pt x="299" y="5539"/>
                  </a:lnTo>
                  <a:lnTo>
                    <a:pt x="449" y="5688"/>
                  </a:lnTo>
                  <a:lnTo>
                    <a:pt x="599" y="5539"/>
                  </a:lnTo>
                  <a:lnTo>
                    <a:pt x="748" y="4940"/>
                  </a:lnTo>
                  <a:lnTo>
                    <a:pt x="898" y="4341"/>
                  </a:lnTo>
                  <a:lnTo>
                    <a:pt x="898" y="2994"/>
                  </a:lnTo>
                  <a:lnTo>
                    <a:pt x="748" y="1497"/>
                  </a:lnTo>
                  <a:lnTo>
                    <a:pt x="599" y="150"/>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2" name="Google Shape;3872;p57"/>
            <p:cNvSpPr/>
            <p:nvPr/>
          </p:nvSpPr>
          <p:spPr>
            <a:xfrm>
              <a:off x="5458325" y="2748975"/>
              <a:ext cx="22475" cy="131000"/>
            </a:xfrm>
            <a:custGeom>
              <a:avLst/>
              <a:gdLst/>
              <a:ahLst/>
              <a:cxnLst/>
              <a:rect l="l" t="t" r="r" b="b"/>
              <a:pathLst>
                <a:path w="899" h="5240" extrusionOk="0">
                  <a:moveTo>
                    <a:pt x="300" y="0"/>
                  </a:moveTo>
                  <a:lnTo>
                    <a:pt x="300" y="150"/>
                  </a:lnTo>
                  <a:lnTo>
                    <a:pt x="150" y="1347"/>
                  </a:lnTo>
                  <a:lnTo>
                    <a:pt x="0" y="2844"/>
                  </a:lnTo>
                  <a:lnTo>
                    <a:pt x="150" y="4042"/>
                  </a:lnTo>
                  <a:lnTo>
                    <a:pt x="150" y="4640"/>
                  </a:lnTo>
                  <a:lnTo>
                    <a:pt x="449" y="5239"/>
                  </a:lnTo>
                  <a:lnTo>
                    <a:pt x="599" y="5239"/>
                  </a:lnTo>
                  <a:lnTo>
                    <a:pt x="898" y="4640"/>
                  </a:lnTo>
                  <a:lnTo>
                    <a:pt x="898" y="4042"/>
                  </a:lnTo>
                  <a:lnTo>
                    <a:pt x="898" y="2844"/>
                  </a:lnTo>
                  <a:lnTo>
                    <a:pt x="898" y="1347"/>
                  </a:lnTo>
                  <a:lnTo>
                    <a:pt x="599" y="150"/>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3" name="Google Shape;3873;p57"/>
            <p:cNvSpPr/>
            <p:nvPr/>
          </p:nvSpPr>
          <p:spPr>
            <a:xfrm>
              <a:off x="5536900" y="2748975"/>
              <a:ext cx="29950" cy="134725"/>
            </a:xfrm>
            <a:custGeom>
              <a:avLst/>
              <a:gdLst/>
              <a:ahLst/>
              <a:cxnLst/>
              <a:rect l="l" t="t" r="r" b="b"/>
              <a:pathLst>
                <a:path w="1198" h="5389" extrusionOk="0">
                  <a:moveTo>
                    <a:pt x="450" y="0"/>
                  </a:moveTo>
                  <a:lnTo>
                    <a:pt x="450" y="150"/>
                  </a:lnTo>
                  <a:lnTo>
                    <a:pt x="150" y="1347"/>
                  </a:lnTo>
                  <a:lnTo>
                    <a:pt x="1" y="2695"/>
                  </a:lnTo>
                  <a:lnTo>
                    <a:pt x="150" y="4042"/>
                  </a:lnTo>
                  <a:lnTo>
                    <a:pt x="150" y="4790"/>
                  </a:lnTo>
                  <a:lnTo>
                    <a:pt x="450" y="5389"/>
                  </a:lnTo>
                  <a:lnTo>
                    <a:pt x="749" y="5389"/>
                  </a:lnTo>
                  <a:lnTo>
                    <a:pt x="1048" y="4790"/>
                  </a:lnTo>
                  <a:lnTo>
                    <a:pt x="1198" y="4042"/>
                  </a:lnTo>
                  <a:lnTo>
                    <a:pt x="1198" y="2695"/>
                  </a:lnTo>
                  <a:lnTo>
                    <a:pt x="1048" y="1347"/>
                  </a:lnTo>
                  <a:lnTo>
                    <a:pt x="749" y="150"/>
                  </a:lnTo>
                  <a:lnTo>
                    <a:pt x="7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4" name="Google Shape;3874;p57"/>
            <p:cNvSpPr/>
            <p:nvPr/>
          </p:nvSpPr>
          <p:spPr>
            <a:xfrm>
              <a:off x="5619225" y="2767675"/>
              <a:ext cx="26225" cy="134750"/>
            </a:xfrm>
            <a:custGeom>
              <a:avLst/>
              <a:gdLst/>
              <a:ahLst/>
              <a:cxnLst/>
              <a:rect l="l" t="t" r="r" b="b"/>
              <a:pathLst>
                <a:path w="1049" h="5390" extrusionOk="0">
                  <a:moveTo>
                    <a:pt x="599" y="1"/>
                  </a:moveTo>
                  <a:lnTo>
                    <a:pt x="450" y="150"/>
                  </a:lnTo>
                  <a:lnTo>
                    <a:pt x="150" y="1348"/>
                  </a:lnTo>
                  <a:lnTo>
                    <a:pt x="0" y="2695"/>
                  </a:lnTo>
                  <a:lnTo>
                    <a:pt x="150" y="4042"/>
                  </a:lnTo>
                  <a:lnTo>
                    <a:pt x="300" y="5239"/>
                  </a:lnTo>
                  <a:lnTo>
                    <a:pt x="599" y="5389"/>
                  </a:lnTo>
                  <a:lnTo>
                    <a:pt x="749" y="5239"/>
                  </a:lnTo>
                  <a:lnTo>
                    <a:pt x="1048" y="4042"/>
                  </a:lnTo>
                  <a:lnTo>
                    <a:pt x="1048" y="2695"/>
                  </a:lnTo>
                  <a:lnTo>
                    <a:pt x="899" y="1348"/>
                  </a:lnTo>
                  <a:lnTo>
                    <a:pt x="749" y="150"/>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5" name="Google Shape;3875;p57"/>
            <p:cNvSpPr/>
            <p:nvPr/>
          </p:nvSpPr>
          <p:spPr>
            <a:xfrm>
              <a:off x="5701550" y="2778900"/>
              <a:ext cx="22475" cy="108550"/>
            </a:xfrm>
            <a:custGeom>
              <a:avLst/>
              <a:gdLst/>
              <a:ahLst/>
              <a:cxnLst/>
              <a:rect l="l" t="t" r="r" b="b"/>
              <a:pathLst>
                <a:path w="899" h="4342" extrusionOk="0">
                  <a:moveTo>
                    <a:pt x="300" y="1"/>
                  </a:moveTo>
                  <a:lnTo>
                    <a:pt x="0" y="1049"/>
                  </a:lnTo>
                  <a:lnTo>
                    <a:pt x="0" y="2096"/>
                  </a:lnTo>
                  <a:lnTo>
                    <a:pt x="0" y="3144"/>
                  </a:lnTo>
                  <a:lnTo>
                    <a:pt x="150" y="3743"/>
                  </a:lnTo>
                  <a:lnTo>
                    <a:pt x="300" y="4192"/>
                  </a:lnTo>
                  <a:lnTo>
                    <a:pt x="449" y="4341"/>
                  </a:lnTo>
                  <a:lnTo>
                    <a:pt x="749" y="4192"/>
                  </a:lnTo>
                  <a:lnTo>
                    <a:pt x="898" y="3743"/>
                  </a:lnTo>
                  <a:lnTo>
                    <a:pt x="898" y="3144"/>
                  </a:lnTo>
                  <a:lnTo>
                    <a:pt x="898" y="2096"/>
                  </a:lnTo>
                  <a:lnTo>
                    <a:pt x="898" y="1049"/>
                  </a:lnTo>
                  <a:lnTo>
                    <a:pt x="59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6" name="Google Shape;3876;p57"/>
            <p:cNvSpPr/>
            <p:nvPr/>
          </p:nvSpPr>
          <p:spPr>
            <a:xfrm>
              <a:off x="5783875" y="2786400"/>
              <a:ext cx="22475" cy="82350"/>
            </a:xfrm>
            <a:custGeom>
              <a:avLst/>
              <a:gdLst/>
              <a:ahLst/>
              <a:cxnLst/>
              <a:rect l="l" t="t" r="r" b="b"/>
              <a:pathLst>
                <a:path w="899" h="3294" extrusionOk="0">
                  <a:moveTo>
                    <a:pt x="449" y="0"/>
                  </a:moveTo>
                  <a:lnTo>
                    <a:pt x="300" y="150"/>
                  </a:lnTo>
                  <a:lnTo>
                    <a:pt x="0" y="1647"/>
                  </a:lnTo>
                  <a:lnTo>
                    <a:pt x="0" y="2395"/>
                  </a:lnTo>
                  <a:lnTo>
                    <a:pt x="150" y="3143"/>
                  </a:lnTo>
                  <a:lnTo>
                    <a:pt x="300" y="3293"/>
                  </a:lnTo>
                  <a:lnTo>
                    <a:pt x="599" y="3293"/>
                  </a:lnTo>
                  <a:lnTo>
                    <a:pt x="749" y="3143"/>
                  </a:lnTo>
                  <a:lnTo>
                    <a:pt x="898" y="2395"/>
                  </a:lnTo>
                  <a:lnTo>
                    <a:pt x="749" y="1647"/>
                  </a:lnTo>
                  <a:lnTo>
                    <a:pt x="599" y="150"/>
                  </a:lnTo>
                  <a:lnTo>
                    <a:pt x="44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7" name="Google Shape;3877;p57"/>
            <p:cNvSpPr/>
            <p:nvPr/>
          </p:nvSpPr>
          <p:spPr>
            <a:xfrm>
              <a:off x="5862450" y="2793875"/>
              <a:ext cx="22475" cy="67375"/>
            </a:xfrm>
            <a:custGeom>
              <a:avLst/>
              <a:gdLst/>
              <a:ahLst/>
              <a:cxnLst/>
              <a:rect l="l" t="t" r="r" b="b"/>
              <a:pathLst>
                <a:path w="899" h="2695" extrusionOk="0">
                  <a:moveTo>
                    <a:pt x="300" y="0"/>
                  </a:moveTo>
                  <a:lnTo>
                    <a:pt x="150" y="599"/>
                  </a:lnTo>
                  <a:lnTo>
                    <a:pt x="1" y="1348"/>
                  </a:lnTo>
                  <a:lnTo>
                    <a:pt x="150" y="1946"/>
                  </a:lnTo>
                  <a:lnTo>
                    <a:pt x="300" y="2545"/>
                  </a:lnTo>
                  <a:lnTo>
                    <a:pt x="300" y="2695"/>
                  </a:lnTo>
                  <a:lnTo>
                    <a:pt x="599" y="2695"/>
                  </a:lnTo>
                  <a:lnTo>
                    <a:pt x="749" y="2545"/>
                  </a:lnTo>
                  <a:lnTo>
                    <a:pt x="899" y="1946"/>
                  </a:lnTo>
                  <a:lnTo>
                    <a:pt x="899" y="1348"/>
                  </a:lnTo>
                  <a:lnTo>
                    <a:pt x="899" y="599"/>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8" name="Google Shape;3878;p57"/>
            <p:cNvSpPr/>
            <p:nvPr/>
          </p:nvSpPr>
          <p:spPr>
            <a:xfrm>
              <a:off x="5944775" y="2808850"/>
              <a:ext cx="22475" cy="67375"/>
            </a:xfrm>
            <a:custGeom>
              <a:avLst/>
              <a:gdLst/>
              <a:ahLst/>
              <a:cxnLst/>
              <a:rect l="l" t="t" r="r" b="b"/>
              <a:pathLst>
                <a:path w="899" h="2695" extrusionOk="0">
                  <a:moveTo>
                    <a:pt x="300" y="0"/>
                  </a:moveTo>
                  <a:lnTo>
                    <a:pt x="150" y="599"/>
                  </a:lnTo>
                  <a:lnTo>
                    <a:pt x="1" y="1347"/>
                  </a:lnTo>
                  <a:lnTo>
                    <a:pt x="1" y="2096"/>
                  </a:lnTo>
                  <a:lnTo>
                    <a:pt x="150" y="2395"/>
                  </a:lnTo>
                  <a:lnTo>
                    <a:pt x="300" y="2545"/>
                  </a:lnTo>
                  <a:lnTo>
                    <a:pt x="450" y="2694"/>
                  </a:lnTo>
                  <a:lnTo>
                    <a:pt x="599" y="2545"/>
                  </a:lnTo>
                  <a:lnTo>
                    <a:pt x="749" y="2395"/>
                  </a:lnTo>
                  <a:lnTo>
                    <a:pt x="899" y="2096"/>
                  </a:lnTo>
                  <a:lnTo>
                    <a:pt x="899" y="1347"/>
                  </a:lnTo>
                  <a:lnTo>
                    <a:pt x="599" y="0"/>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sp>
          <p:nvSpPr>
            <p:cNvPr id="3879" name="Google Shape;3879;p57"/>
            <p:cNvSpPr/>
            <p:nvPr/>
          </p:nvSpPr>
          <p:spPr>
            <a:xfrm>
              <a:off x="6027100" y="2812575"/>
              <a:ext cx="18725" cy="59900"/>
            </a:xfrm>
            <a:custGeom>
              <a:avLst/>
              <a:gdLst/>
              <a:ahLst/>
              <a:cxnLst/>
              <a:rect l="l" t="t" r="r" b="b"/>
              <a:pathLst>
                <a:path w="749" h="2396" extrusionOk="0">
                  <a:moveTo>
                    <a:pt x="300" y="1"/>
                  </a:moveTo>
                  <a:lnTo>
                    <a:pt x="150" y="151"/>
                  </a:lnTo>
                  <a:lnTo>
                    <a:pt x="0" y="1198"/>
                  </a:lnTo>
                  <a:lnTo>
                    <a:pt x="150" y="2246"/>
                  </a:lnTo>
                  <a:lnTo>
                    <a:pt x="150" y="2396"/>
                  </a:lnTo>
                  <a:lnTo>
                    <a:pt x="449" y="2396"/>
                  </a:lnTo>
                  <a:lnTo>
                    <a:pt x="599" y="2246"/>
                  </a:lnTo>
                  <a:lnTo>
                    <a:pt x="749" y="1198"/>
                  </a:lnTo>
                  <a:lnTo>
                    <a:pt x="599" y="151"/>
                  </a:lnTo>
                  <a:lnTo>
                    <a:pt x="449" y="1"/>
                  </a:lnTo>
                  <a:close/>
                </a:path>
              </a:pathLst>
            </a:custGeom>
            <a:solidFill>
              <a:schemeClr val="dk1"/>
            </a:solidFill>
            <a:ln>
              <a:noFill/>
            </a:ln>
          </p:spPr>
          <p:txBody>
            <a:bodyPr spcFirstLastPara="1" wrap="square" lIns="121900" tIns="121900" rIns="121900" bIns="121900" anchor="ctr" anchorCtr="0">
              <a:noAutofit/>
            </a:bodyPr>
            <a:lstStyle/>
            <a:p>
              <a:pPr defTabSz="1219170"/>
              <a:endParaRPr sz="2400"/>
            </a:p>
          </p:txBody>
        </p:sp>
      </p:grpSp>
      <p:sp>
        <p:nvSpPr>
          <p:cNvPr id="3880" name="Google Shape;3880;p57"/>
          <p:cNvSpPr txBox="1">
            <a:spLocks noGrp="1"/>
          </p:cNvSpPr>
          <p:nvPr>
            <p:ph type="subTitle" idx="1"/>
          </p:nvPr>
        </p:nvSpPr>
        <p:spPr>
          <a:xfrm>
            <a:off x="1163199" y="3377171"/>
            <a:ext cx="5488355" cy="1331200"/>
          </a:xfrm>
          <a:prstGeom prst="rect">
            <a:avLst/>
          </a:prstGeom>
        </p:spPr>
        <p:txBody>
          <a:bodyPr spcFirstLastPara="1" wrap="square" lIns="121900" tIns="121900" rIns="121900" bIns="121900" anchor="ctr" anchorCtr="0">
            <a:noAutofit/>
          </a:bodyPr>
          <a:lstStyle/>
          <a:p>
            <a:pPr marL="0" indent="0">
              <a:spcAft>
                <a:spcPts val="1333"/>
              </a:spcAft>
              <a:buClr>
                <a:srgbClr val="812A5F"/>
              </a:buClr>
            </a:pPr>
            <a:r>
              <a:rPr lang="en" sz="2400" dirty="0"/>
              <a:t>Does anyone have any questions?</a:t>
            </a:r>
            <a:endParaRPr sz="2400" dirty="0"/>
          </a:p>
        </p:txBody>
      </p:sp>
      <p:sp>
        <p:nvSpPr>
          <p:cNvPr id="3881" name="Google Shape;3881;p57"/>
          <p:cNvSpPr/>
          <p:nvPr/>
        </p:nvSpPr>
        <p:spPr>
          <a:xfrm>
            <a:off x="4896308" y="-1603720"/>
            <a:ext cx="2960777" cy="4544527"/>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1"/>
          <p:cNvSpPr txBox="1">
            <a:spLocks noGrp="1"/>
          </p:cNvSpPr>
          <p:nvPr>
            <p:ph type="title" idx="4294967295"/>
          </p:nvPr>
        </p:nvSpPr>
        <p:spPr>
          <a:xfrm>
            <a:off x="3603200" y="2212700"/>
            <a:ext cx="4985600" cy="1727600"/>
          </a:xfrm>
          <a:prstGeom prst="rect">
            <a:avLst/>
          </a:prstGeom>
        </p:spPr>
        <p:txBody>
          <a:bodyPr spcFirstLastPara="1" wrap="square" lIns="121900" tIns="121900" rIns="121900" bIns="121900" anchor="t" anchorCtr="0">
            <a:noAutofit/>
          </a:bodyPr>
          <a:lstStyle/>
          <a:p>
            <a:pPr algn="ctr"/>
            <a:r>
              <a:rPr lang="en" sz="2933" dirty="0">
                <a:solidFill>
                  <a:schemeClr val="accent1"/>
                </a:solidFill>
              </a:rPr>
              <a:t>DATA Collecting</a:t>
            </a:r>
            <a:endParaRPr sz="2933" dirty="0">
              <a:solidFill>
                <a:schemeClr val="accent1"/>
              </a:solidFill>
            </a:endParaRPr>
          </a:p>
          <a:p>
            <a:endParaRPr dirty="0"/>
          </a:p>
        </p:txBody>
      </p:sp>
      <p:sp>
        <p:nvSpPr>
          <p:cNvPr id="1614" name="Google Shape;1614;p41"/>
          <p:cNvSpPr txBox="1">
            <a:spLocks noGrp="1"/>
          </p:cNvSpPr>
          <p:nvPr>
            <p:ph type="title" idx="4294967295"/>
          </p:nvPr>
        </p:nvSpPr>
        <p:spPr>
          <a:xfrm>
            <a:off x="5186200" y="482633"/>
            <a:ext cx="2164000" cy="1770400"/>
          </a:xfrm>
          <a:prstGeom prst="rect">
            <a:avLst/>
          </a:prstGeom>
        </p:spPr>
        <p:txBody>
          <a:bodyPr spcFirstLastPara="1" wrap="square" lIns="121900" tIns="121900" rIns="121900" bIns="121900" anchor="t" anchorCtr="0">
            <a:noAutofit/>
          </a:bodyPr>
          <a:lstStyle/>
          <a:p>
            <a:r>
              <a:rPr lang="en" sz="8800" dirty="0"/>
              <a:t>01</a:t>
            </a:r>
            <a:endParaRPr sz="8800" dirty="0"/>
          </a:p>
        </p:txBody>
      </p:sp>
      <p:cxnSp>
        <p:nvCxnSpPr>
          <p:cNvPr id="1615" name="Google Shape;1615;p41"/>
          <p:cNvCxnSpPr/>
          <p:nvPr/>
        </p:nvCxnSpPr>
        <p:spPr>
          <a:xfrm>
            <a:off x="5186200" y="2027137"/>
            <a:ext cx="1819600" cy="0"/>
          </a:xfrm>
          <a:prstGeom prst="straightConnector1">
            <a:avLst/>
          </a:prstGeom>
          <a:noFill/>
          <a:ln w="9525" cap="flat" cmpd="sng">
            <a:solidFill>
              <a:schemeClr val="dk1"/>
            </a:solidFill>
            <a:prstDash val="solid"/>
            <a:round/>
            <a:headEnd type="none" w="med" len="med"/>
            <a:tailEnd type="none" w="med" len="med"/>
          </a:ln>
        </p:spPr>
      </p:cxnSp>
      <p:pic>
        <p:nvPicPr>
          <p:cNvPr id="1616" name="Google Shape;1616;p41"/>
          <p:cNvPicPr preferRelativeResize="0"/>
          <p:nvPr/>
        </p:nvPicPr>
        <p:blipFill>
          <a:blip r:embed="rId3">
            <a:alphaModFix/>
          </a:blip>
          <a:stretch>
            <a:fillRect/>
          </a:stretch>
        </p:blipFill>
        <p:spPr>
          <a:xfrm>
            <a:off x="4324500" y="3153667"/>
            <a:ext cx="3543000" cy="3543000"/>
          </a:xfrm>
          <a:prstGeom prst="rect">
            <a:avLst/>
          </a:prstGeom>
          <a:noFill/>
          <a:ln>
            <a:noFill/>
          </a:ln>
        </p:spPr>
      </p:pic>
      <p:grpSp>
        <p:nvGrpSpPr>
          <p:cNvPr id="1617" name="Google Shape;1617;p41"/>
          <p:cNvGrpSpPr/>
          <p:nvPr/>
        </p:nvGrpSpPr>
        <p:grpSpPr>
          <a:xfrm rot="-1465949">
            <a:off x="8516466" y="2445111"/>
            <a:ext cx="8416183" cy="4960108"/>
            <a:chOff x="2686500" y="2978575"/>
            <a:chExt cx="4239050" cy="2498300"/>
          </a:xfrm>
        </p:grpSpPr>
        <p:sp>
          <p:nvSpPr>
            <p:cNvPr id="1618" name="Google Shape;1618;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19" name="Google Shape;1619;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0" name="Google Shape;1620;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1" name="Google Shape;1621;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2" name="Google Shape;1622;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3" name="Google Shape;1623;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4" name="Google Shape;1624;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5" name="Google Shape;1625;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6" name="Google Shape;1626;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7" name="Google Shape;1627;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8" name="Google Shape;1628;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9" name="Google Shape;1629;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0" name="Google Shape;1630;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1" name="Google Shape;1631;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2" name="Google Shape;1632;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3" name="Google Shape;1633;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4" name="Google Shape;1634;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5" name="Google Shape;1635;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6" name="Google Shape;1636;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7" name="Google Shape;1637;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8" name="Google Shape;1638;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9" name="Google Shape;1639;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0" name="Google Shape;1640;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1" name="Google Shape;1641;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2" name="Google Shape;1642;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3" name="Google Shape;1643;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4" name="Google Shape;1644;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5" name="Google Shape;1645;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6" name="Google Shape;1646;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7" name="Google Shape;1647;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8" name="Google Shape;1648;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9" name="Google Shape;1649;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0" name="Google Shape;1650;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1" name="Google Shape;1651;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2" name="Google Shape;1652;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3" name="Google Shape;1653;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4" name="Google Shape;1654;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5" name="Google Shape;1655;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6" name="Google Shape;1656;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7" name="Google Shape;1657;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8" name="Google Shape;1658;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9" name="Google Shape;1659;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0" name="Google Shape;1660;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1" name="Google Shape;1661;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2" name="Google Shape;1662;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3" name="Google Shape;1663;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4" name="Google Shape;1664;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5" name="Google Shape;1665;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6" name="Google Shape;1666;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7" name="Google Shape;1667;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8" name="Google Shape;1668;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9" name="Google Shape;1669;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0" name="Google Shape;1670;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1" name="Google Shape;1671;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2" name="Google Shape;1672;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3" name="Google Shape;1673;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4" name="Google Shape;1674;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5" name="Google Shape;1675;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6" name="Google Shape;1676;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7" name="Google Shape;1677;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8" name="Google Shape;1678;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9" name="Google Shape;1679;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0" name="Google Shape;1680;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1" name="Google Shape;1681;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2" name="Google Shape;1682;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3" name="Google Shape;1683;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4" name="Google Shape;1684;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5" name="Google Shape;1685;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6" name="Google Shape;1686;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7" name="Google Shape;1687;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8" name="Google Shape;1688;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9" name="Google Shape;1689;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0" name="Google Shape;1690;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1" name="Google Shape;1691;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2" name="Google Shape;1692;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3" name="Google Shape;1693;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4" name="Google Shape;1694;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5" name="Google Shape;1695;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6" name="Google Shape;1696;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7" name="Google Shape;1697;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8" name="Google Shape;1698;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9" name="Google Shape;1699;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0" name="Google Shape;1700;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1" name="Google Shape;1701;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2" name="Google Shape;1702;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3" name="Google Shape;1703;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4" name="Google Shape;1704;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5" name="Google Shape;1705;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6" name="Google Shape;1706;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7" name="Google Shape;1707;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8" name="Google Shape;1708;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9" name="Google Shape;1709;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0" name="Google Shape;1710;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1" name="Google Shape;1711;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2" name="Google Shape;1712;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3" name="Google Shape;1713;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4" name="Google Shape;1714;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5" name="Google Shape;1715;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6" name="Google Shape;1716;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7" name="Google Shape;1717;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8" name="Google Shape;1718;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9" name="Google Shape;1719;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0" name="Google Shape;1720;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1" name="Google Shape;1721;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2" name="Google Shape;1722;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3" name="Google Shape;1723;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4" name="Google Shape;1724;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5" name="Google Shape;1725;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6" name="Google Shape;1726;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7" name="Google Shape;1727;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8" name="Google Shape;1728;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9" name="Google Shape;1729;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0" name="Google Shape;1730;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1" name="Google Shape;1731;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2" name="Google Shape;1732;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3" name="Google Shape;1733;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4" name="Google Shape;1734;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5" name="Google Shape;1735;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6" name="Google Shape;1736;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7" name="Google Shape;1737;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8" name="Google Shape;1738;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9" name="Google Shape;1739;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0" name="Google Shape;1740;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1" name="Google Shape;1741;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2" name="Google Shape;1742;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3" name="Google Shape;1743;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4" name="Google Shape;1744;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5" name="Google Shape;1745;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6" name="Google Shape;1746;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7" name="Google Shape;1747;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8" name="Google Shape;1748;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9" name="Google Shape;1749;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0" name="Google Shape;1750;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1" name="Google Shape;1751;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2" name="Google Shape;1752;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3" name="Google Shape;1753;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4" name="Google Shape;1754;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5" name="Google Shape;1755;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6" name="Google Shape;1756;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7" name="Google Shape;1757;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8" name="Google Shape;1758;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9" name="Google Shape;1759;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0" name="Google Shape;1760;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1" name="Google Shape;1761;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2" name="Google Shape;1762;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3" name="Google Shape;1763;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4" name="Google Shape;1764;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5" name="Google Shape;1765;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6" name="Google Shape;1766;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7" name="Google Shape;1767;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8" name="Google Shape;1768;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9" name="Google Shape;1769;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0" name="Google Shape;1770;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1" name="Google Shape;1771;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2" name="Google Shape;1772;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3" name="Google Shape;1773;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4" name="Google Shape;1774;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5" name="Google Shape;1775;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6" name="Google Shape;1776;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7" name="Google Shape;1777;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8" name="Google Shape;1778;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9" name="Google Shape;1779;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0" name="Google Shape;1780;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1" name="Google Shape;1781;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2" name="Google Shape;1782;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3" name="Google Shape;1783;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4" name="Google Shape;1784;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5" name="Google Shape;1785;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6" name="Google Shape;1786;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7" name="Google Shape;1787;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8" name="Google Shape;1788;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9" name="Google Shape;1789;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0" name="Google Shape;1790;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1" name="Google Shape;1791;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2" name="Google Shape;1792;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3" name="Google Shape;1793;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4" name="Google Shape;1794;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5" name="Google Shape;1795;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6" name="Google Shape;1796;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7" name="Google Shape;1797;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8" name="Google Shape;1798;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9" name="Google Shape;1799;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0" name="Google Shape;1800;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1" name="Google Shape;1801;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2" name="Google Shape;1802;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3" name="Google Shape;1803;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4" name="Google Shape;1804;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5" name="Google Shape;1805;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6" name="Google Shape;1806;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7" name="Google Shape;1807;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8" name="Google Shape;1808;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9" name="Google Shape;1809;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0" name="Google Shape;1810;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1" name="Google Shape;1811;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2" name="Google Shape;1812;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3" name="Google Shape;1813;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4" name="Google Shape;1814;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5" name="Google Shape;1815;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6" name="Google Shape;1816;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7" name="Google Shape;1817;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8" name="Google Shape;1818;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9" name="Google Shape;1819;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0" name="Google Shape;1820;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1" name="Google Shape;1821;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2" name="Google Shape;1822;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3" name="Google Shape;1823;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4" name="Google Shape;1824;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5" name="Google Shape;1825;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6" name="Google Shape;1826;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7" name="Google Shape;1827;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8" name="Google Shape;1828;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9" name="Google Shape;1829;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0" name="Google Shape;1830;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1" name="Google Shape;1831;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2" name="Google Shape;1832;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3" name="Google Shape;1833;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4" name="Google Shape;1834;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5" name="Google Shape;1835;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6" name="Google Shape;1836;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7" name="Google Shape;1837;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8" name="Google Shape;1838;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9" name="Google Shape;1839;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0" name="Google Shape;1840;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1" name="Google Shape;1841;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2" name="Google Shape;1842;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3" name="Google Shape;1843;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1844" name="Google Shape;1844;p41"/>
          <p:cNvGrpSpPr/>
          <p:nvPr/>
        </p:nvGrpSpPr>
        <p:grpSpPr>
          <a:xfrm rot="-1465949">
            <a:off x="-4187168" y="3915711"/>
            <a:ext cx="8416183" cy="4960108"/>
            <a:chOff x="2686500" y="2978575"/>
            <a:chExt cx="4239050" cy="2498300"/>
          </a:xfrm>
        </p:grpSpPr>
        <p:sp>
          <p:nvSpPr>
            <p:cNvPr id="1845" name="Google Shape;1845;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6" name="Google Shape;1846;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7" name="Google Shape;1847;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8" name="Google Shape;1848;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9" name="Google Shape;1849;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0" name="Google Shape;1850;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1" name="Google Shape;1851;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2" name="Google Shape;1852;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3" name="Google Shape;1853;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4" name="Google Shape;1854;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5" name="Google Shape;1855;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6" name="Google Shape;1856;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7" name="Google Shape;1857;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8" name="Google Shape;1858;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9" name="Google Shape;1859;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0" name="Google Shape;1860;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1" name="Google Shape;1861;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2" name="Google Shape;1862;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3" name="Google Shape;1863;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4" name="Google Shape;1864;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5" name="Google Shape;1865;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6" name="Google Shape;1866;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7" name="Google Shape;1867;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8" name="Google Shape;1868;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9" name="Google Shape;1869;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0" name="Google Shape;1870;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1" name="Google Shape;1871;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2" name="Google Shape;1872;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3" name="Google Shape;1873;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4" name="Google Shape;1874;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5" name="Google Shape;1875;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6" name="Google Shape;1876;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7" name="Google Shape;1877;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8" name="Google Shape;1878;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9" name="Google Shape;1879;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0" name="Google Shape;1880;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1" name="Google Shape;1881;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2" name="Google Shape;1882;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3" name="Google Shape;1883;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4" name="Google Shape;1884;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5" name="Google Shape;1885;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6" name="Google Shape;1886;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7" name="Google Shape;1887;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8" name="Google Shape;1888;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9" name="Google Shape;1889;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0" name="Google Shape;1890;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1" name="Google Shape;1891;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2" name="Google Shape;1892;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3" name="Google Shape;1893;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4" name="Google Shape;1894;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5" name="Google Shape;1895;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6" name="Google Shape;1896;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7" name="Google Shape;1897;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8" name="Google Shape;1898;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9" name="Google Shape;1899;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0" name="Google Shape;1900;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1" name="Google Shape;1901;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2" name="Google Shape;1902;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3" name="Google Shape;1903;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4" name="Google Shape;1904;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5" name="Google Shape;1905;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6" name="Google Shape;1906;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7" name="Google Shape;1907;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8" name="Google Shape;1908;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9" name="Google Shape;1909;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0" name="Google Shape;1910;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1" name="Google Shape;1911;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2" name="Google Shape;1912;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3" name="Google Shape;1913;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4" name="Google Shape;1914;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5" name="Google Shape;1915;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6" name="Google Shape;1916;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7" name="Google Shape;1917;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8" name="Google Shape;1918;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9" name="Google Shape;1919;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0" name="Google Shape;1920;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1" name="Google Shape;1921;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2" name="Google Shape;1922;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3" name="Google Shape;1923;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4" name="Google Shape;1924;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5" name="Google Shape;1925;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6" name="Google Shape;1926;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7" name="Google Shape;1927;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8" name="Google Shape;1928;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9" name="Google Shape;1929;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0" name="Google Shape;1930;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1" name="Google Shape;1931;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2" name="Google Shape;1932;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3" name="Google Shape;1933;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4" name="Google Shape;1934;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5" name="Google Shape;1935;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6" name="Google Shape;1936;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7" name="Google Shape;1937;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8" name="Google Shape;1938;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9" name="Google Shape;1939;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0" name="Google Shape;1940;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1" name="Google Shape;1941;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2" name="Google Shape;1942;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3" name="Google Shape;1943;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4" name="Google Shape;1944;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5" name="Google Shape;1945;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6" name="Google Shape;1946;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7" name="Google Shape;1947;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8" name="Google Shape;1948;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9" name="Google Shape;1949;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0" name="Google Shape;1950;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1" name="Google Shape;1951;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2" name="Google Shape;1952;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3" name="Google Shape;1953;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4" name="Google Shape;1954;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5" name="Google Shape;1955;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6" name="Google Shape;1956;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7" name="Google Shape;1957;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8" name="Google Shape;1958;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9" name="Google Shape;1959;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0" name="Google Shape;1960;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1" name="Google Shape;1961;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2" name="Google Shape;1962;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3" name="Google Shape;1963;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4" name="Google Shape;1964;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5" name="Google Shape;1965;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6" name="Google Shape;1966;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7" name="Google Shape;1967;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8" name="Google Shape;1968;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9" name="Google Shape;1969;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0" name="Google Shape;1970;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1" name="Google Shape;1971;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2" name="Google Shape;1972;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3" name="Google Shape;1973;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4" name="Google Shape;1974;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5" name="Google Shape;1975;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6" name="Google Shape;1976;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7" name="Google Shape;1977;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8" name="Google Shape;1978;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9" name="Google Shape;1979;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0" name="Google Shape;1980;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1" name="Google Shape;1981;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2" name="Google Shape;1982;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3" name="Google Shape;1983;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4" name="Google Shape;1984;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5" name="Google Shape;1985;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6" name="Google Shape;1986;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7" name="Google Shape;1987;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8" name="Google Shape;1988;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9" name="Google Shape;1989;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0" name="Google Shape;1990;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1" name="Google Shape;1991;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2" name="Google Shape;1992;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3" name="Google Shape;1993;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4" name="Google Shape;1994;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5" name="Google Shape;1995;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6" name="Google Shape;1996;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7" name="Google Shape;1997;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8" name="Google Shape;1998;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9" name="Google Shape;1999;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0" name="Google Shape;2000;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1" name="Google Shape;2001;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2" name="Google Shape;2002;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3" name="Google Shape;2003;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4" name="Google Shape;2004;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5" name="Google Shape;2005;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6" name="Google Shape;2006;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7" name="Google Shape;2007;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8" name="Google Shape;2008;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9" name="Google Shape;2009;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0" name="Google Shape;2010;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1" name="Google Shape;2011;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2" name="Google Shape;2012;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3" name="Google Shape;2013;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4" name="Google Shape;2014;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5" name="Google Shape;2015;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6" name="Google Shape;2016;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7" name="Google Shape;2017;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8" name="Google Shape;2018;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9" name="Google Shape;2019;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0" name="Google Shape;2020;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1" name="Google Shape;2021;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2" name="Google Shape;2022;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3" name="Google Shape;2023;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4" name="Google Shape;2024;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5" name="Google Shape;2025;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6" name="Google Shape;2026;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7" name="Google Shape;2027;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8" name="Google Shape;2028;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9" name="Google Shape;2029;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0" name="Google Shape;2030;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1" name="Google Shape;2031;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2" name="Google Shape;2032;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3" name="Google Shape;2033;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4" name="Google Shape;2034;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5" name="Google Shape;2035;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6" name="Google Shape;2036;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7" name="Google Shape;2037;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8" name="Google Shape;2038;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9" name="Google Shape;2039;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0" name="Google Shape;2040;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1" name="Google Shape;2041;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2" name="Google Shape;2042;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3" name="Google Shape;2043;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4" name="Google Shape;2044;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5" name="Google Shape;2045;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6" name="Google Shape;2046;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7" name="Google Shape;2047;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8" name="Google Shape;2048;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9" name="Google Shape;2049;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0" name="Google Shape;2050;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1" name="Google Shape;2051;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2" name="Google Shape;2052;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3" name="Google Shape;2053;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4" name="Google Shape;2054;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5" name="Google Shape;2055;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6" name="Google Shape;2056;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7" name="Google Shape;2057;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8" name="Google Shape;2058;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9" name="Google Shape;2059;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0" name="Google Shape;2060;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1" name="Google Shape;2061;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2" name="Google Shape;2062;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3" name="Google Shape;2063;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4" name="Google Shape;2064;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5" name="Google Shape;2065;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6" name="Google Shape;2066;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7" name="Google Shape;2067;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8" name="Google Shape;2068;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9" name="Google Shape;2069;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70" name="Google Shape;2070;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41"/>
          <p:cNvSpPr txBox="1">
            <a:spLocks noGrp="1"/>
          </p:cNvSpPr>
          <p:nvPr>
            <p:ph type="title" idx="4294967295"/>
          </p:nvPr>
        </p:nvSpPr>
        <p:spPr>
          <a:xfrm>
            <a:off x="3603200" y="1282635"/>
            <a:ext cx="4985600" cy="717180"/>
          </a:xfrm>
          <a:prstGeom prst="rect">
            <a:avLst/>
          </a:prstGeom>
        </p:spPr>
        <p:txBody>
          <a:bodyPr spcFirstLastPara="1" wrap="square" lIns="121900" tIns="121900" rIns="121900" bIns="121900" anchor="t" anchorCtr="0">
            <a:noAutofit/>
          </a:bodyPr>
          <a:lstStyle/>
          <a:p>
            <a:pPr algn="ctr"/>
            <a:r>
              <a:rPr lang="en" sz="2933" dirty="0">
                <a:solidFill>
                  <a:schemeClr val="accent1"/>
                </a:solidFill>
              </a:rPr>
              <a:t>DATA Collecting</a:t>
            </a:r>
            <a:endParaRPr sz="2933" dirty="0">
              <a:solidFill>
                <a:schemeClr val="accent1"/>
              </a:solidFill>
            </a:endParaRPr>
          </a:p>
          <a:p>
            <a:endParaRPr dirty="0"/>
          </a:p>
        </p:txBody>
      </p:sp>
      <p:cxnSp>
        <p:nvCxnSpPr>
          <p:cNvPr id="1615" name="Google Shape;1615;p41"/>
          <p:cNvCxnSpPr/>
          <p:nvPr/>
        </p:nvCxnSpPr>
        <p:spPr>
          <a:xfrm>
            <a:off x="5186200" y="2027137"/>
            <a:ext cx="1819600" cy="0"/>
          </a:xfrm>
          <a:prstGeom prst="straightConnector1">
            <a:avLst/>
          </a:prstGeom>
          <a:noFill/>
          <a:ln w="9525" cap="flat" cmpd="sng">
            <a:solidFill>
              <a:schemeClr val="dk1"/>
            </a:solidFill>
            <a:prstDash val="solid"/>
            <a:round/>
            <a:headEnd type="none" w="med" len="med"/>
            <a:tailEnd type="none" w="med" len="med"/>
          </a:ln>
        </p:spPr>
      </p:cxnSp>
      <p:grpSp>
        <p:nvGrpSpPr>
          <p:cNvPr id="1617" name="Google Shape;1617;p41"/>
          <p:cNvGrpSpPr/>
          <p:nvPr/>
        </p:nvGrpSpPr>
        <p:grpSpPr>
          <a:xfrm rot="-1465949">
            <a:off x="8516466" y="2445111"/>
            <a:ext cx="8416183" cy="4960108"/>
            <a:chOff x="2686500" y="2978575"/>
            <a:chExt cx="4239050" cy="2498300"/>
          </a:xfrm>
        </p:grpSpPr>
        <p:sp>
          <p:nvSpPr>
            <p:cNvPr id="1618" name="Google Shape;1618;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19" name="Google Shape;1619;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0" name="Google Shape;1620;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1" name="Google Shape;1621;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2" name="Google Shape;1622;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3" name="Google Shape;1623;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4" name="Google Shape;1624;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5" name="Google Shape;1625;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6" name="Google Shape;1626;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7" name="Google Shape;1627;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8" name="Google Shape;1628;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29" name="Google Shape;1629;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0" name="Google Shape;1630;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1" name="Google Shape;1631;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2" name="Google Shape;1632;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3" name="Google Shape;1633;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4" name="Google Shape;1634;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5" name="Google Shape;1635;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6" name="Google Shape;1636;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7" name="Google Shape;1637;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8" name="Google Shape;1638;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39" name="Google Shape;1639;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0" name="Google Shape;1640;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1" name="Google Shape;1641;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2" name="Google Shape;1642;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3" name="Google Shape;1643;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4" name="Google Shape;1644;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5" name="Google Shape;1645;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6" name="Google Shape;1646;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7" name="Google Shape;1647;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8" name="Google Shape;1648;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49" name="Google Shape;1649;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0" name="Google Shape;1650;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1" name="Google Shape;1651;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2" name="Google Shape;1652;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3" name="Google Shape;1653;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4" name="Google Shape;1654;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5" name="Google Shape;1655;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6" name="Google Shape;1656;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7" name="Google Shape;1657;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8" name="Google Shape;1658;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59" name="Google Shape;1659;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0" name="Google Shape;1660;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1" name="Google Shape;1661;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2" name="Google Shape;1662;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3" name="Google Shape;1663;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4" name="Google Shape;1664;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5" name="Google Shape;1665;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6" name="Google Shape;1666;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7" name="Google Shape;1667;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8" name="Google Shape;1668;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69" name="Google Shape;1669;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0" name="Google Shape;1670;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1" name="Google Shape;1671;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2" name="Google Shape;1672;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3" name="Google Shape;1673;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4" name="Google Shape;1674;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5" name="Google Shape;1675;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6" name="Google Shape;1676;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7" name="Google Shape;1677;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8" name="Google Shape;1678;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79" name="Google Shape;1679;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0" name="Google Shape;1680;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1" name="Google Shape;1681;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2" name="Google Shape;1682;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3" name="Google Shape;1683;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4" name="Google Shape;1684;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5" name="Google Shape;1685;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6" name="Google Shape;1686;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7" name="Google Shape;1687;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8" name="Google Shape;1688;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89" name="Google Shape;1689;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0" name="Google Shape;1690;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1" name="Google Shape;1691;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2" name="Google Shape;1692;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3" name="Google Shape;1693;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4" name="Google Shape;1694;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5" name="Google Shape;1695;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6" name="Google Shape;1696;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7" name="Google Shape;1697;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8" name="Google Shape;1698;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699" name="Google Shape;1699;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0" name="Google Shape;1700;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1" name="Google Shape;1701;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2" name="Google Shape;1702;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3" name="Google Shape;1703;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4" name="Google Shape;1704;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5" name="Google Shape;1705;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6" name="Google Shape;1706;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7" name="Google Shape;1707;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8" name="Google Shape;1708;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09" name="Google Shape;1709;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0" name="Google Shape;1710;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1" name="Google Shape;1711;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2" name="Google Shape;1712;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3" name="Google Shape;1713;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4" name="Google Shape;1714;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5" name="Google Shape;1715;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6" name="Google Shape;1716;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7" name="Google Shape;1717;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8" name="Google Shape;1718;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19" name="Google Shape;1719;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0" name="Google Shape;1720;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1" name="Google Shape;1721;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2" name="Google Shape;1722;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3" name="Google Shape;1723;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4" name="Google Shape;1724;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5" name="Google Shape;1725;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6" name="Google Shape;1726;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7" name="Google Shape;1727;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8" name="Google Shape;1728;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29" name="Google Shape;1729;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0" name="Google Shape;1730;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1" name="Google Shape;1731;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2" name="Google Shape;1732;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3" name="Google Shape;1733;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4" name="Google Shape;1734;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5" name="Google Shape;1735;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6" name="Google Shape;1736;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7" name="Google Shape;1737;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8" name="Google Shape;1738;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39" name="Google Shape;1739;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0" name="Google Shape;1740;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1" name="Google Shape;1741;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2" name="Google Shape;1742;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3" name="Google Shape;1743;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4" name="Google Shape;1744;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5" name="Google Shape;1745;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6" name="Google Shape;1746;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7" name="Google Shape;1747;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8" name="Google Shape;1748;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49" name="Google Shape;1749;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0" name="Google Shape;1750;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1" name="Google Shape;1751;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2" name="Google Shape;1752;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3" name="Google Shape;1753;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4" name="Google Shape;1754;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5" name="Google Shape;1755;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6" name="Google Shape;1756;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7" name="Google Shape;1757;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8" name="Google Shape;1758;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59" name="Google Shape;1759;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0" name="Google Shape;1760;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1" name="Google Shape;1761;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2" name="Google Shape;1762;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3" name="Google Shape;1763;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4" name="Google Shape;1764;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5" name="Google Shape;1765;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6" name="Google Shape;1766;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7" name="Google Shape;1767;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8" name="Google Shape;1768;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69" name="Google Shape;1769;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0" name="Google Shape;1770;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1" name="Google Shape;1771;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2" name="Google Shape;1772;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3" name="Google Shape;1773;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4" name="Google Shape;1774;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5" name="Google Shape;1775;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6" name="Google Shape;1776;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7" name="Google Shape;1777;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8" name="Google Shape;1778;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79" name="Google Shape;1779;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0" name="Google Shape;1780;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1" name="Google Shape;1781;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2" name="Google Shape;1782;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3" name="Google Shape;1783;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4" name="Google Shape;1784;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5" name="Google Shape;1785;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6" name="Google Shape;1786;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7" name="Google Shape;1787;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8" name="Google Shape;1788;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89" name="Google Shape;1789;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0" name="Google Shape;1790;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1" name="Google Shape;1791;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2" name="Google Shape;1792;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3" name="Google Shape;1793;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4" name="Google Shape;1794;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5" name="Google Shape;1795;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6" name="Google Shape;1796;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7" name="Google Shape;1797;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8" name="Google Shape;1798;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799" name="Google Shape;1799;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0" name="Google Shape;1800;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1" name="Google Shape;1801;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2" name="Google Shape;1802;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3" name="Google Shape;1803;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4" name="Google Shape;1804;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5" name="Google Shape;1805;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6" name="Google Shape;1806;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7" name="Google Shape;1807;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8" name="Google Shape;1808;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09" name="Google Shape;1809;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0" name="Google Shape;1810;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1" name="Google Shape;1811;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2" name="Google Shape;1812;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3" name="Google Shape;1813;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4" name="Google Shape;1814;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5" name="Google Shape;1815;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6" name="Google Shape;1816;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7" name="Google Shape;1817;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8" name="Google Shape;1818;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19" name="Google Shape;1819;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0" name="Google Shape;1820;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1" name="Google Shape;1821;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2" name="Google Shape;1822;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3" name="Google Shape;1823;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4" name="Google Shape;1824;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5" name="Google Shape;1825;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6" name="Google Shape;1826;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7" name="Google Shape;1827;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8" name="Google Shape;1828;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29" name="Google Shape;1829;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0" name="Google Shape;1830;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1" name="Google Shape;1831;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2" name="Google Shape;1832;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3" name="Google Shape;1833;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4" name="Google Shape;1834;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5" name="Google Shape;1835;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6" name="Google Shape;1836;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7" name="Google Shape;1837;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8" name="Google Shape;1838;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39" name="Google Shape;1839;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0" name="Google Shape;1840;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1" name="Google Shape;1841;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2" name="Google Shape;1842;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3" name="Google Shape;1843;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grpSp>
        <p:nvGrpSpPr>
          <p:cNvPr id="1844" name="Google Shape;1844;p41"/>
          <p:cNvGrpSpPr/>
          <p:nvPr/>
        </p:nvGrpSpPr>
        <p:grpSpPr>
          <a:xfrm rot="-1465949">
            <a:off x="-4187168" y="3915711"/>
            <a:ext cx="8416183" cy="4960108"/>
            <a:chOff x="2686500" y="2978575"/>
            <a:chExt cx="4239050" cy="2498300"/>
          </a:xfrm>
        </p:grpSpPr>
        <p:sp>
          <p:nvSpPr>
            <p:cNvPr id="1845" name="Google Shape;1845;p41"/>
            <p:cNvSpPr/>
            <p:nvPr/>
          </p:nvSpPr>
          <p:spPr>
            <a:xfrm>
              <a:off x="4461975" y="3136650"/>
              <a:ext cx="2214125" cy="1964675"/>
            </a:xfrm>
            <a:custGeom>
              <a:avLst/>
              <a:gdLst/>
              <a:ahLst/>
              <a:cxnLst/>
              <a:rect l="l" t="t" r="r" b="b"/>
              <a:pathLst>
                <a:path w="88565" h="78587" extrusionOk="0">
                  <a:moveTo>
                    <a:pt x="46786" y="4752"/>
                  </a:moveTo>
                  <a:lnTo>
                    <a:pt x="46786" y="4935"/>
                  </a:lnTo>
                  <a:lnTo>
                    <a:pt x="46384" y="4935"/>
                  </a:lnTo>
                  <a:lnTo>
                    <a:pt x="46348" y="4789"/>
                  </a:lnTo>
                  <a:lnTo>
                    <a:pt x="46786" y="4752"/>
                  </a:lnTo>
                  <a:close/>
                  <a:moveTo>
                    <a:pt x="41742" y="10637"/>
                  </a:moveTo>
                  <a:lnTo>
                    <a:pt x="41779" y="10893"/>
                  </a:lnTo>
                  <a:lnTo>
                    <a:pt x="41596" y="10929"/>
                  </a:lnTo>
                  <a:lnTo>
                    <a:pt x="41559" y="10637"/>
                  </a:lnTo>
                  <a:close/>
                  <a:moveTo>
                    <a:pt x="24088" y="21822"/>
                  </a:moveTo>
                  <a:lnTo>
                    <a:pt x="24124" y="21858"/>
                  </a:lnTo>
                  <a:lnTo>
                    <a:pt x="24161" y="21895"/>
                  </a:lnTo>
                  <a:lnTo>
                    <a:pt x="24161" y="22041"/>
                  </a:lnTo>
                  <a:lnTo>
                    <a:pt x="24088" y="22260"/>
                  </a:lnTo>
                  <a:lnTo>
                    <a:pt x="23868" y="21822"/>
                  </a:lnTo>
                  <a:close/>
                  <a:moveTo>
                    <a:pt x="22297" y="22333"/>
                  </a:moveTo>
                  <a:lnTo>
                    <a:pt x="22480" y="22370"/>
                  </a:lnTo>
                  <a:lnTo>
                    <a:pt x="22626" y="22480"/>
                  </a:lnTo>
                  <a:lnTo>
                    <a:pt x="22772" y="22589"/>
                  </a:lnTo>
                  <a:lnTo>
                    <a:pt x="22845" y="22699"/>
                  </a:lnTo>
                  <a:lnTo>
                    <a:pt x="22882" y="22809"/>
                  </a:lnTo>
                  <a:lnTo>
                    <a:pt x="22882" y="22955"/>
                  </a:lnTo>
                  <a:lnTo>
                    <a:pt x="22845" y="23138"/>
                  </a:lnTo>
                  <a:lnTo>
                    <a:pt x="22735" y="23284"/>
                  </a:lnTo>
                  <a:lnTo>
                    <a:pt x="22626" y="23503"/>
                  </a:lnTo>
                  <a:lnTo>
                    <a:pt x="22297" y="23101"/>
                  </a:lnTo>
                  <a:lnTo>
                    <a:pt x="22041" y="22736"/>
                  </a:lnTo>
                  <a:lnTo>
                    <a:pt x="22041" y="22662"/>
                  </a:lnTo>
                  <a:lnTo>
                    <a:pt x="22077" y="22553"/>
                  </a:lnTo>
                  <a:lnTo>
                    <a:pt x="22151" y="22370"/>
                  </a:lnTo>
                  <a:lnTo>
                    <a:pt x="22187" y="22333"/>
                  </a:lnTo>
                  <a:close/>
                  <a:moveTo>
                    <a:pt x="59470" y="24198"/>
                  </a:moveTo>
                  <a:lnTo>
                    <a:pt x="59616" y="24563"/>
                  </a:lnTo>
                  <a:lnTo>
                    <a:pt x="59725" y="24892"/>
                  </a:lnTo>
                  <a:lnTo>
                    <a:pt x="59762" y="25185"/>
                  </a:lnTo>
                  <a:lnTo>
                    <a:pt x="59762" y="25513"/>
                  </a:lnTo>
                  <a:lnTo>
                    <a:pt x="59725" y="25806"/>
                  </a:lnTo>
                  <a:lnTo>
                    <a:pt x="59579" y="26098"/>
                  </a:lnTo>
                  <a:lnTo>
                    <a:pt x="59433" y="26391"/>
                  </a:lnTo>
                  <a:lnTo>
                    <a:pt x="59177" y="26647"/>
                  </a:lnTo>
                  <a:lnTo>
                    <a:pt x="59104" y="26464"/>
                  </a:lnTo>
                  <a:lnTo>
                    <a:pt x="59067" y="26318"/>
                  </a:lnTo>
                  <a:lnTo>
                    <a:pt x="59104" y="26171"/>
                  </a:lnTo>
                  <a:lnTo>
                    <a:pt x="59141" y="26025"/>
                  </a:lnTo>
                  <a:lnTo>
                    <a:pt x="59287" y="25733"/>
                  </a:lnTo>
                  <a:lnTo>
                    <a:pt x="59323" y="25587"/>
                  </a:lnTo>
                  <a:lnTo>
                    <a:pt x="59360" y="25440"/>
                  </a:lnTo>
                  <a:lnTo>
                    <a:pt x="59470" y="24198"/>
                  </a:lnTo>
                  <a:close/>
                  <a:moveTo>
                    <a:pt x="58629" y="27305"/>
                  </a:moveTo>
                  <a:lnTo>
                    <a:pt x="58629" y="27378"/>
                  </a:lnTo>
                  <a:lnTo>
                    <a:pt x="58336" y="27451"/>
                  </a:lnTo>
                  <a:lnTo>
                    <a:pt x="58336" y="27305"/>
                  </a:lnTo>
                  <a:close/>
                  <a:moveTo>
                    <a:pt x="13232" y="27853"/>
                  </a:moveTo>
                  <a:lnTo>
                    <a:pt x="13671" y="27889"/>
                  </a:lnTo>
                  <a:lnTo>
                    <a:pt x="13671" y="28036"/>
                  </a:lnTo>
                  <a:lnTo>
                    <a:pt x="13232" y="28072"/>
                  </a:lnTo>
                  <a:lnTo>
                    <a:pt x="13232" y="27853"/>
                  </a:lnTo>
                  <a:close/>
                  <a:moveTo>
                    <a:pt x="18569" y="18788"/>
                  </a:moveTo>
                  <a:lnTo>
                    <a:pt x="18715" y="18825"/>
                  </a:lnTo>
                  <a:lnTo>
                    <a:pt x="18861" y="18861"/>
                  </a:lnTo>
                  <a:lnTo>
                    <a:pt x="18934" y="18934"/>
                  </a:lnTo>
                  <a:lnTo>
                    <a:pt x="19007" y="19007"/>
                  </a:lnTo>
                  <a:lnTo>
                    <a:pt x="19044" y="19117"/>
                  </a:lnTo>
                  <a:lnTo>
                    <a:pt x="19044" y="19227"/>
                  </a:lnTo>
                  <a:lnTo>
                    <a:pt x="19007" y="19373"/>
                  </a:lnTo>
                  <a:lnTo>
                    <a:pt x="18934" y="19519"/>
                  </a:lnTo>
                  <a:lnTo>
                    <a:pt x="18495" y="20214"/>
                  </a:lnTo>
                  <a:lnTo>
                    <a:pt x="18240" y="20542"/>
                  </a:lnTo>
                  <a:lnTo>
                    <a:pt x="17984" y="20871"/>
                  </a:lnTo>
                  <a:lnTo>
                    <a:pt x="17838" y="21091"/>
                  </a:lnTo>
                  <a:lnTo>
                    <a:pt x="17728" y="21310"/>
                  </a:lnTo>
                  <a:lnTo>
                    <a:pt x="17691" y="21529"/>
                  </a:lnTo>
                  <a:lnTo>
                    <a:pt x="17764" y="21785"/>
                  </a:lnTo>
                  <a:lnTo>
                    <a:pt x="17801" y="22005"/>
                  </a:lnTo>
                  <a:lnTo>
                    <a:pt x="17838" y="22224"/>
                  </a:lnTo>
                  <a:lnTo>
                    <a:pt x="17838" y="22626"/>
                  </a:lnTo>
                  <a:lnTo>
                    <a:pt x="17874" y="22845"/>
                  </a:lnTo>
                  <a:lnTo>
                    <a:pt x="17947" y="23065"/>
                  </a:lnTo>
                  <a:lnTo>
                    <a:pt x="18057" y="23247"/>
                  </a:lnTo>
                  <a:lnTo>
                    <a:pt x="18203" y="23430"/>
                  </a:lnTo>
                  <a:lnTo>
                    <a:pt x="18386" y="23540"/>
                  </a:lnTo>
                  <a:lnTo>
                    <a:pt x="18569" y="23649"/>
                  </a:lnTo>
                  <a:lnTo>
                    <a:pt x="18788" y="23686"/>
                  </a:lnTo>
                  <a:lnTo>
                    <a:pt x="18971" y="23722"/>
                  </a:lnTo>
                  <a:lnTo>
                    <a:pt x="19226" y="23686"/>
                  </a:lnTo>
                  <a:lnTo>
                    <a:pt x="19482" y="23613"/>
                  </a:lnTo>
                  <a:lnTo>
                    <a:pt x="19738" y="23503"/>
                  </a:lnTo>
                  <a:lnTo>
                    <a:pt x="19994" y="23430"/>
                  </a:lnTo>
                  <a:lnTo>
                    <a:pt x="20286" y="23393"/>
                  </a:lnTo>
                  <a:lnTo>
                    <a:pt x="20542" y="23357"/>
                  </a:lnTo>
                  <a:lnTo>
                    <a:pt x="20981" y="23393"/>
                  </a:lnTo>
                  <a:lnTo>
                    <a:pt x="21420" y="23467"/>
                  </a:lnTo>
                  <a:lnTo>
                    <a:pt x="21273" y="23686"/>
                  </a:lnTo>
                  <a:lnTo>
                    <a:pt x="21127" y="23869"/>
                  </a:lnTo>
                  <a:lnTo>
                    <a:pt x="20981" y="23978"/>
                  </a:lnTo>
                  <a:lnTo>
                    <a:pt x="20762" y="24015"/>
                  </a:lnTo>
                  <a:lnTo>
                    <a:pt x="20615" y="24015"/>
                  </a:lnTo>
                  <a:lnTo>
                    <a:pt x="20213" y="23978"/>
                  </a:lnTo>
                  <a:lnTo>
                    <a:pt x="19921" y="23978"/>
                  </a:lnTo>
                  <a:lnTo>
                    <a:pt x="19702" y="24051"/>
                  </a:lnTo>
                  <a:lnTo>
                    <a:pt x="19446" y="24161"/>
                  </a:lnTo>
                  <a:lnTo>
                    <a:pt x="19226" y="24271"/>
                  </a:lnTo>
                  <a:lnTo>
                    <a:pt x="19044" y="24453"/>
                  </a:lnTo>
                  <a:lnTo>
                    <a:pt x="18824" y="24636"/>
                  </a:lnTo>
                  <a:lnTo>
                    <a:pt x="18495" y="25075"/>
                  </a:lnTo>
                  <a:lnTo>
                    <a:pt x="18605" y="25148"/>
                  </a:lnTo>
                  <a:lnTo>
                    <a:pt x="18788" y="25185"/>
                  </a:lnTo>
                  <a:lnTo>
                    <a:pt x="19117" y="25185"/>
                  </a:lnTo>
                  <a:lnTo>
                    <a:pt x="19263" y="25221"/>
                  </a:lnTo>
                  <a:lnTo>
                    <a:pt x="19373" y="25331"/>
                  </a:lnTo>
                  <a:lnTo>
                    <a:pt x="19409" y="25404"/>
                  </a:lnTo>
                  <a:lnTo>
                    <a:pt x="19446" y="25513"/>
                  </a:lnTo>
                  <a:lnTo>
                    <a:pt x="19446" y="25769"/>
                  </a:lnTo>
                  <a:lnTo>
                    <a:pt x="19007" y="25769"/>
                  </a:lnTo>
                  <a:lnTo>
                    <a:pt x="18751" y="25733"/>
                  </a:lnTo>
                  <a:lnTo>
                    <a:pt x="18495" y="25769"/>
                  </a:lnTo>
                  <a:lnTo>
                    <a:pt x="18422" y="25806"/>
                  </a:lnTo>
                  <a:lnTo>
                    <a:pt x="18313" y="25879"/>
                  </a:lnTo>
                  <a:lnTo>
                    <a:pt x="18203" y="26062"/>
                  </a:lnTo>
                  <a:lnTo>
                    <a:pt x="18130" y="26354"/>
                  </a:lnTo>
                  <a:lnTo>
                    <a:pt x="18130" y="26610"/>
                  </a:lnTo>
                  <a:lnTo>
                    <a:pt x="18130" y="26902"/>
                  </a:lnTo>
                  <a:lnTo>
                    <a:pt x="18130" y="27414"/>
                  </a:lnTo>
                  <a:lnTo>
                    <a:pt x="17435" y="27962"/>
                  </a:lnTo>
                  <a:lnTo>
                    <a:pt x="17253" y="27889"/>
                  </a:lnTo>
                  <a:lnTo>
                    <a:pt x="17070" y="27816"/>
                  </a:lnTo>
                  <a:lnTo>
                    <a:pt x="16924" y="27780"/>
                  </a:lnTo>
                  <a:lnTo>
                    <a:pt x="16741" y="27743"/>
                  </a:lnTo>
                  <a:lnTo>
                    <a:pt x="16558" y="27780"/>
                  </a:lnTo>
                  <a:lnTo>
                    <a:pt x="16375" y="27816"/>
                  </a:lnTo>
                  <a:lnTo>
                    <a:pt x="16193" y="27889"/>
                  </a:lnTo>
                  <a:lnTo>
                    <a:pt x="15973" y="27999"/>
                  </a:lnTo>
                  <a:lnTo>
                    <a:pt x="15608" y="28255"/>
                  </a:lnTo>
                  <a:lnTo>
                    <a:pt x="15425" y="28365"/>
                  </a:lnTo>
                  <a:lnTo>
                    <a:pt x="15206" y="28401"/>
                  </a:lnTo>
                  <a:lnTo>
                    <a:pt x="15060" y="28401"/>
                  </a:lnTo>
                  <a:lnTo>
                    <a:pt x="14950" y="28328"/>
                  </a:lnTo>
                  <a:lnTo>
                    <a:pt x="14804" y="28255"/>
                  </a:lnTo>
                  <a:lnTo>
                    <a:pt x="14658" y="28109"/>
                  </a:lnTo>
                  <a:lnTo>
                    <a:pt x="14621" y="28072"/>
                  </a:lnTo>
                  <a:lnTo>
                    <a:pt x="14511" y="28036"/>
                  </a:lnTo>
                  <a:lnTo>
                    <a:pt x="14073" y="28072"/>
                  </a:lnTo>
                  <a:lnTo>
                    <a:pt x="14073" y="28072"/>
                  </a:lnTo>
                  <a:lnTo>
                    <a:pt x="14109" y="27743"/>
                  </a:lnTo>
                  <a:lnTo>
                    <a:pt x="14146" y="27633"/>
                  </a:lnTo>
                  <a:lnTo>
                    <a:pt x="14219" y="27560"/>
                  </a:lnTo>
                  <a:lnTo>
                    <a:pt x="14292" y="27487"/>
                  </a:lnTo>
                  <a:lnTo>
                    <a:pt x="14402" y="27451"/>
                  </a:lnTo>
                  <a:lnTo>
                    <a:pt x="14731" y="27378"/>
                  </a:lnTo>
                  <a:lnTo>
                    <a:pt x="14913" y="27305"/>
                  </a:lnTo>
                  <a:lnTo>
                    <a:pt x="15023" y="27268"/>
                  </a:lnTo>
                  <a:lnTo>
                    <a:pt x="15096" y="27195"/>
                  </a:lnTo>
                  <a:lnTo>
                    <a:pt x="15206" y="27049"/>
                  </a:lnTo>
                  <a:lnTo>
                    <a:pt x="15315" y="26976"/>
                  </a:lnTo>
                  <a:lnTo>
                    <a:pt x="15608" y="26939"/>
                  </a:lnTo>
                  <a:lnTo>
                    <a:pt x="15791" y="26866"/>
                  </a:lnTo>
                  <a:lnTo>
                    <a:pt x="15900" y="26829"/>
                  </a:lnTo>
                  <a:lnTo>
                    <a:pt x="16010" y="26720"/>
                  </a:lnTo>
                  <a:lnTo>
                    <a:pt x="16120" y="26647"/>
                  </a:lnTo>
                  <a:lnTo>
                    <a:pt x="16156" y="26537"/>
                  </a:lnTo>
                  <a:lnTo>
                    <a:pt x="16193" y="26391"/>
                  </a:lnTo>
                  <a:lnTo>
                    <a:pt x="16193" y="26245"/>
                  </a:lnTo>
                  <a:lnTo>
                    <a:pt x="16156" y="26098"/>
                  </a:lnTo>
                  <a:lnTo>
                    <a:pt x="16083" y="25660"/>
                  </a:lnTo>
                  <a:lnTo>
                    <a:pt x="16120" y="25477"/>
                  </a:lnTo>
                  <a:lnTo>
                    <a:pt x="16156" y="25294"/>
                  </a:lnTo>
                  <a:lnTo>
                    <a:pt x="16193" y="25111"/>
                  </a:lnTo>
                  <a:lnTo>
                    <a:pt x="16302" y="24965"/>
                  </a:lnTo>
                  <a:lnTo>
                    <a:pt x="16412" y="24782"/>
                  </a:lnTo>
                  <a:lnTo>
                    <a:pt x="16595" y="24636"/>
                  </a:lnTo>
                  <a:lnTo>
                    <a:pt x="16741" y="24490"/>
                  </a:lnTo>
                  <a:lnTo>
                    <a:pt x="16851" y="24344"/>
                  </a:lnTo>
                  <a:lnTo>
                    <a:pt x="16924" y="24198"/>
                  </a:lnTo>
                  <a:lnTo>
                    <a:pt x="16960" y="24051"/>
                  </a:lnTo>
                  <a:lnTo>
                    <a:pt x="16924" y="23905"/>
                  </a:lnTo>
                  <a:lnTo>
                    <a:pt x="16851" y="23759"/>
                  </a:lnTo>
                  <a:lnTo>
                    <a:pt x="16741" y="23613"/>
                  </a:lnTo>
                  <a:lnTo>
                    <a:pt x="16595" y="23430"/>
                  </a:lnTo>
                  <a:lnTo>
                    <a:pt x="16412" y="23247"/>
                  </a:lnTo>
                  <a:lnTo>
                    <a:pt x="16266" y="23101"/>
                  </a:lnTo>
                  <a:lnTo>
                    <a:pt x="16156" y="22882"/>
                  </a:lnTo>
                  <a:lnTo>
                    <a:pt x="16120" y="22772"/>
                  </a:lnTo>
                  <a:lnTo>
                    <a:pt x="16120" y="22626"/>
                  </a:lnTo>
                  <a:lnTo>
                    <a:pt x="16156" y="22297"/>
                  </a:lnTo>
                  <a:lnTo>
                    <a:pt x="16193" y="21968"/>
                  </a:lnTo>
                  <a:lnTo>
                    <a:pt x="16302" y="21676"/>
                  </a:lnTo>
                  <a:lnTo>
                    <a:pt x="16485" y="21420"/>
                  </a:lnTo>
                  <a:lnTo>
                    <a:pt x="16668" y="21237"/>
                  </a:lnTo>
                  <a:lnTo>
                    <a:pt x="16851" y="21054"/>
                  </a:lnTo>
                  <a:lnTo>
                    <a:pt x="17180" y="20762"/>
                  </a:lnTo>
                  <a:lnTo>
                    <a:pt x="17326" y="20616"/>
                  </a:lnTo>
                  <a:lnTo>
                    <a:pt x="17435" y="20469"/>
                  </a:lnTo>
                  <a:lnTo>
                    <a:pt x="17509" y="20250"/>
                  </a:lnTo>
                  <a:lnTo>
                    <a:pt x="17582" y="20067"/>
                  </a:lnTo>
                  <a:lnTo>
                    <a:pt x="17655" y="19848"/>
                  </a:lnTo>
                  <a:lnTo>
                    <a:pt x="17655" y="19629"/>
                  </a:lnTo>
                  <a:lnTo>
                    <a:pt x="17691" y="19409"/>
                  </a:lnTo>
                  <a:lnTo>
                    <a:pt x="17728" y="19263"/>
                  </a:lnTo>
                  <a:lnTo>
                    <a:pt x="17801" y="19117"/>
                  </a:lnTo>
                  <a:lnTo>
                    <a:pt x="17874" y="18971"/>
                  </a:lnTo>
                  <a:lnTo>
                    <a:pt x="17984" y="18898"/>
                  </a:lnTo>
                  <a:lnTo>
                    <a:pt x="18130" y="18825"/>
                  </a:lnTo>
                  <a:lnTo>
                    <a:pt x="18276" y="18788"/>
                  </a:lnTo>
                  <a:close/>
                  <a:moveTo>
                    <a:pt x="44666" y="32604"/>
                  </a:moveTo>
                  <a:lnTo>
                    <a:pt x="44666" y="32933"/>
                  </a:lnTo>
                  <a:lnTo>
                    <a:pt x="44520" y="32933"/>
                  </a:lnTo>
                  <a:lnTo>
                    <a:pt x="44557" y="32604"/>
                  </a:lnTo>
                  <a:close/>
                  <a:moveTo>
                    <a:pt x="37868" y="33409"/>
                  </a:moveTo>
                  <a:lnTo>
                    <a:pt x="38050" y="33445"/>
                  </a:lnTo>
                  <a:lnTo>
                    <a:pt x="38014" y="34213"/>
                  </a:lnTo>
                  <a:lnTo>
                    <a:pt x="37283" y="34213"/>
                  </a:lnTo>
                  <a:lnTo>
                    <a:pt x="37246" y="33847"/>
                  </a:lnTo>
                  <a:lnTo>
                    <a:pt x="37283" y="33701"/>
                  </a:lnTo>
                  <a:lnTo>
                    <a:pt x="37319" y="33591"/>
                  </a:lnTo>
                  <a:lnTo>
                    <a:pt x="37393" y="33518"/>
                  </a:lnTo>
                  <a:lnTo>
                    <a:pt x="37502" y="33445"/>
                  </a:lnTo>
                  <a:lnTo>
                    <a:pt x="37648" y="33445"/>
                  </a:lnTo>
                  <a:lnTo>
                    <a:pt x="37868" y="33409"/>
                  </a:lnTo>
                  <a:close/>
                  <a:moveTo>
                    <a:pt x="26793" y="32933"/>
                  </a:moveTo>
                  <a:lnTo>
                    <a:pt x="26866" y="33153"/>
                  </a:lnTo>
                  <a:lnTo>
                    <a:pt x="26902" y="33372"/>
                  </a:lnTo>
                  <a:lnTo>
                    <a:pt x="26829" y="33591"/>
                  </a:lnTo>
                  <a:lnTo>
                    <a:pt x="26756" y="33774"/>
                  </a:lnTo>
                  <a:lnTo>
                    <a:pt x="26610" y="34067"/>
                  </a:lnTo>
                  <a:lnTo>
                    <a:pt x="26573" y="34140"/>
                  </a:lnTo>
                  <a:lnTo>
                    <a:pt x="26610" y="34249"/>
                  </a:lnTo>
                  <a:lnTo>
                    <a:pt x="26646" y="34322"/>
                  </a:lnTo>
                  <a:lnTo>
                    <a:pt x="26720" y="34396"/>
                  </a:lnTo>
                  <a:lnTo>
                    <a:pt x="26975" y="34578"/>
                  </a:lnTo>
                  <a:lnTo>
                    <a:pt x="27816" y="35127"/>
                  </a:lnTo>
                  <a:lnTo>
                    <a:pt x="28657" y="35675"/>
                  </a:lnTo>
                  <a:lnTo>
                    <a:pt x="28803" y="35821"/>
                  </a:lnTo>
                  <a:lnTo>
                    <a:pt x="28913" y="36004"/>
                  </a:lnTo>
                  <a:lnTo>
                    <a:pt x="28949" y="36223"/>
                  </a:lnTo>
                  <a:lnTo>
                    <a:pt x="28913" y="36406"/>
                  </a:lnTo>
                  <a:lnTo>
                    <a:pt x="28803" y="36589"/>
                  </a:lnTo>
                  <a:lnTo>
                    <a:pt x="28657" y="36735"/>
                  </a:lnTo>
                  <a:lnTo>
                    <a:pt x="28474" y="36808"/>
                  </a:lnTo>
                  <a:lnTo>
                    <a:pt x="28255" y="36844"/>
                  </a:lnTo>
                  <a:lnTo>
                    <a:pt x="27926" y="36881"/>
                  </a:lnTo>
                  <a:lnTo>
                    <a:pt x="27560" y="36844"/>
                  </a:lnTo>
                  <a:lnTo>
                    <a:pt x="27195" y="36771"/>
                  </a:lnTo>
                  <a:lnTo>
                    <a:pt x="26829" y="36698"/>
                  </a:lnTo>
                  <a:lnTo>
                    <a:pt x="26500" y="36552"/>
                  </a:lnTo>
                  <a:lnTo>
                    <a:pt x="26208" y="36406"/>
                  </a:lnTo>
                  <a:lnTo>
                    <a:pt x="25915" y="36333"/>
                  </a:lnTo>
                  <a:lnTo>
                    <a:pt x="25623" y="36296"/>
                  </a:lnTo>
                  <a:lnTo>
                    <a:pt x="25331" y="36260"/>
                  </a:lnTo>
                  <a:lnTo>
                    <a:pt x="25002" y="36296"/>
                  </a:lnTo>
                  <a:lnTo>
                    <a:pt x="24636" y="36369"/>
                  </a:lnTo>
                  <a:lnTo>
                    <a:pt x="24307" y="36479"/>
                  </a:lnTo>
                  <a:lnTo>
                    <a:pt x="23978" y="36698"/>
                  </a:lnTo>
                  <a:lnTo>
                    <a:pt x="23868" y="36735"/>
                  </a:lnTo>
                  <a:lnTo>
                    <a:pt x="23722" y="36771"/>
                  </a:lnTo>
                  <a:lnTo>
                    <a:pt x="23430" y="36808"/>
                  </a:lnTo>
                  <a:lnTo>
                    <a:pt x="23174" y="36808"/>
                  </a:lnTo>
                  <a:lnTo>
                    <a:pt x="22918" y="36735"/>
                  </a:lnTo>
                  <a:lnTo>
                    <a:pt x="22735" y="36625"/>
                  </a:lnTo>
                  <a:lnTo>
                    <a:pt x="22553" y="36515"/>
                  </a:lnTo>
                  <a:lnTo>
                    <a:pt x="22406" y="36333"/>
                  </a:lnTo>
                  <a:lnTo>
                    <a:pt x="22297" y="36113"/>
                  </a:lnTo>
                  <a:lnTo>
                    <a:pt x="22260" y="36004"/>
                  </a:lnTo>
                  <a:lnTo>
                    <a:pt x="22260" y="35894"/>
                  </a:lnTo>
                  <a:lnTo>
                    <a:pt x="22297" y="35784"/>
                  </a:lnTo>
                  <a:lnTo>
                    <a:pt x="22333" y="35638"/>
                  </a:lnTo>
                  <a:lnTo>
                    <a:pt x="22406" y="35456"/>
                  </a:lnTo>
                  <a:lnTo>
                    <a:pt x="22480" y="35273"/>
                  </a:lnTo>
                  <a:lnTo>
                    <a:pt x="22516" y="35090"/>
                  </a:lnTo>
                  <a:lnTo>
                    <a:pt x="22589" y="34907"/>
                  </a:lnTo>
                  <a:lnTo>
                    <a:pt x="22991" y="34249"/>
                  </a:lnTo>
                  <a:lnTo>
                    <a:pt x="23430" y="33591"/>
                  </a:lnTo>
                  <a:lnTo>
                    <a:pt x="23503" y="33518"/>
                  </a:lnTo>
                  <a:lnTo>
                    <a:pt x="23576" y="33482"/>
                  </a:lnTo>
                  <a:lnTo>
                    <a:pt x="23795" y="33445"/>
                  </a:lnTo>
                  <a:lnTo>
                    <a:pt x="23832" y="33445"/>
                  </a:lnTo>
                  <a:lnTo>
                    <a:pt x="23905" y="33518"/>
                  </a:lnTo>
                  <a:lnTo>
                    <a:pt x="24015" y="33555"/>
                  </a:lnTo>
                  <a:lnTo>
                    <a:pt x="24271" y="33664"/>
                  </a:lnTo>
                  <a:lnTo>
                    <a:pt x="24417" y="33701"/>
                  </a:lnTo>
                  <a:lnTo>
                    <a:pt x="24490" y="33811"/>
                  </a:lnTo>
                  <a:lnTo>
                    <a:pt x="24563" y="33920"/>
                  </a:lnTo>
                  <a:lnTo>
                    <a:pt x="24563" y="34103"/>
                  </a:lnTo>
                  <a:lnTo>
                    <a:pt x="24600" y="34213"/>
                  </a:lnTo>
                  <a:lnTo>
                    <a:pt x="24709" y="34359"/>
                  </a:lnTo>
                  <a:lnTo>
                    <a:pt x="25002" y="34651"/>
                  </a:lnTo>
                  <a:lnTo>
                    <a:pt x="26354" y="34140"/>
                  </a:lnTo>
                  <a:lnTo>
                    <a:pt x="26244" y="34030"/>
                  </a:lnTo>
                  <a:lnTo>
                    <a:pt x="26135" y="33993"/>
                  </a:lnTo>
                  <a:lnTo>
                    <a:pt x="25842" y="33957"/>
                  </a:lnTo>
                  <a:lnTo>
                    <a:pt x="25733" y="33884"/>
                  </a:lnTo>
                  <a:lnTo>
                    <a:pt x="25623" y="33811"/>
                  </a:lnTo>
                  <a:lnTo>
                    <a:pt x="25550" y="33701"/>
                  </a:lnTo>
                  <a:lnTo>
                    <a:pt x="25550" y="33482"/>
                  </a:lnTo>
                  <a:lnTo>
                    <a:pt x="26793" y="32933"/>
                  </a:lnTo>
                  <a:close/>
                  <a:moveTo>
                    <a:pt x="33555" y="32787"/>
                  </a:moveTo>
                  <a:lnTo>
                    <a:pt x="33920" y="32824"/>
                  </a:lnTo>
                  <a:lnTo>
                    <a:pt x="34030" y="32860"/>
                  </a:lnTo>
                  <a:lnTo>
                    <a:pt x="34103" y="32933"/>
                  </a:lnTo>
                  <a:lnTo>
                    <a:pt x="34139" y="33007"/>
                  </a:lnTo>
                  <a:lnTo>
                    <a:pt x="34176" y="33153"/>
                  </a:lnTo>
                  <a:lnTo>
                    <a:pt x="34176" y="33518"/>
                  </a:lnTo>
                  <a:lnTo>
                    <a:pt x="33774" y="33738"/>
                  </a:lnTo>
                  <a:lnTo>
                    <a:pt x="33628" y="33847"/>
                  </a:lnTo>
                  <a:lnTo>
                    <a:pt x="33482" y="33957"/>
                  </a:lnTo>
                  <a:lnTo>
                    <a:pt x="33372" y="34103"/>
                  </a:lnTo>
                  <a:lnTo>
                    <a:pt x="33299" y="34286"/>
                  </a:lnTo>
                  <a:lnTo>
                    <a:pt x="33299" y="34432"/>
                  </a:lnTo>
                  <a:lnTo>
                    <a:pt x="33299" y="34615"/>
                  </a:lnTo>
                  <a:lnTo>
                    <a:pt x="33335" y="34798"/>
                  </a:lnTo>
                  <a:lnTo>
                    <a:pt x="33445" y="34944"/>
                  </a:lnTo>
                  <a:lnTo>
                    <a:pt x="33591" y="35127"/>
                  </a:lnTo>
                  <a:lnTo>
                    <a:pt x="33774" y="35273"/>
                  </a:lnTo>
                  <a:lnTo>
                    <a:pt x="34030" y="35492"/>
                  </a:lnTo>
                  <a:lnTo>
                    <a:pt x="34249" y="35784"/>
                  </a:lnTo>
                  <a:lnTo>
                    <a:pt x="34395" y="36077"/>
                  </a:lnTo>
                  <a:lnTo>
                    <a:pt x="34505" y="36406"/>
                  </a:lnTo>
                  <a:lnTo>
                    <a:pt x="34578" y="36735"/>
                  </a:lnTo>
                  <a:lnTo>
                    <a:pt x="34688" y="37064"/>
                  </a:lnTo>
                  <a:lnTo>
                    <a:pt x="34834" y="37393"/>
                  </a:lnTo>
                  <a:lnTo>
                    <a:pt x="34944" y="37539"/>
                  </a:lnTo>
                  <a:lnTo>
                    <a:pt x="35090" y="37685"/>
                  </a:lnTo>
                  <a:lnTo>
                    <a:pt x="35199" y="37831"/>
                  </a:lnTo>
                  <a:lnTo>
                    <a:pt x="35273" y="38014"/>
                  </a:lnTo>
                  <a:lnTo>
                    <a:pt x="35346" y="38197"/>
                  </a:lnTo>
                  <a:lnTo>
                    <a:pt x="35382" y="38380"/>
                  </a:lnTo>
                  <a:lnTo>
                    <a:pt x="35419" y="38745"/>
                  </a:lnTo>
                  <a:lnTo>
                    <a:pt x="35455" y="38928"/>
                  </a:lnTo>
                  <a:lnTo>
                    <a:pt x="35528" y="39111"/>
                  </a:lnTo>
                  <a:lnTo>
                    <a:pt x="35309" y="39257"/>
                  </a:lnTo>
                  <a:lnTo>
                    <a:pt x="35126" y="39367"/>
                  </a:lnTo>
                  <a:lnTo>
                    <a:pt x="34907" y="39403"/>
                  </a:lnTo>
                  <a:lnTo>
                    <a:pt x="34688" y="39440"/>
                  </a:lnTo>
                  <a:lnTo>
                    <a:pt x="34395" y="39403"/>
                  </a:lnTo>
                  <a:lnTo>
                    <a:pt x="34103" y="39293"/>
                  </a:lnTo>
                  <a:lnTo>
                    <a:pt x="33701" y="39111"/>
                  </a:lnTo>
                  <a:lnTo>
                    <a:pt x="33299" y="38891"/>
                  </a:lnTo>
                  <a:lnTo>
                    <a:pt x="33153" y="38782"/>
                  </a:lnTo>
                  <a:lnTo>
                    <a:pt x="33043" y="38635"/>
                  </a:lnTo>
                  <a:lnTo>
                    <a:pt x="33043" y="38489"/>
                  </a:lnTo>
                  <a:lnTo>
                    <a:pt x="33043" y="38307"/>
                  </a:lnTo>
                  <a:lnTo>
                    <a:pt x="33153" y="37685"/>
                  </a:lnTo>
                  <a:lnTo>
                    <a:pt x="33335" y="36991"/>
                  </a:lnTo>
                  <a:lnTo>
                    <a:pt x="32787" y="36442"/>
                  </a:lnTo>
                  <a:lnTo>
                    <a:pt x="32495" y="36113"/>
                  </a:lnTo>
                  <a:lnTo>
                    <a:pt x="32239" y="35821"/>
                  </a:lnTo>
                  <a:lnTo>
                    <a:pt x="32056" y="35492"/>
                  </a:lnTo>
                  <a:lnTo>
                    <a:pt x="31837" y="35127"/>
                  </a:lnTo>
                  <a:lnTo>
                    <a:pt x="31690" y="34761"/>
                  </a:lnTo>
                  <a:lnTo>
                    <a:pt x="31544" y="34396"/>
                  </a:lnTo>
                  <a:lnTo>
                    <a:pt x="31508" y="34176"/>
                  </a:lnTo>
                  <a:lnTo>
                    <a:pt x="31544" y="33993"/>
                  </a:lnTo>
                  <a:lnTo>
                    <a:pt x="31581" y="33884"/>
                  </a:lnTo>
                  <a:lnTo>
                    <a:pt x="31654" y="33774"/>
                  </a:lnTo>
                  <a:lnTo>
                    <a:pt x="31727" y="33701"/>
                  </a:lnTo>
                  <a:lnTo>
                    <a:pt x="31873" y="33628"/>
                  </a:lnTo>
                  <a:lnTo>
                    <a:pt x="32056" y="33518"/>
                  </a:lnTo>
                  <a:lnTo>
                    <a:pt x="32275" y="33372"/>
                  </a:lnTo>
                  <a:lnTo>
                    <a:pt x="32641" y="33043"/>
                  </a:lnTo>
                  <a:lnTo>
                    <a:pt x="32824" y="32933"/>
                  </a:lnTo>
                  <a:lnTo>
                    <a:pt x="33006" y="32824"/>
                  </a:lnTo>
                  <a:lnTo>
                    <a:pt x="33226" y="32787"/>
                  </a:lnTo>
                  <a:close/>
                  <a:moveTo>
                    <a:pt x="14694" y="34176"/>
                  </a:moveTo>
                  <a:lnTo>
                    <a:pt x="15352" y="34542"/>
                  </a:lnTo>
                  <a:lnTo>
                    <a:pt x="15644" y="34761"/>
                  </a:lnTo>
                  <a:lnTo>
                    <a:pt x="15900" y="34980"/>
                  </a:lnTo>
                  <a:lnTo>
                    <a:pt x="16156" y="35236"/>
                  </a:lnTo>
                  <a:lnTo>
                    <a:pt x="16449" y="35456"/>
                  </a:lnTo>
                  <a:lnTo>
                    <a:pt x="16704" y="35638"/>
                  </a:lnTo>
                  <a:lnTo>
                    <a:pt x="17033" y="35784"/>
                  </a:lnTo>
                  <a:lnTo>
                    <a:pt x="17289" y="35894"/>
                  </a:lnTo>
                  <a:lnTo>
                    <a:pt x="17472" y="36004"/>
                  </a:lnTo>
                  <a:lnTo>
                    <a:pt x="17691" y="36150"/>
                  </a:lnTo>
                  <a:lnTo>
                    <a:pt x="17838" y="36333"/>
                  </a:lnTo>
                  <a:lnTo>
                    <a:pt x="17984" y="36515"/>
                  </a:lnTo>
                  <a:lnTo>
                    <a:pt x="18057" y="36735"/>
                  </a:lnTo>
                  <a:lnTo>
                    <a:pt x="18130" y="36954"/>
                  </a:lnTo>
                  <a:lnTo>
                    <a:pt x="18130" y="37247"/>
                  </a:lnTo>
                  <a:lnTo>
                    <a:pt x="18130" y="37429"/>
                  </a:lnTo>
                  <a:lnTo>
                    <a:pt x="18166" y="37575"/>
                  </a:lnTo>
                  <a:lnTo>
                    <a:pt x="18788" y="38562"/>
                  </a:lnTo>
                  <a:lnTo>
                    <a:pt x="19080" y="39038"/>
                  </a:lnTo>
                  <a:lnTo>
                    <a:pt x="19409" y="39476"/>
                  </a:lnTo>
                  <a:lnTo>
                    <a:pt x="19629" y="39695"/>
                  </a:lnTo>
                  <a:lnTo>
                    <a:pt x="19702" y="39769"/>
                  </a:lnTo>
                  <a:lnTo>
                    <a:pt x="19775" y="39769"/>
                  </a:lnTo>
                  <a:lnTo>
                    <a:pt x="19884" y="39732"/>
                  </a:lnTo>
                  <a:lnTo>
                    <a:pt x="19994" y="39695"/>
                  </a:lnTo>
                  <a:lnTo>
                    <a:pt x="20177" y="39403"/>
                  </a:lnTo>
                  <a:lnTo>
                    <a:pt x="20469" y="39111"/>
                  </a:lnTo>
                  <a:lnTo>
                    <a:pt x="20762" y="38782"/>
                  </a:lnTo>
                  <a:lnTo>
                    <a:pt x="19921" y="37831"/>
                  </a:lnTo>
                  <a:lnTo>
                    <a:pt x="20140" y="37612"/>
                  </a:lnTo>
                  <a:lnTo>
                    <a:pt x="20360" y="37393"/>
                  </a:lnTo>
                  <a:lnTo>
                    <a:pt x="20615" y="37283"/>
                  </a:lnTo>
                  <a:lnTo>
                    <a:pt x="20871" y="37173"/>
                  </a:lnTo>
                  <a:lnTo>
                    <a:pt x="21091" y="37137"/>
                  </a:lnTo>
                  <a:lnTo>
                    <a:pt x="21310" y="37173"/>
                  </a:lnTo>
                  <a:lnTo>
                    <a:pt x="21383" y="37210"/>
                  </a:lnTo>
                  <a:lnTo>
                    <a:pt x="21420" y="37283"/>
                  </a:lnTo>
                  <a:lnTo>
                    <a:pt x="21529" y="37466"/>
                  </a:lnTo>
                  <a:lnTo>
                    <a:pt x="21566" y="37722"/>
                  </a:lnTo>
                  <a:lnTo>
                    <a:pt x="21566" y="37978"/>
                  </a:lnTo>
                  <a:lnTo>
                    <a:pt x="21566" y="38270"/>
                  </a:lnTo>
                  <a:lnTo>
                    <a:pt x="21675" y="38562"/>
                  </a:lnTo>
                  <a:lnTo>
                    <a:pt x="21749" y="38818"/>
                  </a:lnTo>
                  <a:lnTo>
                    <a:pt x="21895" y="39074"/>
                  </a:lnTo>
                  <a:lnTo>
                    <a:pt x="22041" y="39293"/>
                  </a:lnTo>
                  <a:lnTo>
                    <a:pt x="22224" y="39476"/>
                  </a:lnTo>
                  <a:lnTo>
                    <a:pt x="22443" y="39659"/>
                  </a:lnTo>
                  <a:lnTo>
                    <a:pt x="22735" y="39769"/>
                  </a:lnTo>
                  <a:lnTo>
                    <a:pt x="23028" y="39878"/>
                  </a:lnTo>
                  <a:lnTo>
                    <a:pt x="23320" y="39951"/>
                  </a:lnTo>
                  <a:lnTo>
                    <a:pt x="23576" y="39988"/>
                  </a:lnTo>
                  <a:lnTo>
                    <a:pt x="23722" y="39951"/>
                  </a:lnTo>
                  <a:lnTo>
                    <a:pt x="23905" y="39878"/>
                  </a:lnTo>
                  <a:lnTo>
                    <a:pt x="24051" y="39842"/>
                  </a:lnTo>
                  <a:lnTo>
                    <a:pt x="24234" y="39805"/>
                  </a:lnTo>
                  <a:lnTo>
                    <a:pt x="24490" y="39842"/>
                  </a:lnTo>
                  <a:lnTo>
                    <a:pt x="24709" y="39915"/>
                  </a:lnTo>
                  <a:lnTo>
                    <a:pt x="24965" y="40061"/>
                  </a:lnTo>
                  <a:lnTo>
                    <a:pt x="25221" y="40098"/>
                  </a:lnTo>
                  <a:lnTo>
                    <a:pt x="25331" y="40061"/>
                  </a:lnTo>
                  <a:lnTo>
                    <a:pt x="25477" y="40024"/>
                  </a:lnTo>
                  <a:lnTo>
                    <a:pt x="25586" y="39988"/>
                  </a:lnTo>
                  <a:lnTo>
                    <a:pt x="25733" y="39878"/>
                  </a:lnTo>
                  <a:lnTo>
                    <a:pt x="25879" y="39805"/>
                  </a:lnTo>
                  <a:lnTo>
                    <a:pt x="26062" y="39769"/>
                  </a:lnTo>
                  <a:lnTo>
                    <a:pt x="26171" y="39769"/>
                  </a:lnTo>
                  <a:lnTo>
                    <a:pt x="26354" y="39805"/>
                  </a:lnTo>
                  <a:lnTo>
                    <a:pt x="26464" y="39878"/>
                  </a:lnTo>
                  <a:lnTo>
                    <a:pt x="26537" y="40024"/>
                  </a:lnTo>
                  <a:lnTo>
                    <a:pt x="26610" y="40207"/>
                  </a:lnTo>
                  <a:lnTo>
                    <a:pt x="26646" y="40427"/>
                  </a:lnTo>
                  <a:lnTo>
                    <a:pt x="26610" y="40609"/>
                  </a:lnTo>
                  <a:lnTo>
                    <a:pt x="26537" y="41011"/>
                  </a:lnTo>
                  <a:lnTo>
                    <a:pt x="26427" y="41413"/>
                  </a:lnTo>
                  <a:lnTo>
                    <a:pt x="26281" y="41779"/>
                  </a:lnTo>
                  <a:lnTo>
                    <a:pt x="26098" y="42254"/>
                  </a:lnTo>
                  <a:lnTo>
                    <a:pt x="26025" y="42437"/>
                  </a:lnTo>
                  <a:lnTo>
                    <a:pt x="25915" y="42583"/>
                  </a:lnTo>
                  <a:lnTo>
                    <a:pt x="25842" y="42656"/>
                  </a:lnTo>
                  <a:lnTo>
                    <a:pt x="25696" y="42729"/>
                  </a:lnTo>
                  <a:lnTo>
                    <a:pt x="25550" y="42766"/>
                  </a:lnTo>
                  <a:lnTo>
                    <a:pt x="25367" y="42766"/>
                  </a:lnTo>
                  <a:lnTo>
                    <a:pt x="24709" y="42729"/>
                  </a:lnTo>
                  <a:lnTo>
                    <a:pt x="24307" y="42693"/>
                  </a:lnTo>
                  <a:lnTo>
                    <a:pt x="24088" y="42729"/>
                  </a:lnTo>
                  <a:lnTo>
                    <a:pt x="23613" y="42802"/>
                  </a:lnTo>
                  <a:lnTo>
                    <a:pt x="23174" y="42839"/>
                  </a:lnTo>
                  <a:lnTo>
                    <a:pt x="22772" y="42802"/>
                  </a:lnTo>
                  <a:lnTo>
                    <a:pt x="22406" y="42766"/>
                  </a:lnTo>
                  <a:lnTo>
                    <a:pt x="22004" y="42693"/>
                  </a:lnTo>
                  <a:lnTo>
                    <a:pt x="21639" y="42583"/>
                  </a:lnTo>
                  <a:lnTo>
                    <a:pt x="20908" y="42327"/>
                  </a:lnTo>
                  <a:lnTo>
                    <a:pt x="20177" y="42035"/>
                  </a:lnTo>
                  <a:lnTo>
                    <a:pt x="19884" y="41925"/>
                  </a:lnTo>
                  <a:lnTo>
                    <a:pt x="19592" y="41889"/>
                  </a:lnTo>
                  <a:lnTo>
                    <a:pt x="19409" y="41889"/>
                  </a:lnTo>
                  <a:lnTo>
                    <a:pt x="19190" y="41962"/>
                  </a:lnTo>
                  <a:lnTo>
                    <a:pt x="18971" y="42108"/>
                  </a:lnTo>
                  <a:lnTo>
                    <a:pt x="18824" y="42254"/>
                  </a:lnTo>
                  <a:lnTo>
                    <a:pt x="18715" y="42437"/>
                  </a:lnTo>
                  <a:lnTo>
                    <a:pt x="18678" y="42729"/>
                  </a:lnTo>
                  <a:lnTo>
                    <a:pt x="18642" y="42985"/>
                  </a:lnTo>
                  <a:lnTo>
                    <a:pt x="18605" y="43204"/>
                  </a:lnTo>
                  <a:lnTo>
                    <a:pt x="18495" y="43314"/>
                  </a:lnTo>
                  <a:lnTo>
                    <a:pt x="18349" y="43351"/>
                  </a:lnTo>
                  <a:lnTo>
                    <a:pt x="18093" y="43314"/>
                  </a:lnTo>
                  <a:lnTo>
                    <a:pt x="17801" y="43168"/>
                  </a:lnTo>
                  <a:lnTo>
                    <a:pt x="17362" y="42985"/>
                  </a:lnTo>
                  <a:lnTo>
                    <a:pt x="16924" y="42802"/>
                  </a:lnTo>
                  <a:lnTo>
                    <a:pt x="16668" y="42693"/>
                  </a:lnTo>
                  <a:lnTo>
                    <a:pt x="16558" y="42656"/>
                  </a:lnTo>
                  <a:lnTo>
                    <a:pt x="16485" y="42583"/>
                  </a:lnTo>
                  <a:lnTo>
                    <a:pt x="16375" y="42364"/>
                  </a:lnTo>
                  <a:lnTo>
                    <a:pt x="16229" y="42218"/>
                  </a:lnTo>
                  <a:lnTo>
                    <a:pt x="16046" y="42108"/>
                  </a:lnTo>
                  <a:lnTo>
                    <a:pt x="15864" y="42035"/>
                  </a:lnTo>
                  <a:lnTo>
                    <a:pt x="15498" y="41925"/>
                  </a:lnTo>
                  <a:lnTo>
                    <a:pt x="15096" y="41852"/>
                  </a:lnTo>
                  <a:lnTo>
                    <a:pt x="14840" y="41815"/>
                  </a:lnTo>
                  <a:lnTo>
                    <a:pt x="14621" y="41742"/>
                  </a:lnTo>
                  <a:lnTo>
                    <a:pt x="14182" y="41560"/>
                  </a:lnTo>
                  <a:lnTo>
                    <a:pt x="14036" y="41487"/>
                  </a:lnTo>
                  <a:lnTo>
                    <a:pt x="13927" y="41340"/>
                  </a:lnTo>
                  <a:lnTo>
                    <a:pt x="13890" y="41194"/>
                  </a:lnTo>
                  <a:lnTo>
                    <a:pt x="13963" y="41048"/>
                  </a:lnTo>
                  <a:lnTo>
                    <a:pt x="14036" y="40865"/>
                  </a:lnTo>
                  <a:lnTo>
                    <a:pt x="14073" y="40682"/>
                  </a:lnTo>
                  <a:lnTo>
                    <a:pt x="14073" y="40500"/>
                  </a:lnTo>
                  <a:lnTo>
                    <a:pt x="14073" y="40317"/>
                  </a:lnTo>
                  <a:lnTo>
                    <a:pt x="14000" y="39951"/>
                  </a:lnTo>
                  <a:lnTo>
                    <a:pt x="14000" y="39769"/>
                  </a:lnTo>
                  <a:lnTo>
                    <a:pt x="14036" y="39586"/>
                  </a:lnTo>
                  <a:lnTo>
                    <a:pt x="13598" y="39513"/>
                  </a:lnTo>
                  <a:lnTo>
                    <a:pt x="13232" y="39476"/>
                  </a:lnTo>
                  <a:lnTo>
                    <a:pt x="13195" y="39476"/>
                  </a:lnTo>
                  <a:lnTo>
                    <a:pt x="11989" y="39513"/>
                  </a:lnTo>
                  <a:lnTo>
                    <a:pt x="10783" y="39622"/>
                  </a:lnTo>
                  <a:lnTo>
                    <a:pt x="10198" y="39695"/>
                  </a:lnTo>
                  <a:lnTo>
                    <a:pt x="9650" y="39805"/>
                  </a:lnTo>
                  <a:lnTo>
                    <a:pt x="9102" y="39951"/>
                  </a:lnTo>
                  <a:lnTo>
                    <a:pt x="8590" y="40171"/>
                  </a:lnTo>
                  <a:lnTo>
                    <a:pt x="8115" y="40463"/>
                  </a:lnTo>
                  <a:lnTo>
                    <a:pt x="7896" y="40573"/>
                  </a:lnTo>
                  <a:lnTo>
                    <a:pt x="7749" y="40609"/>
                  </a:lnTo>
                  <a:lnTo>
                    <a:pt x="7274" y="40609"/>
                  </a:lnTo>
                  <a:lnTo>
                    <a:pt x="6909" y="40536"/>
                  </a:lnTo>
                  <a:lnTo>
                    <a:pt x="6141" y="40353"/>
                  </a:lnTo>
                  <a:lnTo>
                    <a:pt x="6214" y="40171"/>
                  </a:lnTo>
                  <a:lnTo>
                    <a:pt x="6287" y="40061"/>
                  </a:lnTo>
                  <a:lnTo>
                    <a:pt x="6397" y="39951"/>
                  </a:lnTo>
                  <a:lnTo>
                    <a:pt x="6507" y="39878"/>
                  </a:lnTo>
                  <a:lnTo>
                    <a:pt x="6762" y="39805"/>
                  </a:lnTo>
                  <a:lnTo>
                    <a:pt x="7018" y="39769"/>
                  </a:lnTo>
                  <a:lnTo>
                    <a:pt x="7311" y="39769"/>
                  </a:lnTo>
                  <a:lnTo>
                    <a:pt x="7567" y="39695"/>
                  </a:lnTo>
                  <a:lnTo>
                    <a:pt x="7786" y="39622"/>
                  </a:lnTo>
                  <a:lnTo>
                    <a:pt x="8005" y="39513"/>
                  </a:lnTo>
                  <a:lnTo>
                    <a:pt x="8188" y="39367"/>
                  </a:lnTo>
                  <a:lnTo>
                    <a:pt x="8371" y="39184"/>
                  </a:lnTo>
                  <a:lnTo>
                    <a:pt x="8517" y="38964"/>
                  </a:lnTo>
                  <a:lnTo>
                    <a:pt x="8627" y="38745"/>
                  </a:lnTo>
                  <a:lnTo>
                    <a:pt x="8736" y="38489"/>
                  </a:lnTo>
                  <a:lnTo>
                    <a:pt x="8773" y="38343"/>
                  </a:lnTo>
                  <a:lnTo>
                    <a:pt x="8773" y="38233"/>
                  </a:lnTo>
                  <a:lnTo>
                    <a:pt x="8773" y="38051"/>
                  </a:lnTo>
                  <a:lnTo>
                    <a:pt x="8773" y="37868"/>
                  </a:lnTo>
                  <a:lnTo>
                    <a:pt x="8846" y="37722"/>
                  </a:lnTo>
                  <a:lnTo>
                    <a:pt x="8919" y="37575"/>
                  </a:lnTo>
                  <a:lnTo>
                    <a:pt x="8992" y="37466"/>
                  </a:lnTo>
                  <a:lnTo>
                    <a:pt x="9102" y="37356"/>
                  </a:lnTo>
                  <a:lnTo>
                    <a:pt x="9394" y="37173"/>
                  </a:lnTo>
                  <a:lnTo>
                    <a:pt x="9723" y="36954"/>
                  </a:lnTo>
                  <a:lnTo>
                    <a:pt x="9869" y="36808"/>
                  </a:lnTo>
                  <a:lnTo>
                    <a:pt x="10016" y="36698"/>
                  </a:lnTo>
                  <a:lnTo>
                    <a:pt x="10125" y="36552"/>
                  </a:lnTo>
                  <a:lnTo>
                    <a:pt x="10198" y="36369"/>
                  </a:lnTo>
                  <a:lnTo>
                    <a:pt x="10235" y="36150"/>
                  </a:lnTo>
                  <a:lnTo>
                    <a:pt x="10271" y="35931"/>
                  </a:lnTo>
                  <a:lnTo>
                    <a:pt x="10271" y="35784"/>
                  </a:lnTo>
                  <a:lnTo>
                    <a:pt x="10381" y="35638"/>
                  </a:lnTo>
                  <a:lnTo>
                    <a:pt x="10527" y="35565"/>
                  </a:lnTo>
                  <a:lnTo>
                    <a:pt x="10710" y="35529"/>
                  </a:lnTo>
                  <a:lnTo>
                    <a:pt x="10820" y="35529"/>
                  </a:lnTo>
                  <a:lnTo>
                    <a:pt x="10929" y="35565"/>
                  </a:lnTo>
                  <a:lnTo>
                    <a:pt x="11185" y="35675"/>
                  </a:lnTo>
                  <a:lnTo>
                    <a:pt x="11660" y="35675"/>
                  </a:lnTo>
                  <a:lnTo>
                    <a:pt x="11843" y="35602"/>
                  </a:lnTo>
                  <a:lnTo>
                    <a:pt x="12062" y="35492"/>
                  </a:lnTo>
                  <a:lnTo>
                    <a:pt x="12282" y="35346"/>
                  </a:lnTo>
                  <a:lnTo>
                    <a:pt x="12684" y="35090"/>
                  </a:lnTo>
                  <a:lnTo>
                    <a:pt x="12830" y="35017"/>
                  </a:lnTo>
                  <a:lnTo>
                    <a:pt x="12976" y="35017"/>
                  </a:lnTo>
                  <a:lnTo>
                    <a:pt x="13159" y="35053"/>
                  </a:lnTo>
                  <a:lnTo>
                    <a:pt x="13342" y="35163"/>
                  </a:lnTo>
                  <a:lnTo>
                    <a:pt x="13488" y="35346"/>
                  </a:lnTo>
                  <a:lnTo>
                    <a:pt x="13671" y="35602"/>
                  </a:lnTo>
                  <a:lnTo>
                    <a:pt x="14000" y="36004"/>
                  </a:lnTo>
                  <a:lnTo>
                    <a:pt x="14329" y="36369"/>
                  </a:lnTo>
                  <a:lnTo>
                    <a:pt x="14694" y="36662"/>
                  </a:lnTo>
                  <a:lnTo>
                    <a:pt x="15133" y="36954"/>
                  </a:lnTo>
                  <a:lnTo>
                    <a:pt x="15425" y="37100"/>
                  </a:lnTo>
                  <a:lnTo>
                    <a:pt x="15681" y="37283"/>
                  </a:lnTo>
                  <a:lnTo>
                    <a:pt x="15937" y="37502"/>
                  </a:lnTo>
                  <a:lnTo>
                    <a:pt x="16193" y="37722"/>
                  </a:lnTo>
                  <a:lnTo>
                    <a:pt x="16302" y="37795"/>
                  </a:lnTo>
                  <a:lnTo>
                    <a:pt x="16375" y="37868"/>
                  </a:lnTo>
                  <a:lnTo>
                    <a:pt x="16449" y="38051"/>
                  </a:lnTo>
                  <a:lnTo>
                    <a:pt x="16449" y="38270"/>
                  </a:lnTo>
                  <a:lnTo>
                    <a:pt x="16412" y="38453"/>
                  </a:lnTo>
                  <a:lnTo>
                    <a:pt x="16302" y="38562"/>
                  </a:lnTo>
                  <a:lnTo>
                    <a:pt x="16156" y="38709"/>
                  </a:lnTo>
                  <a:lnTo>
                    <a:pt x="15973" y="38782"/>
                  </a:lnTo>
                  <a:lnTo>
                    <a:pt x="15827" y="38855"/>
                  </a:lnTo>
                  <a:lnTo>
                    <a:pt x="15608" y="38891"/>
                  </a:lnTo>
                  <a:lnTo>
                    <a:pt x="15389" y="38928"/>
                  </a:lnTo>
                  <a:lnTo>
                    <a:pt x="14877" y="38964"/>
                  </a:lnTo>
                  <a:lnTo>
                    <a:pt x="14987" y="39147"/>
                  </a:lnTo>
                  <a:lnTo>
                    <a:pt x="15096" y="39293"/>
                  </a:lnTo>
                  <a:lnTo>
                    <a:pt x="15206" y="39403"/>
                  </a:lnTo>
                  <a:lnTo>
                    <a:pt x="15352" y="39476"/>
                  </a:lnTo>
                  <a:lnTo>
                    <a:pt x="15644" y="39622"/>
                  </a:lnTo>
                  <a:lnTo>
                    <a:pt x="15791" y="39695"/>
                  </a:lnTo>
                  <a:lnTo>
                    <a:pt x="15900" y="39805"/>
                  </a:lnTo>
                  <a:lnTo>
                    <a:pt x="16375" y="39293"/>
                  </a:lnTo>
                  <a:lnTo>
                    <a:pt x="16595" y="39038"/>
                  </a:lnTo>
                  <a:lnTo>
                    <a:pt x="16814" y="38782"/>
                  </a:lnTo>
                  <a:lnTo>
                    <a:pt x="16887" y="38635"/>
                  </a:lnTo>
                  <a:lnTo>
                    <a:pt x="16924" y="38453"/>
                  </a:lnTo>
                  <a:lnTo>
                    <a:pt x="16997" y="38087"/>
                  </a:lnTo>
                  <a:lnTo>
                    <a:pt x="16997" y="37795"/>
                  </a:lnTo>
                  <a:lnTo>
                    <a:pt x="16997" y="37502"/>
                  </a:lnTo>
                  <a:lnTo>
                    <a:pt x="17655" y="37502"/>
                  </a:lnTo>
                  <a:lnTo>
                    <a:pt x="17472" y="37283"/>
                  </a:lnTo>
                  <a:lnTo>
                    <a:pt x="17326" y="37137"/>
                  </a:lnTo>
                  <a:lnTo>
                    <a:pt x="16631" y="36735"/>
                  </a:lnTo>
                  <a:lnTo>
                    <a:pt x="15937" y="36296"/>
                  </a:lnTo>
                  <a:lnTo>
                    <a:pt x="15718" y="36077"/>
                  </a:lnTo>
                  <a:lnTo>
                    <a:pt x="15498" y="35858"/>
                  </a:lnTo>
                  <a:lnTo>
                    <a:pt x="15242" y="35492"/>
                  </a:lnTo>
                  <a:lnTo>
                    <a:pt x="14913" y="35163"/>
                  </a:lnTo>
                  <a:lnTo>
                    <a:pt x="14767" y="34980"/>
                  </a:lnTo>
                  <a:lnTo>
                    <a:pt x="14658" y="34798"/>
                  </a:lnTo>
                  <a:lnTo>
                    <a:pt x="14658" y="34578"/>
                  </a:lnTo>
                  <a:lnTo>
                    <a:pt x="14694" y="34176"/>
                  </a:lnTo>
                  <a:close/>
                  <a:moveTo>
                    <a:pt x="26391" y="44740"/>
                  </a:moveTo>
                  <a:lnTo>
                    <a:pt x="26537" y="44776"/>
                  </a:lnTo>
                  <a:lnTo>
                    <a:pt x="26646" y="44849"/>
                  </a:lnTo>
                  <a:lnTo>
                    <a:pt x="26756" y="44922"/>
                  </a:lnTo>
                  <a:lnTo>
                    <a:pt x="26829" y="45032"/>
                  </a:lnTo>
                  <a:lnTo>
                    <a:pt x="27451" y="45946"/>
                  </a:lnTo>
                  <a:lnTo>
                    <a:pt x="27779" y="46494"/>
                  </a:lnTo>
                  <a:lnTo>
                    <a:pt x="27999" y="46750"/>
                  </a:lnTo>
                  <a:lnTo>
                    <a:pt x="28255" y="46969"/>
                  </a:lnTo>
                  <a:lnTo>
                    <a:pt x="28328" y="47042"/>
                  </a:lnTo>
                  <a:lnTo>
                    <a:pt x="28401" y="47152"/>
                  </a:lnTo>
                  <a:lnTo>
                    <a:pt x="28511" y="47371"/>
                  </a:lnTo>
                  <a:lnTo>
                    <a:pt x="28584" y="47627"/>
                  </a:lnTo>
                  <a:lnTo>
                    <a:pt x="28657" y="47883"/>
                  </a:lnTo>
                  <a:lnTo>
                    <a:pt x="28693" y="48212"/>
                  </a:lnTo>
                  <a:lnTo>
                    <a:pt x="28803" y="48468"/>
                  </a:lnTo>
                  <a:lnTo>
                    <a:pt x="28949" y="48687"/>
                  </a:lnTo>
                  <a:lnTo>
                    <a:pt x="29168" y="48906"/>
                  </a:lnTo>
                  <a:lnTo>
                    <a:pt x="29424" y="49089"/>
                  </a:lnTo>
                  <a:lnTo>
                    <a:pt x="29607" y="49309"/>
                  </a:lnTo>
                  <a:lnTo>
                    <a:pt x="29790" y="49564"/>
                  </a:lnTo>
                  <a:lnTo>
                    <a:pt x="29936" y="49820"/>
                  </a:lnTo>
                  <a:lnTo>
                    <a:pt x="30265" y="50332"/>
                  </a:lnTo>
                  <a:lnTo>
                    <a:pt x="30448" y="50588"/>
                  </a:lnTo>
                  <a:lnTo>
                    <a:pt x="30667" y="50807"/>
                  </a:lnTo>
                  <a:lnTo>
                    <a:pt x="30667" y="51026"/>
                  </a:lnTo>
                  <a:lnTo>
                    <a:pt x="30740" y="51282"/>
                  </a:lnTo>
                  <a:lnTo>
                    <a:pt x="30886" y="51721"/>
                  </a:lnTo>
                  <a:lnTo>
                    <a:pt x="30923" y="51977"/>
                  </a:lnTo>
                  <a:lnTo>
                    <a:pt x="30996" y="52233"/>
                  </a:lnTo>
                  <a:lnTo>
                    <a:pt x="30996" y="52489"/>
                  </a:lnTo>
                  <a:lnTo>
                    <a:pt x="30959" y="52781"/>
                  </a:lnTo>
                  <a:lnTo>
                    <a:pt x="30484" y="52379"/>
                  </a:lnTo>
                  <a:lnTo>
                    <a:pt x="30338" y="52233"/>
                  </a:lnTo>
                  <a:lnTo>
                    <a:pt x="30155" y="52050"/>
                  </a:lnTo>
                  <a:lnTo>
                    <a:pt x="29680" y="51757"/>
                  </a:lnTo>
                  <a:lnTo>
                    <a:pt x="29497" y="51575"/>
                  </a:lnTo>
                  <a:lnTo>
                    <a:pt x="29315" y="51392"/>
                  </a:lnTo>
                  <a:lnTo>
                    <a:pt x="29168" y="51209"/>
                  </a:lnTo>
                  <a:lnTo>
                    <a:pt x="29022" y="50953"/>
                  </a:lnTo>
                  <a:lnTo>
                    <a:pt x="28949" y="50697"/>
                  </a:lnTo>
                  <a:lnTo>
                    <a:pt x="28876" y="50442"/>
                  </a:lnTo>
                  <a:lnTo>
                    <a:pt x="28803" y="50295"/>
                  </a:lnTo>
                  <a:lnTo>
                    <a:pt x="28693" y="50222"/>
                  </a:lnTo>
                  <a:lnTo>
                    <a:pt x="28474" y="50040"/>
                  </a:lnTo>
                  <a:lnTo>
                    <a:pt x="28328" y="49857"/>
                  </a:lnTo>
                  <a:lnTo>
                    <a:pt x="28182" y="49674"/>
                  </a:lnTo>
                  <a:lnTo>
                    <a:pt x="28108" y="49418"/>
                  </a:lnTo>
                  <a:lnTo>
                    <a:pt x="27962" y="48980"/>
                  </a:lnTo>
                  <a:lnTo>
                    <a:pt x="27816" y="48468"/>
                  </a:lnTo>
                  <a:lnTo>
                    <a:pt x="27743" y="48249"/>
                  </a:lnTo>
                  <a:lnTo>
                    <a:pt x="27670" y="48029"/>
                  </a:lnTo>
                  <a:lnTo>
                    <a:pt x="27524" y="47846"/>
                  </a:lnTo>
                  <a:lnTo>
                    <a:pt x="27341" y="47700"/>
                  </a:lnTo>
                  <a:lnTo>
                    <a:pt x="27195" y="47554"/>
                  </a:lnTo>
                  <a:lnTo>
                    <a:pt x="27085" y="47408"/>
                  </a:lnTo>
                  <a:lnTo>
                    <a:pt x="27012" y="47225"/>
                  </a:lnTo>
                  <a:lnTo>
                    <a:pt x="26939" y="47006"/>
                  </a:lnTo>
                  <a:lnTo>
                    <a:pt x="26829" y="46750"/>
                  </a:lnTo>
                  <a:lnTo>
                    <a:pt x="26720" y="46531"/>
                  </a:lnTo>
                  <a:lnTo>
                    <a:pt x="26427" y="46019"/>
                  </a:lnTo>
                  <a:lnTo>
                    <a:pt x="26281" y="45763"/>
                  </a:lnTo>
                  <a:lnTo>
                    <a:pt x="26135" y="45471"/>
                  </a:lnTo>
                  <a:lnTo>
                    <a:pt x="26098" y="45324"/>
                  </a:lnTo>
                  <a:lnTo>
                    <a:pt x="26062" y="45178"/>
                  </a:lnTo>
                  <a:lnTo>
                    <a:pt x="26025" y="45032"/>
                  </a:lnTo>
                  <a:lnTo>
                    <a:pt x="26062" y="44849"/>
                  </a:lnTo>
                  <a:lnTo>
                    <a:pt x="26244" y="44776"/>
                  </a:lnTo>
                  <a:lnTo>
                    <a:pt x="26391" y="44740"/>
                  </a:lnTo>
                  <a:close/>
                  <a:moveTo>
                    <a:pt x="26317" y="59762"/>
                  </a:moveTo>
                  <a:lnTo>
                    <a:pt x="26354" y="59945"/>
                  </a:lnTo>
                  <a:lnTo>
                    <a:pt x="26354" y="60128"/>
                  </a:lnTo>
                  <a:lnTo>
                    <a:pt x="26317" y="60274"/>
                  </a:lnTo>
                  <a:lnTo>
                    <a:pt x="26281" y="60384"/>
                  </a:lnTo>
                  <a:lnTo>
                    <a:pt x="26098" y="60640"/>
                  </a:lnTo>
                  <a:lnTo>
                    <a:pt x="25952" y="60859"/>
                  </a:lnTo>
                  <a:lnTo>
                    <a:pt x="25842" y="60932"/>
                  </a:lnTo>
                  <a:lnTo>
                    <a:pt x="25696" y="60968"/>
                  </a:lnTo>
                  <a:lnTo>
                    <a:pt x="25623" y="60968"/>
                  </a:lnTo>
                  <a:lnTo>
                    <a:pt x="25513" y="60895"/>
                  </a:lnTo>
                  <a:lnTo>
                    <a:pt x="25440" y="60822"/>
                  </a:lnTo>
                  <a:lnTo>
                    <a:pt x="25367" y="60749"/>
                  </a:lnTo>
                  <a:lnTo>
                    <a:pt x="25331" y="60530"/>
                  </a:lnTo>
                  <a:lnTo>
                    <a:pt x="25331" y="60347"/>
                  </a:lnTo>
                  <a:lnTo>
                    <a:pt x="25367" y="60164"/>
                  </a:lnTo>
                  <a:lnTo>
                    <a:pt x="25440" y="60018"/>
                  </a:lnTo>
                  <a:lnTo>
                    <a:pt x="25550" y="59908"/>
                  </a:lnTo>
                  <a:lnTo>
                    <a:pt x="25696" y="59835"/>
                  </a:lnTo>
                  <a:lnTo>
                    <a:pt x="25842" y="59762"/>
                  </a:lnTo>
                  <a:close/>
                  <a:moveTo>
                    <a:pt x="26500" y="65830"/>
                  </a:moveTo>
                  <a:lnTo>
                    <a:pt x="26537" y="66268"/>
                  </a:lnTo>
                  <a:lnTo>
                    <a:pt x="26391" y="66268"/>
                  </a:lnTo>
                  <a:lnTo>
                    <a:pt x="26427" y="65830"/>
                  </a:lnTo>
                  <a:close/>
                  <a:moveTo>
                    <a:pt x="44959" y="1"/>
                  </a:moveTo>
                  <a:lnTo>
                    <a:pt x="44776" y="110"/>
                  </a:lnTo>
                  <a:lnTo>
                    <a:pt x="44630" y="220"/>
                  </a:lnTo>
                  <a:lnTo>
                    <a:pt x="44557" y="403"/>
                  </a:lnTo>
                  <a:lnTo>
                    <a:pt x="44520" y="732"/>
                  </a:lnTo>
                  <a:lnTo>
                    <a:pt x="44483" y="1097"/>
                  </a:lnTo>
                  <a:lnTo>
                    <a:pt x="44520" y="1426"/>
                  </a:lnTo>
                  <a:lnTo>
                    <a:pt x="44593" y="1755"/>
                  </a:lnTo>
                  <a:lnTo>
                    <a:pt x="44666" y="1974"/>
                  </a:lnTo>
                  <a:lnTo>
                    <a:pt x="44739" y="2157"/>
                  </a:lnTo>
                  <a:lnTo>
                    <a:pt x="44703" y="2230"/>
                  </a:lnTo>
                  <a:lnTo>
                    <a:pt x="44666" y="2303"/>
                  </a:lnTo>
                  <a:lnTo>
                    <a:pt x="44593" y="2413"/>
                  </a:lnTo>
                  <a:lnTo>
                    <a:pt x="44520" y="2486"/>
                  </a:lnTo>
                  <a:lnTo>
                    <a:pt x="44447" y="2559"/>
                  </a:lnTo>
                  <a:lnTo>
                    <a:pt x="44374" y="2632"/>
                  </a:lnTo>
                  <a:lnTo>
                    <a:pt x="44301" y="2852"/>
                  </a:lnTo>
                  <a:lnTo>
                    <a:pt x="44155" y="3107"/>
                  </a:lnTo>
                  <a:lnTo>
                    <a:pt x="44081" y="3217"/>
                  </a:lnTo>
                  <a:lnTo>
                    <a:pt x="44045" y="3254"/>
                  </a:lnTo>
                  <a:lnTo>
                    <a:pt x="43899" y="3254"/>
                  </a:lnTo>
                  <a:lnTo>
                    <a:pt x="43752" y="3217"/>
                  </a:lnTo>
                  <a:lnTo>
                    <a:pt x="43643" y="3144"/>
                  </a:lnTo>
                  <a:lnTo>
                    <a:pt x="43387" y="2998"/>
                  </a:lnTo>
                  <a:lnTo>
                    <a:pt x="43241" y="3107"/>
                  </a:lnTo>
                  <a:lnTo>
                    <a:pt x="43058" y="3217"/>
                  </a:lnTo>
                  <a:lnTo>
                    <a:pt x="42729" y="3400"/>
                  </a:lnTo>
                  <a:lnTo>
                    <a:pt x="42583" y="3509"/>
                  </a:lnTo>
                  <a:lnTo>
                    <a:pt x="42437" y="3656"/>
                  </a:lnTo>
                  <a:lnTo>
                    <a:pt x="42364" y="3838"/>
                  </a:lnTo>
                  <a:lnTo>
                    <a:pt x="42327" y="4058"/>
                  </a:lnTo>
                  <a:lnTo>
                    <a:pt x="42254" y="4131"/>
                  </a:lnTo>
                  <a:lnTo>
                    <a:pt x="42181" y="4167"/>
                  </a:lnTo>
                  <a:lnTo>
                    <a:pt x="41961" y="4314"/>
                  </a:lnTo>
                  <a:lnTo>
                    <a:pt x="41742" y="4460"/>
                  </a:lnTo>
                  <a:lnTo>
                    <a:pt x="41559" y="4606"/>
                  </a:lnTo>
                  <a:lnTo>
                    <a:pt x="41413" y="4789"/>
                  </a:lnTo>
                  <a:lnTo>
                    <a:pt x="41121" y="5191"/>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1194" y="6726"/>
                  </a:lnTo>
                  <a:lnTo>
                    <a:pt x="41486" y="6909"/>
                  </a:lnTo>
                  <a:lnTo>
                    <a:pt x="41304" y="7055"/>
                  </a:lnTo>
                  <a:lnTo>
                    <a:pt x="41121" y="7201"/>
                  </a:lnTo>
                  <a:lnTo>
                    <a:pt x="40572" y="7420"/>
                  </a:lnTo>
                  <a:lnTo>
                    <a:pt x="39988" y="7640"/>
                  </a:lnTo>
                  <a:lnTo>
                    <a:pt x="39805" y="7713"/>
                  </a:lnTo>
                  <a:lnTo>
                    <a:pt x="39659" y="7786"/>
                  </a:lnTo>
                  <a:lnTo>
                    <a:pt x="39549" y="7932"/>
                  </a:lnTo>
                  <a:lnTo>
                    <a:pt x="39476" y="800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572" y="9467"/>
                  </a:lnTo>
                  <a:lnTo>
                    <a:pt x="40719" y="9577"/>
                  </a:lnTo>
                  <a:lnTo>
                    <a:pt x="41011" y="9869"/>
                  </a:lnTo>
                  <a:lnTo>
                    <a:pt x="40865" y="9943"/>
                  </a:lnTo>
                  <a:lnTo>
                    <a:pt x="40719" y="9943"/>
                  </a:lnTo>
                  <a:lnTo>
                    <a:pt x="40536" y="9906"/>
                  </a:lnTo>
                  <a:lnTo>
                    <a:pt x="40353" y="9833"/>
                  </a:lnTo>
                  <a:lnTo>
                    <a:pt x="40061" y="9650"/>
                  </a:lnTo>
                  <a:lnTo>
                    <a:pt x="39768" y="9504"/>
                  </a:lnTo>
                  <a:lnTo>
                    <a:pt x="39476" y="9394"/>
                  </a:lnTo>
                  <a:lnTo>
                    <a:pt x="39147" y="9358"/>
                  </a:lnTo>
                  <a:lnTo>
                    <a:pt x="38891" y="9394"/>
                  </a:lnTo>
                  <a:lnTo>
                    <a:pt x="38635" y="9431"/>
                  </a:lnTo>
                  <a:lnTo>
                    <a:pt x="38855" y="9943"/>
                  </a:lnTo>
                  <a:lnTo>
                    <a:pt x="38599" y="10125"/>
                  </a:lnTo>
                  <a:lnTo>
                    <a:pt x="38489" y="10198"/>
                  </a:lnTo>
                  <a:lnTo>
                    <a:pt x="38343" y="10235"/>
                  </a:lnTo>
                  <a:lnTo>
                    <a:pt x="38306" y="10235"/>
                  </a:lnTo>
                  <a:lnTo>
                    <a:pt x="38197" y="10198"/>
                  </a:lnTo>
                  <a:lnTo>
                    <a:pt x="38124" y="10162"/>
                  </a:lnTo>
                  <a:lnTo>
                    <a:pt x="38050" y="10052"/>
                  </a:lnTo>
                  <a:lnTo>
                    <a:pt x="38050" y="9943"/>
                  </a:lnTo>
                  <a:lnTo>
                    <a:pt x="37977" y="9723"/>
                  </a:lnTo>
                  <a:lnTo>
                    <a:pt x="37904" y="9614"/>
                  </a:lnTo>
                  <a:lnTo>
                    <a:pt x="37795" y="9540"/>
                  </a:lnTo>
                  <a:lnTo>
                    <a:pt x="37758" y="9943"/>
                  </a:lnTo>
                  <a:lnTo>
                    <a:pt x="37758" y="10125"/>
                  </a:lnTo>
                  <a:lnTo>
                    <a:pt x="37685" y="10235"/>
                  </a:lnTo>
                  <a:lnTo>
                    <a:pt x="37575" y="10454"/>
                  </a:lnTo>
                  <a:lnTo>
                    <a:pt x="37502" y="10674"/>
                  </a:lnTo>
                  <a:lnTo>
                    <a:pt x="37502" y="10856"/>
                  </a:lnTo>
                  <a:lnTo>
                    <a:pt x="37539" y="11039"/>
                  </a:lnTo>
                  <a:lnTo>
                    <a:pt x="37612" y="11185"/>
                  </a:lnTo>
                  <a:lnTo>
                    <a:pt x="37721" y="11331"/>
                  </a:lnTo>
                  <a:lnTo>
                    <a:pt x="38014" y="11660"/>
                  </a:lnTo>
                  <a:lnTo>
                    <a:pt x="38197" y="11880"/>
                  </a:lnTo>
                  <a:lnTo>
                    <a:pt x="38270" y="12026"/>
                  </a:lnTo>
                  <a:lnTo>
                    <a:pt x="38270" y="12172"/>
                  </a:lnTo>
                  <a:lnTo>
                    <a:pt x="38306" y="12501"/>
                  </a:lnTo>
                  <a:lnTo>
                    <a:pt x="38416" y="12830"/>
                  </a:lnTo>
                  <a:lnTo>
                    <a:pt x="38526" y="13159"/>
                  </a:lnTo>
                  <a:lnTo>
                    <a:pt x="38708" y="13451"/>
                  </a:lnTo>
                  <a:lnTo>
                    <a:pt x="39366" y="13525"/>
                  </a:lnTo>
                  <a:lnTo>
                    <a:pt x="39257" y="13963"/>
                  </a:lnTo>
                  <a:lnTo>
                    <a:pt x="39220" y="14146"/>
                  </a:lnTo>
                  <a:lnTo>
                    <a:pt x="39220" y="14219"/>
                  </a:lnTo>
                  <a:lnTo>
                    <a:pt x="39257" y="14256"/>
                  </a:lnTo>
                  <a:lnTo>
                    <a:pt x="39403" y="14511"/>
                  </a:lnTo>
                  <a:lnTo>
                    <a:pt x="39476" y="14767"/>
                  </a:lnTo>
                  <a:lnTo>
                    <a:pt x="39512" y="15023"/>
                  </a:lnTo>
                  <a:lnTo>
                    <a:pt x="39512" y="15242"/>
                  </a:lnTo>
                  <a:lnTo>
                    <a:pt x="39439" y="15462"/>
                  </a:lnTo>
                  <a:lnTo>
                    <a:pt x="39366" y="15718"/>
                  </a:lnTo>
                  <a:lnTo>
                    <a:pt x="39184" y="16156"/>
                  </a:lnTo>
                  <a:lnTo>
                    <a:pt x="39110" y="16266"/>
                  </a:lnTo>
                  <a:lnTo>
                    <a:pt x="39074" y="16339"/>
                  </a:lnTo>
                  <a:lnTo>
                    <a:pt x="39001" y="16376"/>
                  </a:lnTo>
                  <a:lnTo>
                    <a:pt x="38928" y="16412"/>
                  </a:lnTo>
                  <a:lnTo>
                    <a:pt x="38818" y="16376"/>
                  </a:lnTo>
                  <a:lnTo>
                    <a:pt x="38672" y="16302"/>
                  </a:lnTo>
                  <a:lnTo>
                    <a:pt x="38855" y="15864"/>
                  </a:lnTo>
                  <a:lnTo>
                    <a:pt x="38928" y="15389"/>
                  </a:lnTo>
                  <a:lnTo>
                    <a:pt x="38928" y="14914"/>
                  </a:lnTo>
                  <a:lnTo>
                    <a:pt x="38891" y="14475"/>
                  </a:lnTo>
                  <a:lnTo>
                    <a:pt x="38818" y="14219"/>
                  </a:lnTo>
                  <a:lnTo>
                    <a:pt x="38745" y="14073"/>
                  </a:lnTo>
                  <a:lnTo>
                    <a:pt x="38672" y="14000"/>
                  </a:lnTo>
                  <a:lnTo>
                    <a:pt x="38453" y="13707"/>
                  </a:lnTo>
                  <a:lnTo>
                    <a:pt x="38270" y="13415"/>
                  </a:lnTo>
                  <a:lnTo>
                    <a:pt x="38124" y="13086"/>
                  </a:lnTo>
                  <a:lnTo>
                    <a:pt x="38014" y="12720"/>
                  </a:lnTo>
                  <a:lnTo>
                    <a:pt x="37795" y="12136"/>
                  </a:lnTo>
                  <a:lnTo>
                    <a:pt x="37648" y="11843"/>
                  </a:lnTo>
                  <a:lnTo>
                    <a:pt x="37502" y="11624"/>
                  </a:lnTo>
                  <a:lnTo>
                    <a:pt x="37319" y="11368"/>
                  </a:lnTo>
                  <a:lnTo>
                    <a:pt x="37210" y="11149"/>
                  </a:lnTo>
                  <a:lnTo>
                    <a:pt x="37173" y="10893"/>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5894" y="8773"/>
                  </a:lnTo>
                  <a:lnTo>
                    <a:pt x="35382" y="8846"/>
                  </a:lnTo>
                  <a:lnTo>
                    <a:pt x="35382" y="10966"/>
                  </a:lnTo>
                  <a:lnTo>
                    <a:pt x="35382" y="11112"/>
                  </a:lnTo>
                  <a:lnTo>
                    <a:pt x="35346" y="11185"/>
                  </a:lnTo>
                  <a:lnTo>
                    <a:pt x="35346" y="11258"/>
                  </a:lnTo>
                  <a:lnTo>
                    <a:pt x="35199" y="11441"/>
                  </a:lnTo>
                  <a:lnTo>
                    <a:pt x="35163" y="11587"/>
                  </a:lnTo>
                  <a:lnTo>
                    <a:pt x="35163" y="11770"/>
                  </a:lnTo>
                  <a:lnTo>
                    <a:pt x="35163" y="11916"/>
                  </a:lnTo>
                  <a:lnTo>
                    <a:pt x="35273" y="12245"/>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735" y="14146"/>
                  </a:lnTo>
                  <a:lnTo>
                    <a:pt x="36771" y="14256"/>
                  </a:lnTo>
                  <a:lnTo>
                    <a:pt x="36844" y="14548"/>
                  </a:lnTo>
                  <a:lnTo>
                    <a:pt x="35784" y="14109"/>
                  </a:lnTo>
                  <a:lnTo>
                    <a:pt x="34834" y="13707"/>
                  </a:lnTo>
                  <a:lnTo>
                    <a:pt x="34395" y="13561"/>
                  </a:lnTo>
                  <a:lnTo>
                    <a:pt x="34176" y="13525"/>
                  </a:lnTo>
                  <a:lnTo>
                    <a:pt x="33957" y="13488"/>
                  </a:lnTo>
                  <a:lnTo>
                    <a:pt x="33810" y="13488"/>
                  </a:lnTo>
                  <a:lnTo>
                    <a:pt x="33482" y="13451"/>
                  </a:lnTo>
                  <a:lnTo>
                    <a:pt x="33153" y="13378"/>
                  </a:lnTo>
                  <a:lnTo>
                    <a:pt x="32860" y="13269"/>
                  </a:lnTo>
                  <a:lnTo>
                    <a:pt x="32568" y="13123"/>
                  </a:lnTo>
                  <a:lnTo>
                    <a:pt x="32239" y="12867"/>
                  </a:lnTo>
                  <a:lnTo>
                    <a:pt x="32166" y="13086"/>
                  </a:lnTo>
                  <a:lnTo>
                    <a:pt x="32166" y="13269"/>
                  </a:lnTo>
                  <a:lnTo>
                    <a:pt x="32166" y="13342"/>
                  </a:lnTo>
                  <a:lnTo>
                    <a:pt x="32202" y="13378"/>
                  </a:lnTo>
                  <a:lnTo>
                    <a:pt x="32348" y="13525"/>
                  </a:lnTo>
                  <a:lnTo>
                    <a:pt x="32787" y="13780"/>
                  </a:lnTo>
                  <a:lnTo>
                    <a:pt x="33153" y="14073"/>
                  </a:lnTo>
                  <a:lnTo>
                    <a:pt x="33299" y="14219"/>
                  </a:lnTo>
                  <a:lnTo>
                    <a:pt x="33335" y="14365"/>
                  </a:lnTo>
                  <a:lnTo>
                    <a:pt x="33372" y="14438"/>
                  </a:lnTo>
                  <a:lnTo>
                    <a:pt x="33335" y="14511"/>
                  </a:lnTo>
                  <a:lnTo>
                    <a:pt x="33226" y="14731"/>
                  </a:lnTo>
                  <a:lnTo>
                    <a:pt x="33006" y="14658"/>
                  </a:lnTo>
                  <a:lnTo>
                    <a:pt x="32750" y="14621"/>
                  </a:lnTo>
                  <a:lnTo>
                    <a:pt x="32422" y="14658"/>
                  </a:lnTo>
                  <a:lnTo>
                    <a:pt x="32093" y="14767"/>
                  </a:lnTo>
                  <a:lnTo>
                    <a:pt x="31471" y="15060"/>
                  </a:lnTo>
                  <a:lnTo>
                    <a:pt x="31215" y="15169"/>
                  </a:lnTo>
                  <a:lnTo>
                    <a:pt x="31033" y="15206"/>
                  </a:lnTo>
                  <a:lnTo>
                    <a:pt x="30886" y="15206"/>
                  </a:lnTo>
                  <a:lnTo>
                    <a:pt x="30777" y="15133"/>
                  </a:lnTo>
                  <a:lnTo>
                    <a:pt x="30704" y="15023"/>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7999" y="16997"/>
                  </a:lnTo>
                  <a:lnTo>
                    <a:pt x="27853" y="16960"/>
                  </a:lnTo>
                  <a:lnTo>
                    <a:pt x="27706" y="16887"/>
                  </a:lnTo>
                  <a:lnTo>
                    <a:pt x="27597" y="16778"/>
                  </a:lnTo>
                  <a:lnTo>
                    <a:pt x="27487" y="16595"/>
                  </a:lnTo>
                  <a:lnTo>
                    <a:pt x="27597" y="16412"/>
                  </a:lnTo>
                  <a:lnTo>
                    <a:pt x="27706" y="16229"/>
                  </a:lnTo>
                  <a:lnTo>
                    <a:pt x="27779" y="16156"/>
                  </a:lnTo>
                  <a:lnTo>
                    <a:pt x="27779" y="16047"/>
                  </a:lnTo>
                  <a:lnTo>
                    <a:pt x="27743" y="15937"/>
                  </a:lnTo>
                  <a:lnTo>
                    <a:pt x="27670" y="15827"/>
                  </a:lnTo>
                  <a:lnTo>
                    <a:pt x="27524" y="15681"/>
                  </a:lnTo>
                  <a:lnTo>
                    <a:pt x="27377" y="15571"/>
                  </a:lnTo>
                  <a:lnTo>
                    <a:pt x="27231" y="15535"/>
                  </a:lnTo>
                  <a:lnTo>
                    <a:pt x="27048" y="15498"/>
                  </a:lnTo>
                  <a:lnTo>
                    <a:pt x="26829" y="15535"/>
                  </a:lnTo>
                  <a:lnTo>
                    <a:pt x="26610" y="15608"/>
                  </a:lnTo>
                  <a:lnTo>
                    <a:pt x="27085" y="17472"/>
                  </a:lnTo>
                  <a:lnTo>
                    <a:pt x="26939" y="17545"/>
                  </a:lnTo>
                  <a:lnTo>
                    <a:pt x="26756" y="17582"/>
                  </a:lnTo>
                  <a:lnTo>
                    <a:pt x="26537" y="17582"/>
                  </a:lnTo>
                  <a:lnTo>
                    <a:pt x="26391" y="17618"/>
                  </a:lnTo>
                  <a:lnTo>
                    <a:pt x="26135" y="17765"/>
                  </a:lnTo>
                  <a:lnTo>
                    <a:pt x="25915" y="17947"/>
                  </a:lnTo>
                  <a:lnTo>
                    <a:pt x="25696" y="18167"/>
                  </a:lnTo>
                  <a:lnTo>
                    <a:pt x="25586" y="18276"/>
                  </a:lnTo>
                  <a:lnTo>
                    <a:pt x="25513" y="18422"/>
                  </a:lnTo>
                  <a:lnTo>
                    <a:pt x="25477" y="18569"/>
                  </a:lnTo>
                  <a:lnTo>
                    <a:pt x="25477" y="18715"/>
                  </a:lnTo>
                  <a:lnTo>
                    <a:pt x="25513" y="18971"/>
                  </a:lnTo>
                  <a:lnTo>
                    <a:pt x="25660" y="19263"/>
                  </a:lnTo>
                  <a:lnTo>
                    <a:pt x="25513" y="19300"/>
                  </a:lnTo>
                  <a:lnTo>
                    <a:pt x="25367" y="19336"/>
                  </a:lnTo>
                  <a:lnTo>
                    <a:pt x="25184" y="19300"/>
                  </a:lnTo>
                  <a:lnTo>
                    <a:pt x="25002" y="19263"/>
                  </a:lnTo>
                  <a:lnTo>
                    <a:pt x="24709" y="19080"/>
                  </a:lnTo>
                  <a:lnTo>
                    <a:pt x="24600" y="19080"/>
                  </a:lnTo>
                  <a:lnTo>
                    <a:pt x="24380" y="19117"/>
                  </a:lnTo>
                  <a:lnTo>
                    <a:pt x="24124" y="19190"/>
                  </a:lnTo>
                  <a:lnTo>
                    <a:pt x="24234" y="19446"/>
                  </a:lnTo>
                  <a:lnTo>
                    <a:pt x="24307" y="19556"/>
                  </a:lnTo>
                  <a:lnTo>
                    <a:pt x="24380" y="19629"/>
                  </a:lnTo>
                  <a:lnTo>
                    <a:pt x="24490" y="19738"/>
                  </a:lnTo>
                  <a:lnTo>
                    <a:pt x="24563" y="19848"/>
                  </a:lnTo>
                  <a:lnTo>
                    <a:pt x="24600" y="19994"/>
                  </a:lnTo>
                  <a:lnTo>
                    <a:pt x="24636" y="20140"/>
                  </a:lnTo>
                  <a:lnTo>
                    <a:pt x="24015" y="19848"/>
                  </a:lnTo>
                  <a:lnTo>
                    <a:pt x="23832" y="19738"/>
                  </a:lnTo>
                  <a:lnTo>
                    <a:pt x="23686" y="19592"/>
                  </a:lnTo>
                  <a:lnTo>
                    <a:pt x="23576" y="19482"/>
                  </a:lnTo>
                  <a:lnTo>
                    <a:pt x="23503" y="19300"/>
                  </a:lnTo>
                  <a:lnTo>
                    <a:pt x="23320" y="18751"/>
                  </a:lnTo>
                  <a:lnTo>
                    <a:pt x="23247" y="18532"/>
                  </a:lnTo>
                  <a:lnTo>
                    <a:pt x="23174" y="18349"/>
                  </a:lnTo>
                  <a:lnTo>
                    <a:pt x="22918" y="17874"/>
                  </a:lnTo>
                  <a:lnTo>
                    <a:pt x="23284" y="17947"/>
                  </a:lnTo>
                  <a:lnTo>
                    <a:pt x="23649" y="18020"/>
                  </a:lnTo>
                  <a:lnTo>
                    <a:pt x="24161" y="18094"/>
                  </a:lnTo>
                  <a:lnTo>
                    <a:pt x="24673" y="18130"/>
                  </a:lnTo>
                  <a:lnTo>
                    <a:pt x="24892" y="18130"/>
                  </a:lnTo>
                  <a:lnTo>
                    <a:pt x="25184" y="18057"/>
                  </a:lnTo>
                  <a:lnTo>
                    <a:pt x="25331" y="17984"/>
                  </a:lnTo>
                  <a:lnTo>
                    <a:pt x="25477" y="17911"/>
                  </a:lnTo>
                  <a:lnTo>
                    <a:pt x="25550" y="17801"/>
                  </a:lnTo>
                  <a:lnTo>
                    <a:pt x="25660" y="17655"/>
                  </a:lnTo>
                  <a:lnTo>
                    <a:pt x="25733" y="17509"/>
                  </a:lnTo>
                  <a:lnTo>
                    <a:pt x="25769" y="17326"/>
                  </a:lnTo>
                  <a:lnTo>
                    <a:pt x="25806" y="17034"/>
                  </a:lnTo>
                  <a:lnTo>
                    <a:pt x="25769" y="16887"/>
                  </a:lnTo>
                  <a:lnTo>
                    <a:pt x="25733" y="16778"/>
                  </a:lnTo>
                  <a:lnTo>
                    <a:pt x="25660" y="16668"/>
                  </a:lnTo>
                  <a:lnTo>
                    <a:pt x="25550" y="16558"/>
                  </a:lnTo>
                  <a:lnTo>
                    <a:pt x="25294" y="16376"/>
                  </a:lnTo>
                  <a:lnTo>
                    <a:pt x="24526" y="15937"/>
                  </a:lnTo>
                  <a:lnTo>
                    <a:pt x="23759" y="15462"/>
                  </a:lnTo>
                  <a:lnTo>
                    <a:pt x="23466" y="15279"/>
                  </a:lnTo>
                  <a:lnTo>
                    <a:pt x="23137" y="15133"/>
                  </a:lnTo>
                  <a:lnTo>
                    <a:pt x="22772" y="15060"/>
                  </a:lnTo>
                  <a:lnTo>
                    <a:pt x="22406" y="15023"/>
                  </a:lnTo>
                  <a:lnTo>
                    <a:pt x="22151" y="14987"/>
                  </a:lnTo>
                  <a:lnTo>
                    <a:pt x="22041" y="14950"/>
                  </a:lnTo>
                  <a:lnTo>
                    <a:pt x="21968" y="14877"/>
                  </a:lnTo>
                  <a:lnTo>
                    <a:pt x="21822" y="14767"/>
                  </a:lnTo>
                  <a:lnTo>
                    <a:pt x="21712" y="14694"/>
                  </a:lnTo>
                  <a:lnTo>
                    <a:pt x="21566" y="14658"/>
                  </a:lnTo>
                  <a:lnTo>
                    <a:pt x="21456" y="14658"/>
                  </a:lnTo>
                  <a:lnTo>
                    <a:pt x="21200" y="14694"/>
                  </a:lnTo>
                  <a:lnTo>
                    <a:pt x="21127" y="14694"/>
                  </a:lnTo>
                  <a:lnTo>
                    <a:pt x="20944" y="14658"/>
                  </a:lnTo>
                  <a:lnTo>
                    <a:pt x="20689" y="14585"/>
                  </a:lnTo>
                  <a:lnTo>
                    <a:pt x="21091" y="14073"/>
                  </a:lnTo>
                  <a:lnTo>
                    <a:pt x="20360" y="13780"/>
                  </a:lnTo>
                  <a:lnTo>
                    <a:pt x="20140" y="13744"/>
                  </a:lnTo>
                  <a:lnTo>
                    <a:pt x="20031" y="13707"/>
                  </a:lnTo>
                  <a:lnTo>
                    <a:pt x="19957" y="13671"/>
                  </a:lnTo>
                  <a:lnTo>
                    <a:pt x="19775" y="13525"/>
                  </a:lnTo>
                  <a:lnTo>
                    <a:pt x="19665" y="13525"/>
                  </a:lnTo>
                  <a:lnTo>
                    <a:pt x="19592" y="13488"/>
                  </a:lnTo>
                  <a:lnTo>
                    <a:pt x="19482" y="13525"/>
                  </a:lnTo>
                  <a:lnTo>
                    <a:pt x="19336" y="13561"/>
                  </a:lnTo>
                  <a:lnTo>
                    <a:pt x="19153" y="13744"/>
                  </a:lnTo>
                  <a:lnTo>
                    <a:pt x="18569" y="13488"/>
                  </a:lnTo>
                  <a:lnTo>
                    <a:pt x="16997" y="14402"/>
                  </a:lnTo>
                  <a:lnTo>
                    <a:pt x="16851" y="14475"/>
                  </a:lnTo>
                  <a:lnTo>
                    <a:pt x="16704" y="14621"/>
                  </a:lnTo>
                  <a:lnTo>
                    <a:pt x="16595" y="14731"/>
                  </a:lnTo>
                  <a:lnTo>
                    <a:pt x="16449" y="14804"/>
                  </a:lnTo>
                  <a:lnTo>
                    <a:pt x="16046" y="14914"/>
                  </a:lnTo>
                  <a:lnTo>
                    <a:pt x="15864" y="15023"/>
                  </a:lnTo>
                  <a:lnTo>
                    <a:pt x="15681" y="15133"/>
                  </a:lnTo>
                  <a:lnTo>
                    <a:pt x="15535" y="15279"/>
                  </a:lnTo>
                  <a:lnTo>
                    <a:pt x="15425" y="15425"/>
                  </a:lnTo>
                  <a:lnTo>
                    <a:pt x="15315" y="15645"/>
                  </a:lnTo>
                  <a:lnTo>
                    <a:pt x="15279" y="15864"/>
                  </a:lnTo>
                  <a:lnTo>
                    <a:pt x="15060" y="15864"/>
                  </a:lnTo>
                  <a:lnTo>
                    <a:pt x="14950" y="15827"/>
                  </a:lnTo>
                  <a:lnTo>
                    <a:pt x="14840" y="15791"/>
                  </a:lnTo>
                  <a:lnTo>
                    <a:pt x="14731" y="15754"/>
                  </a:lnTo>
                  <a:lnTo>
                    <a:pt x="14658" y="15791"/>
                  </a:lnTo>
                  <a:lnTo>
                    <a:pt x="14621" y="15827"/>
                  </a:lnTo>
                  <a:lnTo>
                    <a:pt x="14548" y="15864"/>
                  </a:lnTo>
                  <a:lnTo>
                    <a:pt x="14511" y="15974"/>
                  </a:lnTo>
                  <a:lnTo>
                    <a:pt x="14475" y="16120"/>
                  </a:lnTo>
                  <a:lnTo>
                    <a:pt x="14475" y="16229"/>
                  </a:lnTo>
                  <a:lnTo>
                    <a:pt x="14511" y="16302"/>
                  </a:lnTo>
                  <a:lnTo>
                    <a:pt x="14584" y="16339"/>
                  </a:lnTo>
                  <a:lnTo>
                    <a:pt x="14767" y="16449"/>
                  </a:lnTo>
                  <a:lnTo>
                    <a:pt x="14877" y="16522"/>
                  </a:lnTo>
                  <a:lnTo>
                    <a:pt x="14694" y="17070"/>
                  </a:lnTo>
                  <a:lnTo>
                    <a:pt x="14584" y="17289"/>
                  </a:lnTo>
                  <a:lnTo>
                    <a:pt x="14438" y="17509"/>
                  </a:lnTo>
                  <a:lnTo>
                    <a:pt x="14182" y="17874"/>
                  </a:lnTo>
                  <a:lnTo>
                    <a:pt x="13963" y="18276"/>
                  </a:lnTo>
                  <a:lnTo>
                    <a:pt x="13817" y="18678"/>
                  </a:lnTo>
                  <a:lnTo>
                    <a:pt x="13744" y="19154"/>
                  </a:lnTo>
                  <a:lnTo>
                    <a:pt x="13707" y="19263"/>
                  </a:lnTo>
                  <a:lnTo>
                    <a:pt x="13671" y="19373"/>
                  </a:lnTo>
                  <a:lnTo>
                    <a:pt x="13524" y="19556"/>
                  </a:lnTo>
                  <a:lnTo>
                    <a:pt x="13269" y="19885"/>
                  </a:lnTo>
                  <a:lnTo>
                    <a:pt x="13122" y="20031"/>
                  </a:lnTo>
                  <a:lnTo>
                    <a:pt x="13013" y="20177"/>
                  </a:lnTo>
                  <a:lnTo>
                    <a:pt x="12720" y="20542"/>
                  </a:lnTo>
                  <a:lnTo>
                    <a:pt x="12391" y="20871"/>
                  </a:lnTo>
                  <a:lnTo>
                    <a:pt x="12026" y="21164"/>
                  </a:lnTo>
                  <a:lnTo>
                    <a:pt x="11624" y="21420"/>
                  </a:lnTo>
                  <a:lnTo>
                    <a:pt x="11404" y="21602"/>
                  </a:lnTo>
                  <a:lnTo>
                    <a:pt x="11149" y="21785"/>
                  </a:lnTo>
                  <a:lnTo>
                    <a:pt x="10966" y="22005"/>
                  </a:lnTo>
                  <a:lnTo>
                    <a:pt x="10893" y="22114"/>
                  </a:lnTo>
                  <a:lnTo>
                    <a:pt x="10820" y="22260"/>
                  </a:lnTo>
                  <a:lnTo>
                    <a:pt x="10783" y="22553"/>
                  </a:lnTo>
                  <a:lnTo>
                    <a:pt x="10783" y="22882"/>
                  </a:lnTo>
                  <a:lnTo>
                    <a:pt x="10893" y="23540"/>
                  </a:lnTo>
                  <a:lnTo>
                    <a:pt x="10929" y="23796"/>
                  </a:lnTo>
                  <a:lnTo>
                    <a:pt x="10966" y="23942"/>
                  </a:lnTo>
                  <a:lnTo>
                    <a:pt x="10929" y="24088"/>
                  </a:lnTo>
                  <a:lnTo>
                    <a:pt x="10929" y="24344"/>
                  </a:lnTo>
                  <a:lnTo>
                    <a:pt x="10966" y="24600"/>
                  </a:lnTo>
                  <a:lnTo>
                    <a:pt x="11039" y="24856"/>
                  </a:lnTo>
                  <a:lnTo>
                    <a:pt x="11112" y="25111"/>
                  </a:lnTo>
                  <a:lnTo>
                    <a:pt x="11258" y="25258"/>
                  </a:lnTo>
                  <a:lnTo>
                    <a:pt x="11404" y="25404"/>
                  </a:lnTo>
                  <a:lnTo>
                    <a:pt x="11587" y="25477"/>
                  </a:lnTo>
                  <a:lnTo>
                    <a:pt x="11953" y="25477"/>
                  </a:lnTo>
                  <a:lnTo>
                    <a:pt x="12135" y="25440"/>
                  </a:lnTo>
                  <a:lnTo>
                    <a:pt x="12318" y="25331"/>
                  </a:lnTo>
                  <a:lnTo>
                    <a:pt x="12464" y="25221"/>
                  </a:lnTo>
                  <a:lnTo>
                    <a:pt x="13342" y="24527"/>
                  </a:lnTo>
                  <a:lnTo>
                    <a:pt x="14255" y="26756"/>
                  </a:lnTo>
                  <a:lnTo>
                    <a:pt x="13488" y="27414"/>
                  </a:lnTo>
                  <a:lnTo>
                    <a:pt x="13415" y="27012"/>
                  </a:lnTo>
                  <a:lnTo>
                    <a:pt x="13378" y="26647"/>
                  </a:lnTo>
                  <a:lnTo>
                    <a:pt x="13342" y="26245"/>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7012"/>
                  </a:lnTo>
                  <a:lnTo>
                    <a:pt x="12355" y="27268"/>
                  </a:lnTo>
                  <a:lnTo>
                    <a:pt x="12501" y="27816"/>
                  </a:lnTo>
                  <a:lnTo>
                    <a:pt x="12538" y="28145"/>
                  </a:lnTo>
                  <a:lnTo>
                    <a:pt x="12538" y="28291"/>
                  </a:lnTo>
                  <a:lnTo>
                    <a:pt x="12501" y="28401"/>
                  </a:lnTo>
                  <a:lnTo>
                    <a:pt x="12464" y="28474"/>
                  </a:lnTo>
                  <a:lnTo>
                    <a:pt x="12355" y="28547"/>
                  </a:lnTo>
                  <a:lnTo>
                    <a:pt x="12209" y="28620"/>
                  </a:lnTo>
                  <a:lnTo>
                    <a:pt x="12026" y="28693"/>
                  </a:lnTo>
                  <a:lnTo>
                    <a:pt x="11551" y="28840"/>
                  </a:lnTo>
                  <a:lnTo>
                    <a:pt x="11039" y="29022"/>
                  </a:lnTo>
                  <a:lnTo>
                    <a:pt x="10747" y="29169"/>
                  </a:lnTo>
                  <a:lnTo>
                    <a:pt x="10637" y="29278"/>
                  </a:lnTo>
                  <a:lnTo>
                    <a:pt x="10600" y="29388"/>
                  </a:lnTo>
                  <a:lnTo>
                    <a:pt x="10527" y="29644"/>
                  </a:lnTo>
                  <a:lnTo>
                    <a:pt x="10418" y="29863"/>
                  </a:lnTo>
                  <a:lnTo>
                    <a:pt x="10271" y="30046"/>
                  </a:lnTo>
                  <a:lnTo>
                    <a:pt x="10125" y="30192"/>
                  </a:lnTo>
                  <a:lnTo>
                    <a:pt x="9796" y="30484"/>
                  </a:lnTo>
                  <a:lnTo>
                    <a:pt x="9394" y="30740"/>
                  </a:lnTo>
                  <a:lnTo>
                    <a:pt x="9321" y="30923"/>
                  </a:lnTo>
                  <a:lnTo>
                    <a:pt x="9211" y="31106"/>
                  </a:lnTo>
                  <a:lnTo>
                    <a:pt x="9102" y="31252"/>
                  </a:lnTo>
                  <a:lnTo>
                    <a:pt x="8956" y="31362"/>
                  </a:lnTo>
                  <a:lnTo>
                    <a:pt x="8809" y="31435"/>
                  </a:lnTo>
                  <a:lnTo>
                    <a:pt x="8627" y="31508"/>
                  </a:lnTo>
                  <a:lnTo>
                    <a:pt x="8444" y="31544"/>
                  </a:lnTo>
                  <a:lnTo>
                    <a:pt x="8005" y="31544"/>
                  </a:lnTo>
                  <a:lnTo>
                    <a:pt x="7749" y="31983"/>
                  </a:lnTo>
                  <a:lnTo>
                    <a:pt x="7384" y="31947"/>
                  </a:lnTo>
                  <a:lnTo>
                    <a:pt x="7165" y="31983"/>
                  </a:lnTo>
                  <a:lnTo>
                    <a:pt x="6872" y="32093"/>
                  </a:lnTo>
                  <a:lnTo>
                    <a:pt x="6762" y="32202"/>
                  </a:lnTo>
                  <a:lnTo>
                    <a:pt x="6689" y="32312"/>
                  </a:lnTo>
                  <a:lnTo>
                    <a:pt x="6653" y="32385"/>
                  </a:lnTo>
                  <a:lnTo>
                    <a:pt x="6689" y="32458"/>
                  </a:lnTo>
                  <a:lnTo>
                    <a:pt x="6762" y="32604"/>
                  </a:lnTo>
                  <a:lnTo>
                    <a:pt x="6872" y="3271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042" y="35090"/>
                  </a:lnTo>
                  <a:lnTo>
                    <a:pt x="8005" y="35200"/>
                  </a:lnTo>
                  <a:lnTo>
                    <a:pt x="7932" y="35273"/>
                  </a:lnTo>
                  <a:lnTo>
                    <a:pt x="7859" y="35346"/>
                  </a:lnTo>
                  <a:lnTo>
                    <a:pt x="7749" y="35382"/>
                  </a:lnTo>
                  <a:lnTo>
                    <a:pt x="7457" y="35419"/>
                  </a:lnTo>
                  <a:lnTo>
                    <a:pt x="7347" y="35419"/>
                  </a:lnTo>
                  <a:lnTo>
                    <a:pt x="6324" y="35346"/>
                  </a:lnTo>
                  <a:lnTo>
                    <a:pt x="526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625"/>
                  </a:lnTo>
                  <a:lnTo>
                    <a:pt x="4387" y="37100"/>
                  </a:lnTo>
                  <a:lnTo>
                    <a:pt x="4313" y="37575"/>
                  </a:lnTo>
                  <a:lnTo>
                    <a:pt x="4277" y="37795"/>
                  </a:lnTo>
                  <a:lnTo>
                    <a:pt x="4167" y="38051"/>
                  </a:lnTo>
                  <a:lnTo>
                    <a:pt x="4131" y="38233"/>
                  </a:lnTo>
                  <a:lnTo>
                    <a:pt x="4131" y="38380"/>
                  </a:lnTo>
                  <a:lnTo>
                    <a:pt x="4167" y="38562"/>
                  </a:lnTo>
                  <a:lnTo>
                    <a:pt x="4240" y="38709"/>
                  </a:lnTo>
                  <a:lnTo>
                    <a:pt x="4387" y="39074"/>
                  </a:lnTo>
                  <a:lnTo>
                    <a:pt x="4533" y="39403"/>
                  </a:lnTo>
                  <a:lnTo>
                    <a:pt x="4606" y="39476"/>
                  </a:lnTo>
                  <a:lnTo>
                    <a:pt x="4752" y="39513"/>
                  </a:lnTo>
                  <a:lnTo>
                    <a:pt x="4789" y="39513"/>
                  </a:lnTo>
                  <a:lnTo>
                    <a:pt x="4971" y="39476"/>
                  </a:lnTo>
                  <a:lnTo>
                    <a:pt x="5118" y="39513"/>
                  </a:lnTo>
                  <a:lnTo>
                    <a:pt x="5264" y="39549"/>
                  </a:lnTo>
                  <a:lnTo>
                    <a:pt x="5410" y="39622"/>
                  </a:lnTo>
                  <a:lnTo>
                    <a:pt x="5520" y="39732"/>
                  </a:lnTo>
                  <a:lnTo>
                    <a:pt x="5702" y="39951"/>
                  </a:lnTo>
                  <a:lnTo>
                    <a:pt x="5885" y="40244"/>
                  </a:lnTo>
                  <a:lnTo>
                    <a:pt x="5739" y="40682"/>
                  </a:lnTo>
                  <a:lnTo>
                    <a:pt x="5666" y="40902"/>
                  </a:lnTo>
                  <a:lnTo>
                    <a:pt x="5520" y="41084"/>
                  </a:lnTo>
                  <a:lnTo>
                    <a:pt x="5373" y="41231"/>
                  </a:lnTo>
                  <a:lnTo>
                    <a:pt x="5154" y="41377"/>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596" y="44703"/>
                  </a:lnTo>
                  <a:lnTo>
                    <a:pt x="2449" y="44813"/>
                  </a:lnTo>
                  <a:lnTo>
                    <a:pt x="2303" y="44922"/>
                  </a:lnTo>
                  <a:lnTo>
                    <a:pt x="1974" y="45288"/>
                  </a:lnTo>
                  <a:lnTo>
                    <a:pt x="1645" y="45690"/>
                  </a:lnTo>
                  <a:lnTo>
                    <a:pt x="1316" y="46129"/>
                  </a:lnTo>
                  <a:lnTo>
                    <a:pt x="1024" y="46531"/>
                  </a:lnTo>
                  <a:lnTo>
                    <a:pt x="512" y="47444"/>
                  </a:lnTo>
                  <a:lnTo>
                    <a:pt x="37" y="48358"/>
                  </a:lnTo>
                  <a:lnTo>
                    <a:pt x="220" y="48797"/>
                  </a:lnTo>
                  <a:lnTo>
                    <a:pt x="329" y="49199"/>
                  </a:lnTo>
                  <a:lnTo>
                    <a:pt x="439" y="49564"/>
                  </a:lnTo>
                  <a:lnTo>
                    <a:pt x="476" y="49930"/>
                  </a:lnTo>
                  <a:lnTo>
                    <a:pt x="439" y="50295"/>
                  </a:lnTo>
                  <a:lnTo>
                    <a:pt x="402" y="50661"/>
                  </a:lnTo>
                  <a:lnTo>
                    <a:pt x="293" y="51026"/>
                  </a:lnTo>
                  <a:lnTo>
                    <a:pt x="110" y="51465"/>
                  </a:lnTo>
                  <a:lnTo>
                    <a:pt x="37" y="51721"/>
                  </a:lnTo>
                  <a:lnTo>
                    <a:pt x="0" y="52013"/>
                  </a:lnTo>
                  <a:lnTo>
                    <a:pt x="0" y="52306"/>
                  </a:lnTo>
                  <a:lnTo>
                    <a:pt x="74" y="52562"/>
                  </a:lnTo>
                  <a:lnTo>
                    <a:pt x="147" y="52854"/>
                  </a:lnTo>
                  <a:lnTo>
                    <a:pt x="256" y="53110"/>
                  </a:lnTo>
                  <a:lnTo>
                    <a:pt x="439" y="53329"/>
                  </a:lnTo>
                  <a:lnTo>
                    <a:pt x="622" y="53549"/>
                  </a:lnTo>
                  <a:lnTo>
                    <a:pt x="1060" y="53951"/>
                  </a:lnTo>
                  <a:lnTo>
                    <a:pt x="1499" y="54353"/>
                  </a:lnTo>
                  <a:lnTo>
                    <a:pt x="1718" y="54572"/>
                  </a:lnTo>
                  <a:lnTo>
                    <a:pt x="1865" y="54828"/>
                  </a:lnTo>
                  <a:lnTo>
                    <a:pt x="2011" y="55084"/>
                  </a:lnTo>
                  <a:lnTo>
                    <a:pt x="2120" y="55376"/>
                  </a:lnTo>
                  <a:lnTo>
                    <a:pt x="2194" y="55559"/>
                  </a:lnTo>
                  <a:lnTo>
                    <a:pt x="2303" y="55705"/>
                  </a:lnTo>
                  <a:lnTo>
                    <a:pt x="2449" y="55851"/>
                  </a:lnTo>
                  <a:lnTo>
                    <a:pt x="2596" y="55961"/>
                  </a:lnTo>
                  <a:lnTo>
                    <a:pt x="3436" y="56582"/>
                  </a:lnTo>
                  <a:lnTo>
                    <a:pt x="4277" y="57167"/>
                  </a:lnTo>
                  <a:lnTo>
                    <a:pt x="4460" y="57277"/>
                  </a:lnTo>
                  <a:lnTo>
                    <a:pt x="4642" y="57350"/>
                  </a:lnTo>
                  <a:lnTo>
                    <a:pt x="4825" y="57423"/>
                  </a:lnTo>
                  <a:lnTo>
                    <a:pt x="5008" y="57423"/>
                  </a:lnTo>
                  <a:lnTo>
                    <a:pt x="5264" y="57386"/>
                  </a:lnTo>
                  <a:lnTo>
                    <a:pt x="5556" y="57277"/>
                  </a:lnTo>
                  <a:lnTo>
                    <a:pt x="5812" y="57167"/>
                  </a:lnTo>
                  <a:lnTo>
                    <a:pt x="6031" y="57131"/>
                  </a:lnTo>
                  <a:lnTo>
                    <a:pt x="6287" y="57094"/>
                  </a:lnTo>
                  <a:lnTo>
                    <a:pt x="6543" y="57094"/>
                  </a:lnTo>
                  <a:lnTo>
                    <a:pt x="7384" y="57131"/>
                  </a:lnTo>
                  <a:lnTo>
                    <a:pt x="8042" y="57131"/>
                  </a:lnTo>
                  <a:lnTo>
                    <a:pt x="8261" y="57094"/>
                  </a:lnTo>
                  <a:lnTo>
                    <a:pt x="8553" y="56984"/>
                  </a:lnTo>
                  <a:lnTo>
                    <a:pt x="8846" y="56875"/>
                  </a:lnTo>
                  <a:lnTo>
                    <a:pt x="9138" y="56729"/>
                  </a:lnTo>
                  <a:lnTo>
                    <a:pt x="9431" y="56655"/>
                  </a:lnTo>
                  <a:lnTo>
                    <a:pt x="9979" y="56546"/>
                  </a:lnTo>
                  <a:lnTo>
                    <a:pt x="10564" y="56473"/>
                  </a:lnTo>
                  <a:lnTo>
                    <a:pt x="10783" y="56509"/>
                  </a:lnTo>
                  <a:lnTo>
                    <a:pt x="10929" y="56509"/>
                  </a:lnTo>
                  <a:lnTo>
                    <a:pt x="11039" y="56582"/>
                  </a:lnTo>
                  <a:lnTo>
                    <a:pt x="11112" y="56655"/>
                  </a:lnTo>
                  <a:lnTo>
                    <a:pt x="11222" y="56765"/>
                  </a:lnTo>
                  <a:lnTo>
                    <a:pt x="11331" y="56984"/>
                  </a:lnTo>
                  <a:lnTo>
                    <a:pt x="11441" y="57240"/>
                  </a:lnTo>
                  <a:lnTo>
                    <a:pt x="11587" y="57423"/>
                  </a:lnTo>
                  <a:lnTo>
                    <a:pt x="11733" y="57533"/>
                  </a:lnTo>
                  <a:lnTo>
                    <a:pt x="11880" y="57606"/>
                  </a:lnTo>
                  <a:lnTo>
                    <a:pt x="12099" y="57642"/>
                  </a:lnTo>
                  <a:lnTo>
                    <a:pt x="12318" y="57606"/>
                  </a:lnTo>
                  <a:lnTo>
                    <a:pt x="12574" y="57533"/>
                  </a:lnTo>
                  <a:lnTo>
                    <a:pt x="12720" y="57496"/>
                  </a:lnTo>
                  <a:lnTo>
                    <a:pt x="12903" y="57460"/>
                  </a:lnTo>
                  <a:lnTo>
                    <a:pt x="13159" y="57496"/>
                  </a:lnTo>
                  <a:lnTo>
                    <a:pt x="13415" y="57606"/>
                  </a:lnTo>
                  <a:lnTo>
                    <a:pt x="13598" y="57752"/>
                  </a:lnTo>
                  <a:lnTo>
                    <a:pt x="13634" y="57862"/>
                  </a:lnTo>
                  <a:lnTo>
                    <a:pt x="13707" y="57971"/>
                  </a:lnTo>
                  <a:lnTo>
                    <a:pt x="13744" y="58191"/>
                  </a:lnTo>
                  <a:lnTo>
                    <a:pt x="13744" y="58410"/>
                  </a:lnTo>
                  <a:lnTo>
                    <a:pt x="13707" y="58629"/>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584" y="62065"/>
                  </a:lnTo>
                  <a:lnTo>
                    <a:pt x="14804" y="62357"/>
                  </a:lnTo>
                  <a:lnTo>
                    <a:pt x="14987" y="62650"/>
                  </a:lnTo>
                  <a:lnTo>
                    <a:pt x="15096" y="62979"/>
                  </a:lnTo>
                  <a:lnTo>
                    <a:pt x="15242" y="63308"/>
                  </a:lnTo>
                  <a:lnTo>
                    <a:pt x="15315" y="63673"/>
                  </a:lnTo>
                  <a:lnTo>
                    <a:pt x="15462" y="64368"/>
                  </a:lnTo>
                  <a:lnTo>
                    <a:pt x="15535" y="64843"/>
                  </a:lnTo>
                  <a:lnTo>
                    <a:pt x="15644" y="65318"/>
                  </a:lnTo>
                  <a:lnTo>
                    <a:pt x="15718" y="65537"/>
                  </a:lnTo>
                  <a:lnTo>
                    <a:pt x="15754" y="65757"/>
                  </a:lnTo>
                  <a:lnTo>
                    <a:pt x="15718" y="65866"/>
                  </a:lnTo>
                  <a:lnTo>
                    <a:pt x="15681" y="65976"/>
                  </a:lnTo>
                  <a:lnTo>
                    <a:pt x="15644" y="66086"/>
                  </a:lnTo>
                  <a:lnTo>
                    <a:pt x="15571" y="66159"/>
                  </a:lnTo>
                  <a:lnTo>
                    <a:pt x="15389" y="66342"/>
                  </a:lnTo>
                  <a:lnTo>
                    <a:pt x="15242" y="66561"/>
                  </a:lnTo>
                  <a:lnTo>
                    <a:pt x="15096" y="66744"/>
                  </a:lnTo>
                  <a:lnTo>
                    <a:pt x="14987" y="66963"/>
                  </a:lnTo>
                  <a:lnTo>
                    <a:pt x="14840" y="67438"/>
                  </a:lnTo>
                  <a:lnTo>
                    <a:pt x="14694" y="67877"/>
                  </a:lnTo>
                  <a:lnTo>
                    <a:pt x="14584" y="68352"/>
                  </a:lnTo>
                  <a:lnTo>
                    <a:pt x="14584" y="68571"/>
                  </a:lnTo>
                  <a:lnTo>
                    <a:pt x="14584" y="68791"/>
                  </a:lnTo>
                  <a:lnTo>
                    <a:pt x="14621" y="69010"/>
                  </a:lnTo>
                  <a:lnTo>
                    <a:pt x="14658" y="69229"/>
                  </a:lnTo>
                  <a:lnTo>
                    <a:pt x="14731" y="69485"/>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156" y="73688"/>
                  </a:lnTo>
                  <a:lnTo>
                    <a:pt x="16302" y="74127"/>
                  </a:lnTo>
                  <a:lnTo>
                    <a:pt x="16485" y="74566"/>
                  </a:lnTo>
                  <a:lnTo>
                    <a:pt x="16704" y="74968"/>
                  </a:lnTo>
                  <a:lnTo>
                    <a:pt x="17070" y="75553"/>
                  </a:lnTo>
                  <a:lnTo>
                    <a:pt x="17216" y="75882"/>
                  </a:lnTo>
                  <a:lnTo>
                    <a:pt x="17362" y="76174"/>
                  </a:lnTo>
                  <a:lnTo>
                    <a:pt x="17435" y="76503"/>
                  </a:lnTo>
                  <a:lnTo>
                    <a:pt x="17509" y="76832"/>
                  </a:lnTo>
                  <a:lnTo>
                    <a:pt x="17545" y="77197"/>
                  </a:lnTo>
                  <a:lnTo>
                    <a:pt x="17545" y="77563"/>
                  </a:lnTo>
                  <a:lnTo>
                    <a:pt x="17545" y="77746"/>
                  </a:lnTo>
                  <a:lnTo>
                    <a:pt x="17582" y="77892"/>
                  </a:lnTo>
                  <a:lnTo>
                    <a:pt x="17618" y="78038"/>
                  </a:lnTo>
                  <a:lnTo>
                    <a:pt x="17691" y="78184"/>
                  </a:lnTo>
                  <a:lnTo>
                    <a:pt x="17801" y="78294"/>
                  </a:lnTo>
                  <a:lnTo>
                    <a:pt x="17911" y="78404"/>
                  </a:lnTo>
                  <a:lnTo>
                    <a:pt x="18020" y="78477"/>
                  </a:lnTo>
                  <a:lnTo>
                    <a:pt x="18166" y="78550"/>
                  </a:lnTo>
                  <a:lnTo>
                    <a:pt x="18349" y="78586"/>
                  </a:lnTo>
                  <a:lnTo>
                    <a:pt x="18678" y="78586"/>
                  </a:lnTo>
                  <a:lnTo>
                    <a:pt x="19555" y="78404"/>
                  </a:lnTo>
                  <a:lnTo>
                    <a:pt x="20031" y="78367"/>
                  </a:lnTo>
                  <a:lnTo>
                    <a:pt x="20469" y="78330"/>
                  </a:lnTo>
                  <a:lnTo>
                    <a:pt x="21054" y="78257"/>
                  </a:lnTo>
                  <a:lnTo>
                    <a:pt x="21602" y="78148"/>
                  </a:lnTo>
                  <a:lnTo>
                    <a:pt x="21858" y="78038"/>
                  </a:lnTo>
                  <a:lnTo>
                    <a:pt x="22114" y="77928"/>
                  </a:lnTo>
                  <a:lnTo>
                    <a:pt x="22370" y="77782"/>
                  </a:lnTo>
                  <a:lnTo>
                    <a:pt x="22626" y="77599"/>
                  </a:lnTo>
                  <a:lnTo>
                    <a:pt x="22991" y="77307"/>
                  </a:lnTo>
                  <a:lnTo>
                    <a:pt x="23320" y="76942"/>
                  </a:lnTo>
                  <a:lnTo>
                    <a:pt x="24015" y="76247"/>
                  </a:lnTo>
                  <a:lnTo>
                    <a:pt x="24161" y="76064"/>
                  </a:lnTo>
                  <a:lnTo>
                    <a:pt x="24307" y="75845"/>
                  </a:lnTo>
                  <a:lnTo>
                    <a:pt x="24490" y="75626"/>
                  </a:lnTo>
                  <a:lnTo>
                    <a:pt x="24636" y="75443"/>
                  </a:lnTo>
                  <a:lnTo>
                    <a:pt x="24819" y="75297"/>
                  </a:lnTo>
                  <a:lnTo>
                    <a:pt x="24965" y="75114"/>
                  </a:lnTo>
                  <a:lnTo>
                    <a:pt x="25075" y="74931"/>
                  </a:lnTo>
                  <a:lnTo>
                    <a:pt x="25184" y="74712"/>
                  </a:lnTo>
                  <a:lnTo>
                    <a:pt x="25294" y="74310"/>
                  </a:lnTo>
                  <a:lnTo>
                    <a:pt x="25367" y="73871"/>
                  </a:lnTo>
                  <a:lnTo>
                    <a:pt x="25440" y="73579"/>
                  </a:lnTo>
                  <a:lnTo>
                    <a:pt x="25550" y="73359"/>
                  </a:lnTo>
                  <a:lnTo>
                    <a:pt x="25696" y="73213"/>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29" y="71459"/>
                  </a:lnTo>
                  <a:lnTo>
                    <a:pt x="26720" y="71203"/>
                  </a:lnTo>
                  <a:lnTo>
                    <a:pt x="26610" y="70801"/>
                  </a:lnTo>
                  <a:lnTo>
                    <a:pt x="26610" y="70618"/>
                  </a:lnTo>
                  <a:lnTo>
                    <a:pt x="26646" y="70472"/>
                  </a:lnTo>
                  <a:lnTo>
                    <a:pt x="26683" y="70362"/>
                  </a:lnTo>
                  <a:lnTo>
                    <a:pt x="26793" y="70216"/>
                  </a:lnTo>
                  <a:lnTo>
                    <a:pt x="27122" y="69887"/>
                  </a:lnTo>
                  <a:lnTo>
                    <a:pt x="27524" y="69558"/>
                  </a:lnTo>
                  <a:lnTo>
                    <a:pt x="27926" y="69266"/>
                  </a:lnTo>
                  <a:lnTo>
                    <a:pt x="28364" y="68973"/>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790" y="66415"/>
                  </a:lnTo>
                  <a:lnTo>
                    <a:pt x="29790" y="66122"/>
                  </a:lnTo>
                  <a:lnTo>
                    <a:pt x="29826" y="65830"/>
                  </a:lnTo>
                  <a:lnTo>
                    <a:pt x="29826" y="65574"/>
                  </a:lnTo>
                  <a:lnTo>
                    <a:pt x="29790" y="65391"/>
                  </a:lnTo>
                  <a:lnTo>
                    <a:pt x="29680" y="65172"/>
                  </a:lnTo>
                  <a:lnTo>
                    <a:pt x="29571" y="64989"/>
                  </a:lnTo>
                  <a:lnTo>
                    <a:pt x="29388" y="64770"/>
                  </a:lnTo>
                  <a:lnTo>
                    <a:pt x="29315" y="64514"/>
                  </a:lnTo>
                  <a:lnTo>
                    <a:pt x="29242" y="64222"/>
                  </a:lnTo>
                  <a:lnTo>
                    <a:pt x="29242" y="63966"/>
                  </a:lnTo>
                  <a:lnTo>
                    <a:pt x="29205" y="63491"/>
                  </a:lnTo>
                  <a:lnTo>
                    <a:pt x="29168" y="63271"/>
                  </a:lnTo>
                  <a:lnTo>
                    <a:pt x="29095" y="63052"/>
                  </a:lnTo>
                  <a:lnTo>
                    <a:pt x="29059" y="62906"/>
                  </a:lnTo>
                  <a:lnTo>
                    <a:pt x="29059" y="62723"/>
                  </a:lnTo>
                  <a:lnTo>
                    <a:pt x="29095" y="62577"/>
                  </a:lnTo>
                  <a:lnTo>
                    <a:pt x="29132" y="62431"/>
                  </a:lnTo>
                  <a:lnTo>
                    <a:pt x="29278" y="62102"/>
                  </a:lnTo>
                  <a:lnTo>
                    <a:pt x="29461" y="61773"/>
                  </a:lnTo>
                  <a:lnTo>
                    <a:pt x="29680" y="61480"/>
                  </a:lnTo>
                  <a:lnTo>
                    <a:pt x="29899" y="61224"/>
                  </a:lnTo>
                  <a:lnTo>
                    <a:pt x="30375" y="60713"/>
                  </a:lnTo>
                  <a:lnTo>
                    <a:pt x="30886" y="60201"/>
                  </a:lnTo>
                  <a:lnTo>
                    <a:pt x="31288" y="59762"/>
                  </a:lnTo>
                  <a:lnTo>
                    <a:pt x="31764" y="59360"/>
                  </a:lnTo>
                  <a:lnTo>
                    <a:pt x="32641" y="58556"/>
                  </a:lnTo>
                  <a:lnTo>
                    <a:pt x="33189" y="58081"/>
                  </a:lnTo>
                  <a:lnTo>
                    <a:pt x="33445" y="57825"/>
                  </a:lnTo>
                  <a:lnTo>
                    <a:pt x="33701" y="57569"/>
                  </a:lnTo>
                  <a:lnTo>
                    <a:pt x="33957" y="57240"/>
                  </a:lnTo>
                  <a:lnTo>
                    <a:pt x="34176" y="56911"/>
                  </a:lnTo>
                  <a:lnTo>
                    <a:pt x="34542" y="56180"/>
                  </a:lnTo>
                  <a:lnTo>
                    <a:pt x="34907" y="55449"/>
                  </a:lnTo>
                  <a:lnTo>
                    <a:pt x="35273" y="54718"/>
                  </a:lnTo>
                  <a:lnTo>
                    <a:pt x="35382" y="54462"/>
                  </a:lnTo>
                  <a:lnTo>
                    <a:pt x="35419" y="54170"/>
                  </a:lnTo>
                  <a:lnTo>
                    <a:pt x="35382" y="53877"/>
                  </a:lnTo>
                  <a:lnTo>
                    <a:pt x="35273" y="53549"/>
                  </a:lnTo>
                  <a:lnTo>
                    <a:pt x="35017" y="53585"/>
                  </a:lnTo>
                  <a:lnTo>
                    <a:pt x="34797" y="53622"/>
                  </a:lnTo>
                  <a:lnTo>
                    <a:pt x="33482" y="53877"/>
                  </a:lnTo>
                  <a:lnTo>
                    <a:pt x="32860" y="54024"/>
                  </a:lnTo>
                  <a:lnTo>
                    <a:pt x="32202" y="54133"/>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2056" y="52927"/>
                  </a:lnTo>
                  <a:lnTo>
                    <a:pt x="32750" y="52708"/>
                  </a:lnTo>
                  <a:lnTo>
                    <a:pt x="33628" y="52452"/>
                  </a:lnTo>
                  <a:lnTo>
                    <a:pt x="34066" y="52269"/>
                  </a:lnTo>
                  <a:lnTo>
                    <a:pt x="34505" y="52123"/>
                  </a:lnTo>
                  <a:lnTo>
                    <a:pt x="34907" y="51904"/>
                  </a:lnTo>
                  <a:lnTo>
                    <a:pt x="35309" y="51684"/>
                  </a:lnTo>
                  <a:lnTo>
                    <a:pt x="35711" y="51429"/>
                  </a:lnTo>
                  <a:lnTo>
                    <a:pt x="36077" y="51136"/>
                  </a:lnTo>
                  <a:lnTo>
                    <a:pt x="36186" y="51026"/>
                  </a:lnTo>
                  <a:lnTo>
                    <a:pt x="36296" y="50990"/>
                  </a:lnTo>
                  <a:lnTo>
                    <a:pt x="36369" y="50953"/>
                  </a:lnTo>
                  <a:lnTo>
                    <a:pt x="36625" y="50917"/>
                  </a:lnTo>
                  <a:lnTo>
                    <a:pt x="36844" y="50880"/>
                  </a:lnTo>
                  <a:lnTo>
                    <a:pt x="37064" y="50771"/>
                  </a:lnTo>
                  <a:lnTo>
                    <a:pt x="37246" y="50624"/>
                  </a:lnTo>
                  <a:lnTo>
                    <a:pt x="37612" y="50295"/>
                  </a:lnTo>
                  <a:lnTo>
                    <a:pt x="37977" y="50003"/>
                  </a:lnTo>
                  <a:lnTo>
                    <a:pt x="38343" y="49784"/>
                  </a:lnTo>
                  <a:lnTo>
                    <a:pt x="38453" y="49638"/>
                  </a:lnTo>
                  <a:lnTo>
                    <a:pt x="38526" y="49564"/>
                  </a:lnTo>
                  <a:lnTo>
                    <a:pt x="38526" y="49491"/>
                  </a:lnTo>
                  <a:lnTo>
                    <a:pt x="38562" y="49345"/>
                  </a:lnTo>
                  <a:lnTo>
                    <a:pt x="38635" y="49162"/>
                  </a:lnTo>
                  <a:lnTo>
                    <a:pt x="38781" y="48906"/>
                  </a:lnTo>
                  <a:lnTo>
                    <a:pt x="39001" y="48651"/>
                  </a:lnTo>
                  <a:lnTo>
                    <a:pt x="39220" y="48395"/>
                  </a:lnTo>
                  <a:lnTo>
                    <a:pt x="39403" y="48066"/>
                  </a:lnTo>
                  <a:lnTo>
                    <a:pt x="39439" y="47956"/>
                  </a:lnTo>
                  <a:lnTo>
                    <a:pt x="39439" y="47810"/>
                  </a:lnTo>
                  <a:lnTo>
                    <a:pt x="39439" y="47700"/>
                  </a:lnTo>
                  <a:lnTo>
                    <a:pt x="39366" y="47591"/>
                  </a:lnTo>
                  <a:lnTo>
                    <a:pt x="39147" y="47298"/>
                  </a:lnTo>
                  <a:lnTo>
                    <a:pt x="38855" y="47079"/>
                  </a:lnTo>
                  <a:lnTo>
                    <a:pt x="38672" y="46969"/>
                  </a:lnTo>
                  <a:lnTo>
                    <a:pt x="38526" y="46896"/>
                  </a:lnTo>
                  <a:lnTo>
                    <a:pt x="38160" y="46823"/>
                  </a:lnTo>
                  <a:lnTo>
                    <a:pt x="38050" y="46750"/>
                  </a:lnTo>
                  <a:lnTo>
                    <a:pt x="37941" y="46640"/>
                  </a:lnTo>
                  <a:lnTo>
                    <a:pt x="37831" y="46531"/>
                  </a:lnTo>
                  <a:lnTo>
                    <a:pt x="37758" y="46384"/>
                  </a:lnTo>
                  <a:lnTo>
                    <a:pt x="37721" y="46238"/>
                  </a:lnTo>
                  <a:lnTo>
                    <a:pt x="37685" y="46055"/>
                  </a:lnTo>
                  <a:lnTo>
                    <a:pt x="37648" y="45909"/>
                  </a:lnTo>
                  <a:lnTo>
                    <a:pt x="37612" y="45800"/>
                  </a:lnTo>
                  <a:lnTo>
                    <a:pt x="37539" y="45726"/>
                  </a:lnTo>
                  <a:lnTo>
                    <a:pt x="37466" y="45726"/>
                  </a:lnTo>
                  <a:lnTo>
                    <a:pt x="37283" y="45763"/>
                  </a:lnTo>
                  <a:lnTo>
                    <a:pt x="37100" y="45909"/>
                  </a:lnTo>
                  <a:lnTo>
                    <a:pt x="36917" y="46129"/>
                  </a:lnTo>
                  <a:lnTo>
                    <a:pt x="36698" y="46384"/>
                  </a:lnTo>
                  <a:lnTo>
                    <a:pt x="36515" y="46567"/>
                  </a:lnTo>
                  <a:lnTo>
                    <a:pt x="36259" y="46677"/>
                  </a:lnTo>
                  <a:lnTo>
                    <a:pt x="36004" y="46786"/>
                  </a:lnTo>
                  <a:lnTo>
                    <a:pt x="35492" y="46786"/>
                  </a:lnTo>
                  <a:lnTo>
                    <a:pt x="35346" y="46713"/>
                  </a:lnTo>
                  <a:lnTo>
                    <a:pt x="35236" y="46640"/>
                  </a:lnTo>
                  <a:lnTo>
                    <a:pt x="35163" y="46567"/>
                  </a:lnTo>
                  <a:lnTo>
                    <a:pt x="35126" y="46421"/>
                  </a:lnTo>
                  <a:lnTo>
                    <a:pt x="35090" y="46165"/>
                  </a:lnTo>
                  <a:lnTo>
                    <a:pt x="35053" y="45909"/>
                  </a:lnTo>
                  <a:lnTo>
                    <a:pt x="35017" y="45836"/>
                  </a:lnTo>
                  <a:lnTo>
                    <a:pt x="34980" y="45763"/>
                  </a:lnTo>
                  <a:lnTo>
                    <a:pt x="34761" y="45800"/>
                  </a:lnTo>
                  <a:lnTo>
                    <a:pt x="34615" y="45800"/>
                  </a:lnTo>
                  <a:lnTo>
                    <a:pt x="34468" y="45726"/>
                  </a:lnTo>
                  <a:lnTo>
                    <a:pt x="34359" y="45580"/>
                  </a:lnTo>
                  <a:lnTo>
                    <a:pt x="34249" y="45434"/>
                  </a:lnTo>
                  <a:lnTo>
                    <a:pt x="34030" y="45069"/>
                  </a:lnTo>
                  <a:lnTo>
                    <a:pt x="33737" y="44740"/>
                  </a:lnTo>
                  <a:lnTo>
                    <a:pt x="33518" y="44411"/>
                  </a:lnTo>
                  <a:lnTo>
                    <a:pt x="33372" y="44082"/>
                  </a:lnTo>
                  <a:lnTo>
                    <a:pt x="33299" y="43899"/>
                  </a:lnTo>
                  <a:lnTo>
                    <a:pt x="33299" y="43716"/>
                  </a:lnTo>
                  <a:lnTo>
                    <a:pt x="33335" y="43643"/>
                  </a:lnTo>
                  <a:lnTo>
                    <a:pt x="33372" y="43570"/>
                  </a:lnTo>
                  <a:lnTo>
                    <a:pt x="33408" y="43533"/>
                  </a:lnTo>
                  <a:lnTo>
                    <a:pt x="33518" y="43460"/>
                  </a:lnTo>
                  <a:lnTo>
                    <a:pt x="33737" y="43460"/>
                  </a:lnTo>
                  <a:lnTo>
                    <a:pt x="33884" y="43497"/>
                  </a:lnTo>
                  <a:lnTo>
                    <a:pt x="34139" y="43643"/>
                  </a:lnTo>
                  <a:lnTo>
                    <a:pt x="34249" y="43753"/>
                  </a:lnTo>
                  <a:lnTo>
                    <a:pt x="34322" y="43899"/>
                  </a:lnTo>
                  <a:lnTo>
                    <a:pt x="34432" y="44045"/>
                  </a:lnTo>
                  <a:lnTo>
                    <a:pt x="34542" y="44191"/>
                  </a:lnTo>
                  <a:lnTo>
                    <a:pt x="34834" y="44484"/>
                  </a:lnTo>
                  <a:lnTo>
                    <a:pt x="35163" y="44740"/>
                  </a:lnTo>
                  <a:lnTo>
                    <a:pt x="35455" y="44922"/>
                  </a:lnTo>
                  <a:lnTo>
                    <a:pt x="35711" y="45069"/>
                  </a:lnTo>
                  <a:lnTo>
                    <a:pt x="35930" y="45215"/>
                  </a:lnTo>
                  <a:lnTo>
                    <a:pt x="36150" y="45288"/>
                  </a:lnTo>
                  <a:lnTo>
                    <a:pt x="36369" y="45361"/>
                  </a:lnTo>
                  <a:lnTo>
                    <a:pt x="36881" y="45361"/>
                  </a:lnTo>
                  <a:lnTo>
                    <a:pt x="37173" y="45251"/>
                  </a:lnTo>
                  <a:lnTo>
                    <a:pt x="37283" y="45215"/>
                  </a:lnTo>
                  <a:lnTo>
                    <a:pt x="37429" y="45178"/>
                  </a:lnTo>
                  <a:lnTo>
                    <a:pt x="37502" y="45215"/>
                  </a:lnTo>
                  <a:lnTo>
                    <a:pt x="37612" y="45251"/>
                  </a:lnTo>
                  <a:lnTo>
                    <a:pt x="37685" y="45324"/>
                  </a:lnTo>
                  <a:lnTo>
                    <a:pt x="37795" y="45471"/>
                  </a:lnTo>
                  <a:lnTo>
                    <a:pt x="37904" y="45617"/>
                  </a:lnTo>
                  <a:lnTo>
                    <a:pt x="38050" y="45726"/>
                  </a:lnTo>
                  <a:lnTo>
                    <a:pt x="38197" y="45836"/>
                  </a:lnTo>
                  <a:lnTo>
                    <a:pt x="38343" y="45909"/>
                  </a:lnTo>
                  <a:lnTo>
                    <a:pt x="39549" y="46129"/>
                  </a:lnTo>
                  <a:lnTo>
                    <a:pt x="40134" y="46165"/>
                  </a:lnTo>
                  <a:lnTo>
                    <a:pt x="40719" y="46202"/>
                  </a:lnTo>
                  <a:lnTo>
                    <a:pt x="41413" y="46165"/>
                  </a:lnTo>
                  <a:lnTo>
                    <a:pt x="41742" y="46129"/>
                  </a:lnTo>
                  <a:lnTo>
                    <a:pt x="42108" y="46055"/>
                  </a:lnTo>
                  <a:lnTo>
                    <a:pt x="42364" y="46019"/>
                  </a:lnTo>
                  <a:lnTo>
                    <a:pt x="42546" y="46055"/>
                  </a:lnTo>
                  <a:lnTo>
                    <a:pt x="42729" y="46092"/>
                  </a:lnTo>
                  <a:lnTo>
                    <a:pt x="42875" y="46238"/>
                  </a:lnTo>
                  <a:lnTo>
                    <a:pt x="43021" y="46384"/>
                  </a:lnTo>
                  <a:lnTo>
                    <a:pt x="43277" y="46677"/>
                  </a:lnTo>
                  <a:lnTo>
                    <a:pt x="43570" y="46969"/>
                  </a:lnTo>
                  <a:lnTo>
                    <a:pt x="44191" y="47444"/>
                  </a:lnTo>
                  <a:lnTo>
                    <a:pt x="44301" y="47554"/>
                  </a:lnTo>
                  <a:lnTo>
                    <a:pt x="44374" y="47664"/>
                  </a:lnTo>
                  <a:lnTo>
                    <a:pt x="44410" y="47883"/>
                  </a:lnTo>
                  <a:lnTo>
                    <a:pt x="44483" y="48066"/>
                  </a:lnTo>
                  <a:lnTo>
                    <a:pt x="44557" y="48212"/>
                  </a:lnTo>
                  <a:lnTo>
                    <a:pt x="44666" y="48358"/>
                  </a:lnTo>
                  <a:lnTo>
                    <a:pt x="44812" y="48468"/>
                  </a:lnTo>
                  <a:lnTo>
                    <a:pt x="44959" y="48541"/>
                  </a:lnTo>
                  <a:lnTo>
                    <a:pt x="45105" y="48578"/>
                  </a:lnTo>
                  <a:lnTo>
                    <a:pt x="45470" y="48578"/>
                  </a:lnTo>
                  <a:lnTo>
                    <a:pt x="45690" y="48541"/>
                  </a:lnTo>
                  <a:lnTo>
                    <a:pt x="45872" y="48431"/>
                  </a:lnTo>
                  <a:lnTo>
                    <a:pt x="46128" y="48322"/>
                  </a:lnTo>
                  <a:lnTo>
                    <a:pt x="46311" y="49455"/>
                  </a:lnTo>
                  <a:lnTo>
                    <a:pt x="46421" y="49893"/>
                  </a:lnTo>
                  <a:lnTo>
                    <a:pt x="46530" y="50295"/>
                  </a:lnTo>
                  <a:lnTo>
                    <a:pt x="46823" y="51136"/>
                  </a:lnTo>
                  <a:lnTo>
                    <a:pt x="47188" y="51940"/>
                  </a:lnTo>
                  <a:lnTo>
                    <a:pt x="47590" y="52744"/>
                  </a:lnTo>
                  <a:lnTo>
                    <a:pt x="47700" y="53073"/>
                  </a:lnTo>
                  <a:lnTo>
                    <a:pt x="47883" y="53366"/>
                  </a:lnTo>
                  <a:lnTo>
                    <a:pt x="48066" y="53731"/>
                  </a:lnTo>
                  <a:lnTo>
                    <a:pt x="48285" y="54097"/>
                  </a:lnTo>
                  <a:lnTo>
                    <a:pt x="48431" y="54462"/>
                  </a:lnTo>
                  <a:lnTo>
                    <a:pt x="48577" y="54864"/>
                  </a:lnTo>
                  <a:lnTo>
                    <a:pt x="48650" y="55084"/>
                  </a:lnTo>
                  <a:lnTo>
                    <a:pt x="48797" y="55303"/>
                  </a:lnTo>
                  <a:lnTo>
                    <a:pt x="48870" y="55376"/>
                  </a:lnTo>
                  <a:lnTo>
                    <a:pt x="48979" y="55449"/>
                  </a:lnTo>
                  <a:lnTo>
                    <a:pt x="49126" y="55486"/>
                  </a:lnTo>
                  <a:lnTo>
                    <a:pt x="49272" y="55522"/>
                  </a:lnTo>
                  <a:lnTo>
                    <a:pt x="49528" y="55266"/>
                  </a:lnTo>
                  <a:lnTo>
                    <a:pt x="49747" y="55011"/>
                  </a:lnTo>
                  <a:lnTo>
                    <a:pt x="50112" y="54645"/>
                  </a:lnTo>
                  <a:lnTo>
                    <a:pt x="50259" y="54462"/>
                  </a:lnTo>
                  <a:lnTo>
                    <a:pt x="50295" y="54353"/>
                  </a:lnTo>
                  <a:lnTo>
                    <a:pt x="50332" y="54243"/>
                  </a:lnTo>
                  <a:lnTo>
                    <a:pt x="50332" y="54024"/>
                  </a:lnTo>
                  <a:lnTo>
                    <a:pt x="50368" y="53768"/>
                  </a:lnTo>
                  <a:lnTo>
                    <a:pt x="50478" y="53293"/>
                  </a:lnTo>
                  <a:lnTo>
                    <a:pt x="50551" y="53073"/>
                  </a:lnTo>
                  <a:lnTo>
                    <a:pt x="50588" y="52817"/>
                  </a:lnTo>
                  <a:lnTo>
                    <a:pt x="50551" y="52598"/>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172" y="51063"/>
                  </a:lnTo>
                  <a:lnTo>
                    <a:pt x="51282" y="50953"/>
                  </a:lnTo>
                  <a:lnTo>
                    <a:pt x="51538" y="50697"/>
                  </a:lnTo>
                  <a:lnTo>
                    <a:pt x="53073" y="49126"/>
                  </a:lnTo>
                  <a:lnTo>
                    <a:pt x="53329" y="48870"/>
                  </a:lnTo>
                  <a:lnTo>
                    <a:pt x="53585" y="48578"/>
                  </a:lnTo>
                  <a:lnTo>
                    <a:pt x="53768" y="48322"/>
                  </a:lnTo>
                  <a:lnTo>
                    <a:pt x="53950" y="48029"/>
                  </a:lnTo>
                  <a:lnTo>
                    <a:pt x="54316" y="47993"/>
                  </a:lnTo>
                  <a:lnTo>
                    <a:pt x="54681" y="47993"/>
                  </a:lnTo>
                  <a:lnTo>
                    <a:pt x="55047" y="47920"/>
                  </a:lnTo>
                  <a:lnTo>
                    <a:pt x="55230" y="47846"/>
                  </a:lnTo>
                  <a:lnTo>
                    <a:pt x="55412" y="47737"/>
                  </a:lnTo>
                  <a:lnTo>
                    <a:pt x="55522" y="47664"/>
                  </a:lnTo>
                  <a:lnTo>
                    <a:pt x="55632" y="47664"/>
                  </a:lnTo>
                  <a:lnTo>
                    <a:pt x="55741" y="47700"/>
                  </a:lnTo>
                  <a:lnTo>
                    <a:pt x="55888" y="47773"/>
                  </a:lnTo>
                  <a:lnTo>
                    <a:pt x="55997" y="47883"/>
                  </a:lnTo>
                  <a:lnTo>
                    <a:pt x="56107" y="48066"/>
                  </a:lnTo>
                  <a:lnTo>
                    <a:pt x="56363" y="48468"/>
                  </a:lnTo>
                  <a:lnTo>
                    <a:pt x="56472" y="48614"/>
                  </a:lnTo>
                  <a:lnTo>
                    <a:pt x="56619" y="48797"/>
                  </a:lnTo>
                  <a:lnTo>
                    <a:pt x="56765" y="48906"/>
                  </a:lnTo>
                  <a:lnTo>
                    <a:pt x="56874" y="49053"/>
                  </a:lnTo>
                  <a:lnTo>
                    <a:pt x="56948" y="49162"/>
                  </a:lnTo>
                  <a:lnTo>
                    <a:pt x="57057" y="49309"/>
                  </a:lnTo>
                  <a:lnTo>
                    <a:pt x="57240" y="49491"/>
                  </a:lnTo>
                  <a:lnTo>
                    <a:pt x="57386" y="49674"/>
                  </a:lnTo>
                  <a:lnTo>
                    <a:pt x="57496" y="49893"/>
                  </a:lnTo>
                  <a:lnTo>
                    <a:pt x="57569" y="50113"/>
                  </a:lnTo>
                  <a:lnTo>
                    <a:pt x="57642" y="50588"/>
                  </a:lnTo>
                  <a:lnTo>
                    <a:pt x="57715" y="51063"/>
                  </a:lnTo>
                  <a:lnTo>
                    <a:pt x="57715" y="51100"/>
                  </a:lnTo>
                  <a:lnTo>
                    <a:pt x="57752" y="51136"/>
                  </a:lnTo>
                  <a:lnTo>
                    <a:pt x="57898" y="51209"/>
                  </a:lnTo>
                  <a:lnTo>
                    <a:pt x="58154" y="51209"/>
                  </a:lnTo>
                  <a:lnTo>
                    <a:pt x="58300" y="51173"/>
                  </a:lnTo>
                  <a:lnTo>
                    <a:pt x="58519" y="51026"/>
                  </a:lnTo>
                  <a:lnTo>
                    <a:pt x="58739" y="50917"/>
                  </a:lnTo>
                  <a:lnTo>
                    <a:pt x="58848" y="50880"/>
                  </a:lnTo>
                  <a:lnTo>
                    <a:pt x="59104" y="50880"/>
                  </a:lnTo>
                  <a:lnTo>
                    <a:pt x="59250" y="50990"/>
                  </a:lnTo>
                  <a:lnTo>
                    <a:pt x="59872" y="52598"/>
                  </a:lnTo>
                  <a:lnTo>
                    <a:pt x="59945" y="52854"/>
                  </a:lnTo>
                  <a:lnTo>
                    <a:pt x="60018" y="53146"/>
                  </a:lnTo>
                  <a:lnTo>
                    <a:pt x="60018" y="53658"/>
                  </a:lnTo>
                  <a:lnTo>
                    <a:pt x="59981" y="54170"/>
                  </a:lnTo>
                  <a:lnTo>
                    <a:pt x="59945" y="54682"/>
                  </a:lnTo>
                  <a:lnTo>
                    <a:pt x="59981" y="54974"/>
                  </a:lnTo>
                  <a:lnTo>
                    <a:pt x="60018" y="55230"/>
                  </a:lnTo>
                  <a:lnTo>
                    <a:pt x="60164" y="55449"/>
                  </a:lnTo>
                  <a:lnTo>
                    <a:pt x="60347" y="55669"/>
                  </a:lnTo>
                  <a:lnTo>
                    <a:pt x="60639" y="56034"/>
                  </a:lnTo>
                  <a:lnTo>
                    <a:pt x="60932" y="56400"/>
                  </a:lnTo>
                  <a:lnTo>
                    <a:pt x="61041" y="56582"/>
                  </a:lnTo>
                  <a:lnTo>
                    <a:pt x="61114" y="56802"/>
                  </a:lnTo>
                  <a:lnTo>
                    <a:pt x="61187" y="57057"/>
                  </a:lnTo>
                  <a:lnTo>
                    <a:pt x="61187" y="57313"/>
                  </a:lnTo>
                  <a:lnTo>
                    <a:pt x="61224" y="57460"/>
                  </a:lnTo>
                  <a:lnTo>
                    <a:pt x="61297" y="57606"/>
                  </a:lnTo>
                  <a:lnTo>
                    <a:pt x="61480" y="57935"/>
                  </a:lnTo>
                  <a:lnTo>
                    <a:pt x="61772" y="58556"/>
                  </a:lnTo>
                  <a:lnTo>
                    <a:pt x="61992" y="58739"/>
                  </a:lnTo>
                  <a:lnTo>
                    <a:pt x="62576" y="59068"/>
                  </a:lnTo>
                  <a:lnTo>
                    <a:pt x="63234" y="59251"/>
                  </a:lnTo>
                  <a:lnTo>
                    <a:pt x="63198" y="58995"/>
                  </a:lnTo>
                  <a:lnTo>
                    <a:pt x="63125" y="58739"/>
                  </a:lnTo>
                  <a:lnTo>
                    <a:pt x="62978" y="58264"/>
                  </a:lnTo>
                  <a:lnTo>
                    <a:pt x="62832" y="57788"/>
                  </a:lnTo>
                  <a:lnTo>
                    <a:pt x="62796" y="57569"/>
                  </a:lnTo>
                  <a:lnTo>
                    <a:pt x="62796" y="57313"/>
                  </a:lnTo>
                  <a:lnTo>
                    <a:pt x="62759" y="57167"/>
                  </a:lnTo>
                  <a:lnTo>
                    <a:pt x="62686" y="57057"/>
                  </a:lnTo>
                  <a:lnTo>
                    <a:pt x="62467" y="56802"/>
                  </a:lnTo>
                  <a:lnTo>
                    <a:pt x="62138" y="56546"/>
                  </a:lnTo>
                  <a:lnTo>
                    <a:pt x="61809" y="56290"/>
                  </a:lnTo>
                  <a:lnTo>
                    <a:pt x="61590" y="56107"/>
                  </a:lnTo>
                  <a:lnTo>
                    <a:pt x="61407" y="55924"/>
                  </a:lnTo>
                  <a:lnTo>
                    <a:pt x="61224" y="55705"/>
                  </a:lnTo>
                  <a:lnTo>
                    <a:pt x="61114" y="55449"/>
                  </a:lnTo>
                  <a:lnTo>
                    <a:pt x="61078" y="55266"/>
                  </a:lnTo>
                  <a:lnTo>
                    <a:pt x="60968" y="55120"/>
                  </a:lnTo>
                  <a:lnTo>
                    <a:pt x="60895" y="54974"/>
                  </a:lnTo>
                  <a:lnTo>
                    <a:pt x="60749" y="54828"/>
                  </a:lnTo>
                  <a:lnTo>
                    <a:pt x="60603" y="54645"/>
                  </a:lnTo>
                  <a:lnTo>
                    <a:pt x="60530" y="54462"/>
                  </a:lnTo>
                  <a:lnTo>
                    <a:pt x="60530" y="54243"/>
                  </a:lnTo>
                  <a:lnTo>
                    <a:pt x="60566" y="54024"/>
                  </a:lnTo>
                  <a:lnTo>
                    <a:pt x="60749" y="53402"/>
                  </a:lnTo>
                  <a:lnTo>
                    <a:pt x="60932" y="52781"/>
                  </a:lnTo>
                  <a:lnTo>
                    <a:pt x="61407" y="53000"/>
                  </a:lnTo>
                  <a:lnTo>
                    <a:pt x="61882" y="53293"/>
                  </a:lnTo>
                  <a:lnTo>
                    <a:pt x="62101" y="53439"/>
                  </a:lnTo>
                  <a:lnTo>
                    <a:pt x="62284" y="53622"/>
                  </a:lnTo>
                  <a:lnTo>
                    <a:pt x="62467" y="53841"/>
                  </a:lnTo>
                  <a:lnTo>
                    <a:pt x="62613" y="54060"/>
                  </a:lnTo>
                  <a:lnTo>
                    <a:pt x="62686" y="54133"/>
                  </a:lnTo>
                  <a:lnTo>
                    <a:pt x="62796" y="54170"/>
                  </a:lnTo>
                  <a:lnTo>
                    <a:pt x="63052" y="54316"/>
                  </a:lnTo>
                  <a:lnTo>
                    <a:pt x="63271" y="54499"/>
                  </a:lnTo>
                  <a:lnTo>
                    <a:pt x="63381" y="54645"/>
                  </a:lnTo>
                  <a:lnTo>
                    <a:pt x="63454" y="54755"/>
                  </a:lnTo>
                  <a:lnTo>
                    <a:pt x="63490" y="54901"/>
                  </a:lnTo>
                  <a:lnTo>
                    <a:pt x="63490" y="55084"/>
                  </a:lnTo>
                  <a:lnTo>
                    <a:pt x="63636" y="55047"/>
                  </a:lnTo>
                  <a:lnTo>
                    <a:pt x="63746" y="55011"/>
                  </a:lnTo>
                  <a:lnTo>
                    <a:pt x="64441" y="54535"/>
                  </a:lnTo>
                  <a:lnTo>
                    <a:pt x="65135" y="54024"/>
                  </a:lnTo>
                  <a:lnTo>
                    <a:pt x="65391" y="53768"/>
                  </a:lnTo>
                  <a:lnTo>
                    <a:pt x="65610" y="53475"/>
                  </a:lnTo>
                  <a:lnTo>
                    <a:pt x="65683" y="53293"/>
                  </a:lnTo>
                  <a:lnTo>
                    <a:pt x="65720" y="53146"/>
                  </a:lnTo>
                  <a:lnTo>
                    <a:pt x="65720" y="52964"/>
                  </a:lnTo>
                  <a:lnTo>
                    <a:pt x="65720" y="52817"/>
                  </a:lnTo>
                  <a:lnTo>
                    <a:pt x="65574" y="52160"/>
                  </a:lnTo>
                  <a:lnTo>
                    <a:pt x="65464" y="51867"/>
                  </a:lnTo>
                  <a:lnTo>
                    <a:pt x="65354" y="51575"/>
                  </a:lnTo>
                  <a:lnTo>
                    <a:pt x="65208" y="51282"/>
                  </a:lnTo>
                  <a:lnTo>
                    <a:pt x="64989" y="51026"/>
                  </a:lnTo>
                  <a:lnTo>
                    <a:pt x="64770" y="50771"/>
                  </a:lnTo>
                  <a:lnTo>
                    <a:pt x="64477" y="50551"/>
                  </a:lnTo>
                  <a:lnTo>
                    <a:pt x="64221" y="50332"/>
                  </a:lnTo>
                  <a:lnTo>
                    <a:pt x="64002" y="50076"/>
                  </a:lnTo>
                  <a:lnTo>
                    <a:pt x="63600" y="49528"/>
                  </a:lnTo>
                  <a:lnTo>
                    <a:pt x="63527" y="49345"/>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5172" y="48066"/>
                  </a:lnTo>
                  <a:lnTo>
                    <a:pt x="65501" y="48724"/>
                  </a:lnTo>
                  <a:lnTo>
                    <a:pt x="65172" y="48906"/>
                  </a:lnTo>
                  <a:lnTo>
                    <a:pt x="65025" y="49053"/>
                  </a:lnTo>
                  <a:lnTo>
                    <a:pt x="64952" y="49235"/>
                  </a:lnTo>
                  <a:lnTo>
                    <a:pt x="64952" y="49418"/>
                  </a:lnTo>
                  <a:lnTo>
                    <a:pt x="65062" y="49601"/>
                  </a:lnTo>
                  <a:lnTo>
                    <a:pt x="65135" y="49674"/>
                  </a:lnTo>
                  <a:lnTo>
                    <a:pt x="65245" y="49747"/>
                  </a:lnTo>
                  <a:lnTo>
                    <a:pt x="65318" y="49747"/>
                  </a:lnTo>
                  <a:lnTo>
                    <a:pt x="65427" y="49784"/>
                  </a:lnTo>
                  <a:lnTo>
                    <a:pt x="65610" y="49747"/>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03" y="48614"/>
                  </a:lnTo>
                  <a:lnTo>
                    <a:pt x="65830" y="48468"/>
                  </a:lnTo>
                  <a:lnTo>
                    <a:pt x="65830" y="48285"/>
                  </a:lnTo>
                  <a:lnTo>
                    <a:pt x="65903" y="48102"/>
                  </a:lnTo>
                  <a:lnTo>
                    <a:pt x="66816" y="47737"/>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252" y="44666"/>
                  </a:lnTo>
                  <a:lnTo>
                    <a:pt x="70325" y="44520"/>
                  </a:lnTo>
                  <a:lnTo>
                    <a:pt x="70837" y="43460"/>
                  </a:lnTo>
                  <a:lnTo>
                    <a:pt x="70947" y="43131"/>
                  </a:lnTo>
                  <a:lnTo>
                    <a:pt x="70983" y="42949"/>
                  </a:lnTo>
                  <a:lnTo>
                    <a:pt x="70983" y="42839"/>
                  </a:lnTo>
                  <a:lnTo>
                    <a:pt x="70947" y="42693"/>
                  </a:lnTo>
                  <a:lnTo>
                    <a:pt x="70910" y="42583"/>
                  </a:lnTo>
                  <a:lnTo>
                    <a:pt x="70800" y="42473"/>
                  </a:lnTo>
                  <a:lnTo>
                    <a:pt x="70691" y="42400"/>
                  </a:lnTo>
                  <a:lnTo>
                    <a:pt x="70654" y="41852"/>
                  </a:lnTo>
                  <a:lnTo>
                    <a:pt x="70618" y="41596"/>
                  </a:lnTo>
                  <a:lnTo>
                    <a:pt x="70545" y="41377"/>
                  </a:lnTo>
                  <a:lnTo>
                    <a:pt x="70325" y="40938"/>
                  </a:lnTo>
                  <a:lnTo>
                    <a:pt x="70069" y="40463"/>
                  </a:lnTo>
                  <a:lnTo>
                    <a:pt x="69485" y="39622"/>
                  </a:lnTo>
                  <a:lnTo>
                    <a:pt x="69412" y="39586"/>
                  </a:lnTo>
                  <a:lnTo>
                    <a:pt x="69375" y="39549"/>
                  </a:lnTo>
                  <a:lnTo>
                    <a:pt x="69119" y="39330"/>
                  </a:lnTo>
                  <a:lnTo>
                    <a:pt x="69046" y="39257"/>
                  </a:lnTo>
                  <a:lnTo>
                    <a:pt x="69009" y="39147"/>
                  </a:lnTo>
                  <a:lnTo>
                    <a:pt x="69009" y="39038"/>
                  </a:lnTo>
                  <a:lnTo>
                    <a:pt x="69046" y="38928"/>
                  </a:lnTo>
                  <a:lnTo>
                    <a:pt x="69192" y="38635"/>
                  </a:lnTo>
                  <a:lnTo>
                    <a:pt x="69302" y="38416"/>
                  </a:lnTo>
                  <a:lnTo>
                    <a:pt x="69448" y="38233"/>
                  </a:lnTo>
                  <a:lnTo>
                    <a:pt x="69631" y="38087"/>
                  </a:lnTo>
                  <a:lnTo>
                    <a:pt x="69887" y="37978"/>
                  </a:lnTo>
                  <a:lnTo>
                    <a:pt x="69996" y="37941"/>
                  </a:lnTo>
                  <a:lnTo>
                    <a:pt x="70106" y="37831"/>
                  </a:lnTo>
                  <a:lnTo>
                    <a:pt x="70362" y="37539"/>
                  </a:lnTo>
                  <a:lnTo>
                    <a:pt x="69814" y="37320"/>
                  </a:lnTo>
                  <a:lnTo>
                    <a:pt x="69594" y="37247"/>
                  </a:lnTo>
                  <a:lnTo>
                    <a:pt x="69338" y="37210"/>
                  </a:lnTo>
                  <a:lnTo>
                    <a:pt x="69229" y="37210"/>
                  </a:lnTo>
                  <a:lnTo>
                    <a:pt x="69083" y="37247"/>
                  </a:lnTo>
                  <a:lnTo>
                    <a:pt x="68973" y="37320"/>
                  </a:lnTo>
                  <a:lnTo>
                    <a:pt x="68827" y="37429"/>
                  </a:lnTo>
                  <a:lnTo>
                    <a:pt x="68754" y="37466"/>
                  </a:lnTo>
                  <a:lnTo>
                    <a:pt x="68461" y="37466"/>
                  </a:lnTo>
                  <a:lnTo>
                    <a:pt x="68315" y="37393"/>
                  </a:lnTo>
                  <a:lnTo>
                    <a:pt x="68132" y="37247"/>
                  </a:lnTo>
                  <a:lnTo>
                    <a:pt x="67949" y="37100"/>
                  </a:lnTo>
                  <a:lnTo>
                    <a:pt x="67584" y="36771"/>
                  </a:lnTo>
                  <a:lnTo>
                    <a:pt x="68169" y="36077"/>
                  </a:lnTo>
                  <a:lnTo>
                    <a:pt x="68717" y="35382"/>
                  </a:lnTo>
                  <a:lnTo>
                    <a:pt x="68863" y="35163"/>
                  </a:lnTo>
                  <a:lnTo>
                    <a:pt x="68973" y="35127"/>
                  </a:lnTo>
                  <a:lnTo>
                    <a:pt x="69083" y="35090"/>
                  </a:lnTo>
                  <a:lnTo>
                    <a:pt x="69302" y="35127"/>
                  </a:lnTo>
                  <a:lnTo>
                    <a:pt x="69375" y="36515"/>
                  </a:lnTo>
                  <a:lnTo>
                    <a:pt x="69814" y="36150"/>
                  </a:lnTo>
                  <a:lnTo>
                    <a:pt x="70216" y="35894"/>
                  </a:lnTo>
                  <a:lnTo>
                    <a:pt x="70472" y="35784"/>
                  </a:lnTo>
                  <a:lnTo>
                    <a:pt x="70691" y="35748"/>
                  </a:lnTo>
                  <a:lnTo>
                    <a:pt x="70800" y="35748"/>
                  </a:lnTo>
                  <a:lnTo>
                    <a:pt x="70874" y="35784"/>
                  </a:lnTo>
                  <a:lnTo>
                    <a:pt x="70983" y="35821"/>
                  </a:lnTo>
                  <a:lnTo>
                    <a:pt x="71056" y="35894"/>
                  </a:lnTo>
                  <a:lnTo>
                    <a:pt x="71166" y="36113"/>
                  </a:lnTo>
                  <a:lnTo>
                    <a:pt x="71276" y="36406"/>
                  </a:lnTo>
                  <a:lnTo>
                    <a:pt x="71422" y="37100"/>
                  </a:lnTo>
                  <a:lnTo>
                    <a:pt x="72153" y="37247"/>
                  </a:lnTo>
                  <a:lnTo>
                    <a:pt x="72628" y="39293"/>
                  </a:lnTo>
                  <a:lnTo>
                    <a:pt x="72920" y="39220"/>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834" y="37612"/>
                  </a:lnTo>
                  <a:lnTo>
                    <a:pt x="73725" y="37429"/>
                  </a:lnTo>
                  <a:lnTo>
                    <a:pt x="73249" y="36771"/>
                  </a:lnTo>
                  <a:lnTo>
                    <a:pt x="72774" y="36150"/>
                  </a:lnTo>
                  <a:lnTo>
                    <a:pt x="72555" y="35894"/>
                  </a:lnTo>
                  <a:lnTo>
                    <a:pt x="72482" y="35784"/>
                  </a:lnTo>
                  <a:lnTo>
                    <a:pt x="72445" y="35711"/>
                  </a:lnTo>
                  <a:lnTo>
                    <a:pt x="72482" y="35602"/>
                  </a:lnTo>
                  <a:lnTo>
                    <a:pt x="72518" y="35529"/>
                  </a:lnTo>
                  <a:lnTo>
                    <a:pt x="72701" y="35236"/>
                  </a:lnTo>
                  <a:lnTo>
                    <a:pt x="72884" y="34980"/>
                  </a:lnTo>
                  <a:lnTo>
                    <a:pt x="73030" y="34724"/>
                  </a:lnTo>
                  <a:lnTo>
                    <a:pt x="73067" y="34578"/>
                  </a:lnTo>
                  <a:lnTo>
                    <a:pt x="73103" y="34432"/>
                  </a:lnTo>
                  <a:lnTo>
                    <a:pt x="73103" y="34249"/>
                  </a:lnTo>
                  <a:lnTo>
                    <a:pt x="73103" y="34103"/>
                  </a:lnTo>
                  <a:lnTo>
                    <a:pt x="73067" y="33884"/>
                  </a:lnTo>
                  <a:lnTo>
                    <a:pt x="73140" y="33701"/>
                  </a:lnTo>
                  <a:lnTo>
                    <a:pt x="73213" y="33518"/>
                  </a:lnTo>
                  <a:lnTo>
                    <a:pt x="73396" y="33336"/>
                  </a:lnTo>
                  <a:lnTo>
                    <a:pt x="73615" y="33116"/>
                  </a:lnTo>
                  <a:lnTo>
                    <a:pt x="73834" y="32860"/>
                  </a:lnTo>
                  <a:lnTo>
                    <a:pt x="74200" y="32933"/>
                  </a:lnTo>
                  <a:lnTo>
                    <a:pt x="74492" y="32970"/>
                  </a:lnTo>
                  <a:lnTo>
                    <a:pt x="74711" y="32933"/>
                  </a:lnTo>
                  <a:lnTo>
                    <a:pt x="74858" y="32824"/>
                  </a:lnTo>
                  <a:lnTo>
                    <a:pt x="75040" y="32604"/>
                  </a:lnTo>
                  <a:lnTo>
                    <a:pt x="75223" y="32276"/>
                  </a:lnTo>
                  <a:lnTo>
                    <a:pt x="75552" y="31618"/>
                  </a:lnTo>
                  <a:lnTo>
                    <a:pt x="75845" y="30923"/>
                  </a:lnTo>
                  <a:lnTo>
                    <a:pt x="76100" y="30229"/>
                  </a:lnTo>
                  <a:lnTo>
                    <a:pt x="76247" y="29498"/>
                  </a:lnTo>
                  <a:lnTo>
                    <a:pt x="76356" y="28913"/>
                  </a:lnTo>
                  <a:lnTo>
                    <a:pt x="76503" y="28328"/>
                  </a:lnTo>
                  <a:lnTo>
                    <a:pt x="76503" y="28036"/>
                  </a:lnTo>
                  <a:lnTo>
                    <a:pt x="76503" y="27707"/>
                  </a:lnTo>
                  <a:lnTo>
                    <a:pt x="76466" y="27414"/>
                  </a:lnTo>
                  <a:lnTo>
                    <a:pt x="76356" y="27122"/>
                  </a:lnTo>
                  <a:lnTo>
                    <a:pt x="76137" y="26610"/>
                  </a:lnTo>
                  <a:lnTo>
                    <a:pt x="76064" y="26281"/>
                  </a:lnTo>
                  <a:lnTo>
                    <a:pt x="76027" y="25916"/>
                  </a:lnTo>
                  <a:lnTo>
                    <a:pt x="76064" y="25550"/>
                  </a:lnTo>
                  <a:lnTo>
                    <a:pt x="76174" y="25075"/>
                  </a:lnTo>
                  <a:lnTo>
                    <a:pt x="76356" y="25367"/>
                  </a:lnTo>
                  <a:lnTo>
                    <a:pt x="76466" y="25550"/>
                  </a:lnTo>
                  <a:lnTo>
                    <a:pt x="77965" y="29863"/>
                  </a:lnTo>
                  <a:lnTo>
                    <a:pt x="78732" y="29461"/>
                  </a:lnTo>
                  <a:lnTo>
                    <a:pt x="78330" y="28949"/>
                  </a:lnTo>
                  <a:lnTo>
                    <a:pt x="78147" y="28693"/>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7672" y="26025"/>
                  </a:lnTo>
                  <a:lnTo>
                    <a:pt x="77343" y="25513"/>
                  </a:lnTo>
                  <a:lnTo>
                    <a:pt x="77014" y="25002"/>
                  </a:lnTo>
                  <a:lnTo>
                    <a:pt x="76868" y="24746"/>
                  </a:lnTo>
                  <a:lnTo>
                    <a:pt x="76722" y="24453"/>
                  </a:lnTo>
                  <a:lnTo>
                    <a:pt x="76612" y="24198"/>
                  </a:lnTo>
                  <a:lnTo>
                    <a:pt x="76539" y="23869"/>
                  </a:lnTo>
                  <a:lnTo>
                    <a:pt x="76466" y="23576"/>
                  </a:lnTo>
                  <a:lnTo>
                    <a:pt x="76283" y="23320"/>
                  </a:lnTo>
                  <a:lnTo>
                    <a:pt x="76064" y="23065"/>
                  </a:lnTo>
                  <a:lnTo>
                    <a:pt x="75808" y="22845"/>
                  </a:lnTo>
                  <a:lnTo>
                    <a:pt x="75698" y="23138"/>
                  </a:lnTo>
                  <a:lnTo>
                    <a:pt x="75625" y="23320"/>
                  </a:lnTo>
                  <a:lnTo>
                    <a:pt x="75516" y="23430"/>
                  </a:lnTo>
                  <a:lnTo>
                    <a:pt x="75369" y="23467"/>
                  </a:lnTo>
                  <a:lnTo>
                    <a:pt x="75296" y="23467"/>
                  </a:lnTo>
                  <a:lnTo>
                    <a:pt x="75150" y="23430"/>
                  </a:lnTo>
                  <a:lnTo>
                    <a:pt x="74821" y="23247"/>
                  </a:lnTo>
                  <a:lnTo>
                    <a:pt x="74529" y="23101"/>
                  </a:lnTo>
                  <a:lnTo>
                    <a:pt x="74236" y="23065"/>
                  </a:lnTo>
                  <a:lnTo>
                    <a:pt x="74054" y="23101"/>
                  </a:lnTo>
                  <a:lnTo>
                    <a:pt x="73871" y="23138"/>
                  </a:lnTo>
                  <a:lnTo>
                    <a:pt x="73725" y="23211"/>
                  </a:lnTo>
                  <a:lnTo>
                    <a:pt x="73578" y="23320"/>
                  </a:lnTo>
                  <a:lnTo>
                    <a:pt x="72043" y="22699"/>
                  </a:lnTo>
                  <a:lnTo>
                    <a:pt x="72299" y="21858"/>
                  </a:lnTo>
                  <a:lnTo>
                    <a:pt x="72445" y="21420"/>
                  </a:lnTo>
                  <a:lnTo>
                    <a:pt x="72628" y="20981"/>
                  </a:lnTo>
                  <a:lnTo>
                    <a:pt x="72774" y="20689"/>
                  </a:lnTo>
                  <a:lnTo>
                    <a:pt x="72884" y="20360"/>
                  </a:lnTo>
                  <a:lnTo>
                    <a:pt x="73030" y="19738"/>
                  </a:lnTo>
                  <a:lnTo>
                    <a:pt x="73176" y="19117"/>
                  </a:lnTo>
                  <a:lnTo>
                    <a:pt x="73323" y="18459"/>
                  </a:lnTo>
                  <a:lnTo>
                    <a:pt x="73396" y="18203"/>
                  </a:lnTo>
                  <a:lnTo>
                    <a:pt x="73505" y="18020"/>
                  </a:lnTo>
                  <a:lnTo>
                    <a:pt x="73578" y="17947"/>
                  </a:lnTo>
                  <a:lnTo>
                    <a:pt x="73652" y="17874"/>
                  </a:lnTo>
                  <a:lnTo>
                    <a:pt x="73761" y="17801"/>
                  </a:lnTo>
                  <a:lnTo>
                    <a:pt x="73871" y="17765"/>
                  </a:lnTo>
                  <a:lnTo>
                    <a:pt x="74273" y="17691"/>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599" y="17289"/>
                  </a:lnTo>
                  <a:lnTo>
                    <a:pt x="77965" y="17180"/>
                  </a:lnTo>
                  <a:lnTo>
                    <a:pt x="78330" y="16997"/>
                  </a:lnTo>
                  <a:lnTo>
                    <a:pt x="78696" y="16778"/>
                  </a:lnTo>
                  <a:lnTo>
                    <a:pt x="79061" y="16522"/>
                  </a:lnTo>
                  <a:lnTo>
                    <a:pt x="78659" y="16229"/>
                  </a:lnTo>
                  <a:lnTo>
                    <a:pt x="78513" y="16083"/>
                  </a:lnTo>
                  <a:lnTo>
                    <a:pt x="78440" y="15937"/>
                  </a:lnTo>
                  <a:lnTo>
                    <a:pt x="78440" y="15754"/>
                  </a:lnTo>
                  <a:lnTo>
                    <a:pt x="78476" y="15571"/>
                  </a:lnTo>
                  <a:lnTo>
                    <a:pt x="78586" y="14950"/>
                  </a:lnTo>
                  <a:lnTo>
                    <a:pt x="78622" y="14621"/>
                  </a:lnTo>
                  <a:lnTo>
                    <a:pt x="78659" y="14329"/>
                  </a:lnTo>
                  <a:lnTo>
                    <a:pt x="78659" y="14183"/>
                  </a:lnTo>
                  <a:lnTo>
                    <a:pt x="78696" y="14036"/>
                  </a:lnTo>
                  <a:lnTo>
                    <a:pt x="78732" y="13927"/>
                  </a:lnTo>
                  <a:lnTo>
                    <a:pt x="78805" y="13817"/>
                  </a:lnTo>
                  <a:lnTo>
                    <a:pt x="78988" y="13671"/>
                  </a:lnTo>
                  <a:lnTo>
                    <a:pt x="79207" y="13561"/>
                  </a:lnTo>
                  <a:lnTo>
                    <a:pt x="79390" y="13525"/>
                  </a:lnTo>
                  <a:lnTo>
                    <a:pt x="79609" y="13525"/>
                  </a:lnTo>
                  <a:lnTo>
                    <a:pt x="80011" y="13488"/>
                  </a:lnTo>
                  <a:lnTo>
                    <a:pt x="80085" y="13817"/>
                  </a:lnTo>
                  <a:lnTo>
                    <a:pt x="80158" y="14036"/>
                  </a:lnTo>
                  <a:lnTo>
                    <a:pt x="80267" y="14183"/>
                  </a:lnTo>
                  <a:lnTo>
                    <a:pt x="80377" y="14256"/>
                  </a:lnTo>
                  <a:lnTo>
                    <a:pt x="80560" y="14292"/>
                  </a:lnTo>
                  <a:lnTo>
                    <a:pt x="80706" y="14292"/>
                  </a:lnTo>
                  <a:lnTo>
                    <a:pt x="80779" y="14256"/>
                  </a:lnTo>
                  <a:lnTo>
                    <a:pt x="80889" y="14146"/>
                  </a:lnTo>
                  <a:lnTo>
                    <a:pt x="80962" y="13963"/>
                  </a:lnTo>
                  <a:lnTo>
                    <a:pt x="80998" y="13780"/>
                  </a:lnTo>
                  <a:lnTo>
                    <a:pt x="81108" y="13378"/>
                  </a:lnTo>
                  <a:lnTo>
                    <a:pt x="81254" y="12940"/>
                  </a:lnTo>
                  <a:lnTo>
                    <a:pt x="81071" y="12611"/>
                  </a:lnTo>
                  <a:lnTo>
                    <a:pt x="81035" y="12391"/>
                  </a:lnTo>
                  <a:lnTo>
                    <a:pt x="81035" y="12282"/>
                  </a:lnTo>
                  <a:lnTo>
                    <a:pt x="81071" y="12209"/>
                  </a:lnTo>
                  <a:lnTo>
                    <a:pt x="81181" y="11953"/>
                  </a:lnTo>
                  <a:lnTo>
                    <a:pt x="81510" y="12794"/>
                  </a:lnTo>
                  <a:lnTo>
                    <a:pt x="81802" y="13634"/>
                  </a:lnTo>
                  <a:lnTo>
                    <a:pt x="81839" y="13744"/>
                  </a:lnTo>
                  <a:lnTo>
                    <a:pt x="81802" y="13890"/>
                  </a:lnTo>
                  <a:lnTo>
                    <a:pt x="81729" y="14109"/>
                  </a:lnTo>
                  <a:lnTo>
                    <a:pt x="81547" y="14621"/>
                  </a:lnTo>
                  <a:lnTo>
                    <a:pt x="81400" y="15133"/>
                  </a:lnTo>
                  <a:lnTo>
                    <a:pt x="81364" y="15681"/>
                  </a:lnTo>
                  <a:lnTo>
                    <a:pt x="81327" y="16193"/>
                  </a:lnTo>
                  <a:lnTo>
                    <a:pt x="81327" y="16558"/>
                  </a:lnTo>
                  <a:lnTo>
                    <a:pt x="81254" y="16924"/>
                  </a:lnTo>
                  <a:lnTo>
                    <a:pt x="81071" y="17618"/>
                  </a:lnTo>
                  <a:lnTo>
                    <a:pt x="80889" y="18313"/>
                  </a:lnTo>
                  <a:lnTo>
                    <a:pt x="80852" y="18678"/>
                  </a:lnTo>
                  <a:lnTo>
                    <a:pt x="80852" y="19007"/>
                  </a:lnTo>
                  <a:lnTo>
                    <a:pt x="80816" y="19080"/>
                  </a:lnTo>
                  <a:lnTo>
                    <a:pt x="80779" y="19263"/>
                  </a:lnTo>
                  <a:lnTo>
                    <a:pt x="80779" y="19409"/>
                  </a:lnTo>
                  <a:lnTo>
                    <a:pt x="80962" y="19994"/>
                  </a:lnTo>
                  <a:lnTo>
                    <a:pt x="81181" y="20579"/>
                  </a:lnTo>
                  <a:lnTo>
                    <a:pt x="81437" y="21127"/>
                  </a:lnTo>
                  <a:lnTo>
                    <a:pt x="81729" y="21676"/>
                  </a:lnTo>
                  <a:lnTo>
                    <a:pt x="82533" y="22918"/>
                  </a:lnTo>
                  <a:lnTo>
                    <a:pt x="83301" y="24161"/>
                  </a:lnTo>
                  <a:lnTo>
                    <a:pt x="83374" y="24307"/>
                  </a:lnTo>
                  <a:lnTo>
                    <a:pt x="83484" y="24380"/>
                  </a:lnTo>
                  <a:lnTo>
                    <a:pt x="83557" y="24453"/>
                  </a:lnTo>
                  <a:lnTo>
                    <a:pt x="83703" y="24490"/>
                  </a:lnTo>
                  <a:lnTo>
                    <a:pt x="83849" y="24453"/>
                  </a:lnTo>
                  <a:lnTo>
                    <a:pt x="84032" y="24125"/>
                  </a:lnTo>
                  <a:lnTo>
                    <a:pt x="84105" y="23942"/>
                  </a:lnTo>
                  <a:lnTo>
                    <a:pt x="84142" y="23759"/>
                  </a:lnTo>
                  <a:lnTo>
                    <a:pt x="84142" y="23540"/>
                  </a:lnTo>
                  <a:lnTo>
                    <a:pt x="84069" y="23357"/>
                  </a:lnTo>
                  <a:lnTo>
                    <a:pt x="83996" y="23138"/>
                  </a:lnTo>
                  <a:lnTo>
                    <a:pt x="83996" y="22955"/>
                  </a:lnTo>
                  <a:lnTo>
                    <a:pt x="84032" y="22736"/>
                  </a:lnTo>
                  <a:lnTo>
                    <a:pt x="84142" y="22516"/>
                  </a:lnTo>
                  <a:lnTo>
                    <a:pt x="84215" y="22333"/>
                  </a:lnTo>
                  <a:lnTo>
                    <a:pt x="84251" y="22224"/>
                  </a:lnTo>
                  <a:lnTo>
                    <a:pt x="84251" y="22151"/>
                  </a:lnTo>
                  <a:lnTo>
                    <a:pt x="84178" y="21676"/>
                  </a:lnTo>
                  <a:lnTo>
                    <a:pt x="84215" y="21493"/>
                  </a:lnTo>
                  <a:lnTo>
                    <a:pt x="84251" y="21274"/>
                  </a:lnTo>
                  <a:lnTo>
                    <a:pt x="84325" y="21091"/>
                  </a:lnTo>
                  <a:lnTo>
                    <a:pt x="84434" y="20908"/>
                  </a:lnTo>
                  <a:lnTo>
                    <a:pt x="84580" y="20762"/>
                  </a:lnTo>
                  <a:lnTo>
                    <a:pt x="84763" y="20616"/>
                  </a:lnTo>
                  <a:lnTo>
                    <a:pt x="84434" y="20104"/>
                  </a:lnTo>
                  <a:lnTo>
                    <a:pt x="84251" y="19848"/>
                  </a:lnTo>
                  <a:lnTo>
                    <a:pt x="84215" y="19702"/>
                  </a:lnTo>
                  <a:lnTo>
                    <a:pt x="84178" y="19592"/>
                  </a:lnTo>
                  <a:lnTo>
                    <a:pt x="84178" y="19446"/>
                  </a:lnTo>
                  <a:lnTo>
                    <a:pt x="84215" y="19336"/>
                  </a:lnTo>
                  <a:lnTo>
                    <a:pt x="84288" y="19190"/>
                  </a:lnTo>
                  <a:lnTo>
                    <a:pt x="84398" y="19044"/>
                  </a:lnTo>
                  <a:lnTo>
                    <a:pt x="84471" y="18971"/>
                  </a:lnTo>
                  <a:lnTo>
                    <a:pt x="84507" y="18898"/>
                  </a:lnTo>
                  <a:lnTo>
                    <a:pt x="84507" y="18825"/>
                  </a:lnTo>
                  <a:lnTo>
                    <a:pt x="84507" y="18751"/>
                  </a:lnTo>
                  <a:lnTo>
                    <a:pt x="84434" y="18605"/>
                  </a:lnTo>
                  <a:lnTo>
                    <a:pt x="84325" y="18459"/>
                  </a:lnTo>
                  <a:lnTo>
                    <a:pt x="84069" y="18167"/>
                  </a:lnTo>
                  <a:lnTo>
                    <a:pt x="83959" y="18057"/>
                  </a:lnTo>
                  <a:lnTo>
                    <a:pt x="83922" y="17911"/>
                  </a:lnTo>
                  <a:lnTo>
                    <a:pt x="83922" y="17728"/>
                  </a:lnTo>
                  <a:lnTo>
                    <a:pt x="83886" y="17582"/>
                  </a:lnTo>
                  <a:lnTo>
                    <a:pt x="83849" y="17472"/>
                  </a:lnTo>
                  <a:lnTo>
                    <a:pt x="83776" y="17362"/>
                  </a:lnTo>
                  <a:lnTo>
                    <a:pt x="83667" y="17289"/>
                  </a:lnTo>
                  <a:lnTo>
                    <a:pt x="83557" y="17253"/>
                  </a:lnTo>
                  <a:lnTo>
                    <a:pt x="83411" y="17216"/>
                  </a:lnTo>
                  <a:lnTo>
                    <a:pt x="83082" y="17216"/>
                  </a:lnTo>
                  <a:lnTo>
                    <a:pt x="82899" y="16229"/>
                  </a:lnTo>
                  <a:lnTo>
                    <a:pt x="82753" y="15242"/>
                  </a:lnTo>
                  <a:lnTo>
                    <a:pt x="82753" y="15169"/>
                  </a:lnTo>
                  <a:lnTo>
                    <a:pt x="82789" y="15060"/>
                  </a:lnTo>
                  <a:lnTo>
                    <a:pt x="82826" y="14950"/>
                  </a:lnTo>
                  <a:lnTo>
                    <a:pt x="82899" y="14877"/>
                  </a:lnTo>
                  <a:lnTo>
                    <a:pt x="83265" y="14621"/>
                  </a:lnTo>
                  <a:lnTo>
                    <a:pt x="83447" y="14548"/>
                  </a:lnTo>
                  <a:lnTo>
                    <a:pt x="83667" y="14511"/>
                  </a:lnTo>
                  <a:lnTo>
                    <a:pt x="83849" y="14511"/>
                  </a:lnTo>
                  <a:lnTo>
                    <a:pt x="83996" y="14183"/>
                  </a:lnTo>
                  <a:lnTo>
                    <a:pt x="84142" y="13927"/>
                  </a:lnTo>
                  <a:lnTo>
                    <a:pt x="84215" y="13854"/>
                  </a:lnTo>
                  <a:lnTo>
                    <a:pt x="84325" y="13780"/>
                  </a:lnTo>
                  <a:lnTo>
                    <a:pt x="84398" y="13744"/>
                  </a:lnTo>
                  <a:lnTo>
                    <a:pt x="84507" y="13744"/>
                  </a:lnTo>
                  <a:lnTo>
                    <a:pt x="84800" y="13780"/>
                  </a:lnTo>
                  <a:lnTo>
                    <a:pt x="85129" y="13927"/>
                  </a:lnTo>
                  <a:lnTo>
                    <a:pt x="85238" y="13963"/>
                  </a:lnTo>
                  <a:lnTo>
                    <a:pt x="85385" y="14000"/>
                  </a:lnTo>
                  <a:lnTo>
                    <a:pt x="85640" y="14036"/>
                  </a:lnTo>
                  <a:lnTo>
                    <a:pt x="85677" y="13378"/>
                  </a:lnTo>
                  <a:lnTo>
                    <a:pt x="85713" y="13013"/>
                  </a:lnTo>
                  <a:lnTo>
                    <a:pt x="85750" y="12684"/>
                  </a:lnTo>
                  <a:lnTo>
                    <a:pt x="85860" y="12355"/>
                  </a:lnTo>
                  <a:lnTo>
                    <a:pt x="85933" y="12026"/>
                  </a:lnTo>
                  <a:lnTo>
                    <a:pt x="86079" y="11697"/>
                  </a:lnTo>
                  <a:lnTo>
                    <a:pt x="86225" y="11405"/>
                  </a:lnTo>
                  <a:lnTo>
                    <a:pt x="86554" y="10783"/>
                  </a:lnTo>
                  <a:lnTo>
                    <a:pt x="86700" y="10564"/>
                  </a:lnTo>
                  <a:lnTo>
                    <a:pt x="86883" y="10418"/>
                  </a:lnTo>
                  <a:lnTo>
                    <a:pt x="87102" y="10308"/>
                  </a:lnTo>
                  <a:lnTo>
                    <a:pt x="87322" y="10271"/>
                  </a:lnTo>
                  <a:lnTo>
                    <a:pt x="87431" y="10271"/>
                  </a:lnTo>
                  <a:lnTo>
                    <a:pt x="87578" y="10235"/>
                  </a:lnTo>
                  <a:lnTo>
                    <a:pt x="87724" y="10198"/>
                  </a:lnTo>
                  <a:lnTo>
                    <a:pt x="87760" y="9979"/>
                  </a:lnTo>
                  <a:lnTo>
                    <a:pt x="87760" y="9723"/>
                  </a:lnTo>
                  <a:lnTo>
                    <a:pt x="87687" y="9540"/>
                  </a:lnTo>
                  <a:lnTo>
                    <a:pt x="87614" y="9431"/>
                  </a:lnTo>
                  <a:lnTo>
                    <a:pt x="87504" y="9358"/>
                  </a:lnTo>
                  <a:lnTo>
                    <a:pt x="87066" y="8919"/>
                  </a:lnTo>
                  <a:lnTo>
                    <a:pt x="86591" y="8480"/>
                  </a:lnTo>
                  <a:lnTo>
                    <a:pt x="86371" y="8261"/>
                  </a:lnTo>
                  <a:lnTo>
                    <a:pt x="86116" y="8078"/>
                  </a:lnTo>
                  <a:lnTo>
                    <a:pt x="85823" y="7932"/>
                  </a:lnTo>
                  <a:lnTo>
                    <a:pt x="85494" y="782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348" y="5337"/>
                  </a:lnTo>
                  <a:lnTo>
                    <a:pt x="85165" y="5081"/>
                  </a:lnTo>
                  <a:lnTo>
                    <a:pt x="85348" y="5081"/>
                  </a:lnTo>
                  <a:lnTo>
                    <a:pt x="85421" y="5118"/>
                  </a:lnTo>
                  <a:lnTo>
                    <a:pt x="85677" y="5227"/>
                  </a:lnTo>
                  <a:lnTo>
                    <a:pt x="85860" y="5264"/>
                  </a:lnTo>
                  <a:lnTo>
                    <a:pt x="85969" y="5264"/>
                  </a:lnTo>
                  <a:lnTo>
                    <a:pt x="86079" y="5191"/>
                  </a:lnTo>
                  <a:lnTo>
                    <a:pt x="86371" y="4935"/>
                  </a:lnTo>
                  <a:lnTo>
                    <a:pt x="86518" y="4825"/>
                  </a:lnTo>
                  <a:lnTo>
                    <a:pt x="86700" y="4789"/>
                  </a:lnTo>
                  <a:lnTo>
                    <a:pt x="86773" y="4825"/>
                  </a:lnTo>
                  <a:lnTo>
                    <a:pt x="86920" y="4935"/>
                  </a:lnTo>
                  <a:lnTo>
                    <a:pt x="87066" y="5008"/>
                  </a:lnTo>
                  <a:lnTo>
                    <a:pt x="87249" y="5081"/>
                  </a:lnTo>
                  <a:lnTo>
                    <a:pt x="87395" y="5081"/>
                  </a:lnTo>
                  <a:lnTo>
                    <a:pt x="87797" y="5045"/>
                  </a:lnTo>
                  <a:lnTo>
                    <a:pt x="88162" y="5008"/>
                  </a:lnTo>
                  <a:lnTo>
                    <a:pt x="88309" y="5008"/>
                  </a:lnTo>
                  <a:lnTo>
                    <a:pt x="88418" y="4972"/>
                  </a:lnTo>
                  <a:lnTo>
                    <a:pt x="88491" y="4898"/>
                  </a:lnTo>
                  <a:lnTo>
                    <a:pt x="88528" y="4862"/>
                  </a:lnTo>
                  <a:lnTo>
                    <a:pt x="88564" y="4752"/>
                  </a:lnTo>
                  <a:lnTo>
                    <a:pt x="88564" y="4679"/>
                  </a:lnTo>
                  <a:lnTo>
                    <a:pt x="88455" y="4460"/>
                  </a:lnTo>
                  <a:lnTo>
                    <a:pt x="88199" y="3985"/>
                  </a:lnTo>
                  <a:lnTo>
                    <a:pt x="88089" y="3765"/>
                  </a:lnTo>
                  <a:lnTo>
                    <a:pt x="87907" y="3546"/>
                  </a:lnTo>
                  <a:lnTo>
                    <a:pt x="87797" y="3400"/>
                  </a:lnTo>
                  <a:lnTo>
                    <a:pt x="87760" y="3254"/>
                  </a:lnTo>
                  <a:lnTo>
                    <a:pt x="87797" y="3071"/>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249" y="1536"/>
                  </a:lnTo>
                  <a:lnTo>
                    <a:pt x="87066" y="1463"/>
                  </a:lnTo>
                  <a:lnTo>
                    <a:pt x="86883" y="1426"/>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385" y="2047"/>
                  </a:lnTo>
                  <a:lnTo>
                    <a:pt x="85165" y="1865"/>
                  </a:lnTo>
                  <a:lnTo>
                    <a:pt x="84982" y="1755"/>
                  </a:lnTo>
                  <a:lnTo>
                    <a:pt x="84763" y="1645"/>
                  </a:lnTo>
                  <a:lnTo>
                    <a:pt x="84507" y="1609"/>
                  </a:lnTo>
                  <a:lnTo>
                    <a:pt x="84251" y="1572"/>
                  </a:lnTo>
                  <a:lnTo>
                    <a:pt x="83740" y="1536"/>
                  </a:lnTo>
                  <a:lnTo>
                    <a:pt x="83630" y="1536"/>
                  </a:lnTo>
                  <a:lnTo>
                    <a:pt x="83082" y="1499"/>
                  </a:lnTo>
                  <a:lnTo>
                    <a:pt x="82533" y="1426"/>
                  </a:lnTo>
                  <a:lnTo>
                    <a:pt x="82022" y="1389"/>
                  </a:lnTo>
                  <a:lnTo>
                    <a:pt x="81474" y="1243"/>
                  </a:lnTo>
                  <a:lnTo>
                    <a:pt x="81108" y="1134"/>
                  </a:lnTo>
                  <a:lnTo>
                    <a:pt x="80706" y="1060"/>
                  </a:lnTo>
                  <a:lnTo>
                    <a:pt x="80304" y="1024"/>
                  </a:lnTo>
                  <a:lnTo>
                    <a:pt x="79427" y="1024"/>
                  </a:lnTo>
                  <a:lnTo>
                    <a:pt x="78915" y="1134"/>
                  </a:lnTo>
                  <a:lnTo>
                    <a:pt x="78440" y="1280"/>
                  </a:lnTo>
                  <a:lnTo>
                    <a:pt x="77453" y="1609"/>
                  </a:lnTo>
                  <a:lnTo>
                    <a:pt x="77453" y="1865"/>
                  </a:lnTo>
                  <a:lnTo>
                    <a:pt x="77526" y="2084"/>
                  </a:lnTo>
                  <a:lnTo>
                    <a:pt x="77563" y="2194"/>
                  </a:lnTo>
                  <a:lnTo>
                    <a:pt x="77636" y="2267"/>
                  </a:lnTo>
                  <a:lnTo>
                    <a:pt x="77745" y="2376"/>
                  </a:lnTo>
                  <a:lnTo>
                    <a:pt x="77891" y="2413"/>
                  </a:lnTo>
                  <a:lnTo>
                    <a:pt x="78111" y="2523"/>
                  </a:lnTo>
                  <a:lnTo>
                    <a:pt x="78257" y="2705"/>
                  </a:lnTo>
                  <a:lnTo>
                    <a:pt x="78330" y="2778"/>
                  </a:lnTo>
                  <a:lnTo>
                    <a:pt x="78367" y="2925"/>
                  </a:lnTo>
                  <a:lnTo>
                    <a:pt x="78367" y="3034"/>
                  </a:lnTo>
                  <a:lnTo>
                    <a:pt x="78367" y="3180"/>
                  </a:lnTo>
                  <a:lnTo>
                    <a:pt x="78257" y="3217"/>
                  </a:lnTo>
                  <a:lnTo>
                    <a:pt x="78147" y="3254"/>
                  </a:lnTo>
                  <a:lnTo>
                    <a:pt x="78038" y="3217"/>
                  </a:lnTo>
                  <a:lnTo>
                    <a:pt x="77928" y="3180"/>
                  </a:lnTo>
                  <a:lnTo>
                    <a:pt x="77709" y="3071"/>
                  </a:lnTo>
                  <a:lnTo>
                    <a:pt x="77526" y="2961"/>
                  </a:lnTo>
                  <a:lnTo>
                    <a:pt x="77416" y="2925"/>
                  </a:lnTo>
                  <a:lnTo>
                    <a:pt x="77307" y="2888"/>
                  </a:lnTo>
                  <a:lnTo>
                    <a:pt x="77234" y="2925"/>
                  </a:lnTo>
                  <a:lnTo>
                    <a:pt x="77160" y="2669"/>
                  </a:lnTo>
                  <a:lnTo>
                    <a:pt x="77087" y="2449"/>
                  </a:lnTo>
                  <a:lnTo>
                    <a:pt x="77087" y="2303"/>
                  </a:lnTo>
                  <a:lnTo>
                    <a:pt x="77014" y="2157"/>
                  </a:lnTo>
                  <a:lnTo>
                    <a:pt x="76905" y="2084"/>
                  </a:lnTo>
                  <a:lnTo>
                    <a:pt x="76722" y="2047"/>
                  </a:lnTo>
                  <a:lnTo>
                    <a:pt x="76576" y="2084"/>
                  </a:lnTo>
                  <a:lnTo>
                    <a:pt x="76503" y="2157"/>
                  </a:lnTo>
                  <a:lnTo>
                    <a:pt x="76429" y="2267"/>
                  </a:lnTo>
                  <a:lnTo>
                    <a:pt x="76356" y="2413"/>
                  </a:lnTo>
                  <a:lnTo>
                    <a:pt x="76247" y="2925"/>
                  </a:lnTo>
                  <a:lnTo>
                    <a:pt x="76174" y="2925"/>
                  </a:lnTo>
                  <a:lnTo>
                    <a:pt x="75625" y="2961"/>
                  </a:lnTo>
                  <a:lnTo>
                    <a:pt x="75114" y="3071"/>
                  </a:lnTo>
                  <a:lnTo>
                    <a:pt x="74602" y="3254"/>
                  </a:lnTo>
                  <a:lnTo>
                    <a:pt x="74127" y="3509"/>
                  </a:lnTo>
                  <a:lnTo>
                    <a:pt x="73834" y="3619"/>
                  </a:lnTo>
                  <a:lnTo>
                    <a:pt x="73615" y="3656"/>
                  </a:lnTo>
                  <a:lnTo>
                    <a:pt x="73432" y="3619"/>
                  </a:lnTo>
                  <a:lnTo>
                    <a:pt x="73249" y="3546"/>
                  </a:lnTo>
                  <a:lnTo>
                    <a:pt x="73103" y="3363"/>
                  </a:lnTo>
                  <a:lnTo>
                    <a:pt x="72920" y="3144"/>
                  </a:lnTo>
                  <a:lnTo>
                    <a:pt x="72811" y="2961"/>
                  </a:lnTo>
                  <a:lnTo>
                    <a:pt x="72628" y="2778"/>
                  </a:lnTo>
                  <a:lnTo>
                    <a:pt x="72482" y="2632"/>
                  </a:lnTo>
                  <a:lnTo>
                    <a:pt x="72299" y="2523"/>
                  </a:lnTo>
                  <a:lnTo>
                    <a:pt x="72153" y="2449"/>
                  </a:lnTo>
                  <a:lnTo>
                    <a:pt x="71970" y="2376"/>
                  </a:lnTo>
                  <a:lnTo>
                    <a:pt x="71751" y="2340"/>
                  </a:lnTo>
                  <a:lnTo>
                    <a:pt x="71349" y="2340"/>
                  </a:lnTo>
                  <a:lnTo>
                    <a:pt x="71129" y="2376"/>
                  </a:lnTo>
                  <a:lnTo>
                    <a:pt x="70910" y="2449"/>
                  </a:lnTo>
                  <a:lnTo>
                    <a:pt x="70727" y="2559"/>
                  </a:lnTo>
                  <a:lnTo>
                    <a:pt x="69338" y="3254"/>
                  </a:lnTo>
                  <a:lnTo>
                    <a:pt x="69192" y="3071"/>
                  </a:lnTo>
                  <a:lnTo>
                    <a:pt x="69009" y="2961"/>
                  </a:lnTo>
                  <a:lnTo>
                    <a:pt x="68790" y="2852"/>
                  </a:lnTo>
                  <a:lnTo>
                    <a:pt x="68607" y="2778"/>
                  </a:lnTo>
                  <a:lnTo>
                    <a:pt x="68388" y="2705"/>
                  </a:lnTo>
                  <a:lnTo>
                    <a:pt x="68132" y="2669"/>
                  </a:lnTo>
                  <a:lnTo>
                    <a:pt x="67621" y="2669"/>
                  </a:lnTo>
                  <a:lnTo>
                    <a:pt x="67511" y="2559"/>
                  </a:lnTo>
                  <a:lnTo>
                    <a:pt x="67474" y="2523"/>
                  </a:lnTo>
                  <a:lnTo>
                    <a:pt x="67365" y="2194"/>
                  </a:lnTo>
                  <a:lnTo>
                    <a:pt x="67182" y="1974"/>
                  </a:lnTo>
                  <a:lnTo>
                    <a:pt x="67109" y="1901"/>
                  </a:lnTo>
                  <a:lnTo>
                    <a:pt x="66999" y="1865"/>
                  </a:lnTo>
                  <a:lnTo>
                    <a:pt x="66889" y="1828"/>
                  </a:lnTo>
                  <a:lnTo>
                    <a:pt x="66743" y="1828"/>
                  </a:lnTo>
                  <a:lnTo>
                    <a:pt x="66451" y="1865"/>
                  </a:lnTo>
                  <a:lnTo>
                    <a:pt x="66122" y="1974"/>
                  </a:lnTo>
                  <a:lnTo>
                    <a:pt x="65976" y="2047"/>
                  </a:lnTo>
                  <a:lnTo>
                    <a:pt x="65793" y="2084"/>
                  </a:lnTo>
                  <a:lnTo>
                    <a:pt x="65464" y="2157"/>
                  </a:lnTo>
                  <a:lnTo>
                    <a:pt x="63234" y="2303"/>
                  </a:lnTo>
                  <a:lnTo>
                    <a:pt x="62905" y="3144"/>
                  </a:lnTo>
                  <a:lnTo>
                    <a:pt x="63673" y="4094"/>
                  </a:lnTo>
                  <a:lnTo>
                    <a:pt x="62905" y="4277"/>
                  </a:lnTo>
                  <a:lnTo>
                    <a:pt x="62247" y="4496"/>
                  </a:lnTo>
                  <a:lnTo>
                    <a:pt x="62065" y="4606"/>
                  </a:lnTo>
                  <a:lnTo>
                    <a:pt x="61919" y="4752"/>
                  </a:lnTo>
                  <a:lnTo>
                    <a:pt x="61736" y="4862"/>
                  </a:lnTo>
                  <a:lnTo>
                    <a:pt x="61590" y="4935"/>
                  </a:lnTo>
                  <a:lnTo>
                    <a:pt x="61443" y="4972"/>
                  </a:lnTo>
                  <a:lnTo>
                    <a:pt x="61261" y="4935"/>
                  </a:lnTo>
                  <a:lnTo>
                    <a:pt x="61114" y="4898"/>
                  </a:lnTo>
                  <a:lnTo>
                    <a:pt x="60749" y="4825"/>
                  </a:lnTo>
                  <a:lnTo>
                    <a:pt x="60712" y="4972"/>
                  </a:lnTo>
                  <a:lnTo>
                    <a:pt x="60749" y="5154"/>
                  </a:lnTo>
                  <a:lnTo>
                    <a:pt x="60822" y="5483"/>
                  </a:lnTo>
                  <a:lnTo>
                    <a:pt x="60859" y="5629"/>
                  </a:lnTo>
                  <a:lnTo>
                    <a:pt x="60859" y="5776"/>
                  </a:lnTo>
                  <a:lnTo>
                    <a:pt x="60785" y="5958"/>
                  </a:lnTo>
                  <a:lnTo>
                    <a:pt x="60639" y="6105"/>
                  </a:lnTo>
                  <a:lnTo>
                    <a:pt x="59360" y="5264"/>
                  </a:lnTo>
                  <a:lnTo>
                    <a:pt x="59214" y="4862"/>
                  </a:lnTo>
                  <a:lnTo>
                    <a:pt x="59104" y="4569"/>
                  </a:lnTo>
                  <a:lnTo>
                    <a:pt x="59031" y="4496"/>
                  </a:lnTo>
                  <a:lnTo>
                    <a:pt x="58921" y="4387"/>
                  </a:lnTo>
                  <a:lnTo>
                    <a:pt x="58848" y="4314"/>
                  </a:lnTo>
                  <a:lnTo>
                    <a:pt x="58775" y="4240"/>
                  </a:lnTo>
                  <a:lnTo>
                    <a:pt x="58592" y="3985"/>
                  </a:lnTo>
                  <a:lnTo>
                    <a:pt x="58410" y="3802"/>
                  </a:lnTo>
                  <a:lnTo>
                    <a:pt x="58227" y="3619"/>
                  </a:lnTo>
                  <a:lnTo>
                    <a:pt x="58008" y="3509"/>
                  </a:lnTo>
                  <a:lnTo>
                    <a:pt x="57752" y="3400"/>
                  </a:lnTo>
                  <a:lnTo>
                    <a:pt x="57496" y="3327"/>
                  </a:lnTo>
                  <a:lnTo>
                    <a:pt x="57240" y="3290"/>
                  </a:lnTo>
                  <a:lnTo>
                    <a:pt x="56874" y="3290"/>
                  </a:lnTo>
                  <a:lnTo>
                    <a:pt x="56290" y="3327"/>
                  </a:lnTo>
                  <a:lnTo>
                    <a:pt x="56107" y="3363"/>
                  </a:lnTo>
                  <a:lnTo>
                    <a:pt x="55961" y="3436"/>
                  </a:lnTo>
                  <a:lnTo>
                    <a:pt x="55888" y="3546"/>
                  </a:lnTo>
                  <a:lnTo>
                    <a:pt x="55851" y="3729"/>
                  </a:lnTo>
                  <a:lnTo>
                    <a:pt x="55851" y="3985"/>
                  </a:lnTo>
                  <a:lnTo>
                    <a:pt x="55888" y="4314"/>
                  </a:lnTo>
                  <a:lnTo>
                    <a:pt x="55705" y="4496"/>
                  </a:lnTo>
                  <a:lnTo>
                    <a:pt x="55485" y="4606"/>
                  </a:lnTo>
                  <a:lnTo>
                    <a:pt x="55266" y="4679"/>
                  </a:lnTo>
                  <a:lnTo>
                    <a:pt x="54279" y="4679"/>
                  </a:lnTo>
                  <a:lnTo>
                    <a:pt x="54060" y="4423"/>
                  </a:lnTo>
                  <a:lnTo>
                    <a:pt x="53914" y="4277"/>
                  </a:lnTo>
                  <a:lnTo>
                    <a:pt x="53731" y="4167"/>
                  </a:lnTo>
                  <a:lnTo>
                    <a:pt x="53548" y="4131"/>
                  </a:lnTo>
                  <a:lnTo>
                    <a:pt x="53292" y="4167"/>
                  </a:lnTo>
                  <a:lnTo>
                    <a:pt x="52963" y="4277"/>
                  </a:lnTo>
                  <a:lnTo>
                    <a:pt x="52598" y="4423"/>
                  </a:lnTo>
                  <a:lnTo>
                    <a:pt x="52379" y="4496"/>
                  </a:lnTo>
                  <a:lnTo>
                    <a:pt x="52123" y="4496"/>
                  </a:lnTo>
                  <a:lnTo>
                    <a:pt x="51903" y="4533"/>
                  </a:lnTo>
                  <a:lnTo>
                    <a:pt x="51721" y="4606"/>
                  </a:lnTo>
                  <a:lnTo>
                    <a:pt x="51501" y="4679"/>
                  </a:lnTo>
                  <a:lnTo>
                    <a:pt x="51282" y="4716"/>
                  </a:lnTo>
                  <a:lnTo>
                    <a:pt x="51099" y="4679"/>
                  </a:lnTo>
                  <a:lnTo>
                    <a:pt x="50917" y="4606"/>
                  </a:lnTo>
                  <a:lnTo>
                    <a:pt x="50734" y="4496"/>
                  </a:lnTo>
                  <a:lnTo>
                    <a:pt x="50588" y="4460"/>
                  </a:lnTo>
                  <a:lnTo>
                    <a:pt x="50441" y="4496"/>
                  </a:lnTo>
                  <a:lnTo>
                    <a:pt x="50368" y="4606"/>
                  </a:lnTo>
                  <a:lnTo>
                    <a:pt x="50332" y="4825"/>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820" y="5374"/>
                  </a:lnTo>
                  <a:lnTo>
                    <a:pt x="49930" y="5154"/>
                  </a:lnTo>
                  <a:lnTo>
                    <a:pt x="49966" y="4935"/>
                  </a:lnTo>
                  <a:lnTo>
                    <a:pt x="50186" y="3985"/>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235" y="1060"/>
                  </a:lnTo>
                  <a:lnTo>
                    <a:pt x="49052" y="987"/>
                  </a:lnTo>
                  <a:lnTo>
                    <a:pt x="48906" y="914"/>
                  </a:lnTo>
                  <a:lnTo>
                    <a:pt x="48723" y="805"/>
                  </a:lnTo>
                  <a:lnTo>
                    <a:pt x="48541" y="695"/>
                  </a:lnTo>
                  <a:lnTo>
                    <a:pt x="48394" y="658"/>
                  </a:lnTo>
                  <a:lnTo>
                    <a:pt x="47992" y="658"/>
                  </a:lnTo>
                  <a:lnTo>
                    <a:pt x="47773" y="732"/>
                  </a:lnTo>
                  <a:lnTo>
                    <a:pt x="47554" y="841"/>
                  </a:lnTo>
                  <a:lnTo>
                    <a:pt x="47371" y="987"/>
                  </a:lnTo>
                  <a:lnTo>
                    <a:pt x="47225" y="1060"/>
                  </a:lnTo>
                  <a:lnTo>
                    <a:pt x="47152" y="1207"/>
                  </a:lnTo>
                  <a:lnTo>
                    <a:pt x="46896" y="1499"/>
                  </a:lnTo>
                  <a:lnTo>
                    <a:pt x="46713" y="732"/>
                  </a:lnTo>
                  <a:lnTo>
                    <a:pt x="46677" y="732"/>
                  </a:lnTo>
                  <a:lnTo>
                    <a:pt x="46348" y="695"/>
                  </a:lnTo>
                  <a:lnTo>
                    <a:pt x="46092" y="585"/>
                  </a:lnTo>
                  <a:lnTo>
                    <a:pt x="45872" y="439"/>
                  </a:lnTo>
                  <a:lnTo>
                    <a:pt x="45653" y="220"/>
                  </a:lnTo>
                  <a:lnTo>
                    <a:pt x="45543" y="110"/>
                  </a:lnTo>
                  <a:lnTo>
                    <a:pt x="45397" y="37"/>
                  </a:lnTo>
                  <a:lnTo>
                    <a:pt x="452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6" name="Google Shape;1846;p41"/>
            <p:cNvSpPr/>
            <p:nvPr/>
          </p:nvSpPr>
          <p:spPr>
            <a:xfrm>
              <a:off x="5121725" y="4782375"/>
              <a:ext cx="3675" cy="11000"/>
            </a:xfrm>
            <a:custGeom>
              <a:avLst/>
              <a:gdLst/>
              <a:ahLst/>
              <a:cxnLst/>
              <a:rect l="l" t="t" r="r" b="b"/>
              <a:pathLst>
                <a:path w="147" h="440" fill="none" extrusionOk="0">
                  <a:moveTo>
                    <a:pt x="147" y="439"/>
                  </a:moveTo>
                  <a:lnTo>
                    <a:pt x="147" y="439"/>
                  </a:lnTo>
                  <a:lnTo>
                    <a:pt x="1" y="439"/>
                  </a:lnTo>
                  <a:lnTo>
                    <a:pt x="1" y="439"/>
                  </a:lnTo>
                  <a:lnTo>
                    <a:pt x="37" y="1"/>
                  </a:lnTo>
                  <a:lnTo>
                    <a:pt x="37" y="1"/>
                  </a:lnTo>
                  <a:lnTo>
                    <a:pt x="110" y="1"/>
                  </a:lnTo>
                  <a:lnTo>
                    <a:pt x="110" y="1"/>
                  </a:lnTo>
                  <a:lnTo>
                    <a:pt x="147"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7" name="Google Shape;1847;p41"/>
            <p:cNvSpPr/>
            <p:nvPr/>
          </p:nvSpPr>
          <p:spPr>
            <a:xfrm>
              <a:off x="5095225" y="4630700"/>
              <a:ext cx="25600" cy="30175"/>
            </a:xfrm>
            <a:custGeom>
              <a:avLst/>
              <a:gdLst/>
              <a:ahLst/>
              <a:cxnLst/>
              <a:rect l="l" t="t" r="r" b="b"/>
              <a:pathLst>
                <a:path w="1024" h="1207" fill="none" extrusionOk="0">
                  <a:moveTo>
                    <a:pt x="366" y="1206"/>
                  </a:moveTo>
                  <a:lnTo>
                    <a:pt x="366" y="1206"/>
                  </a:lnTo>
                  <a:lnTo>
                    <a:pt x="293" y="1206"/>
                  </a:lnTo>
                  <a:lnTo>
                    <a:pt x="183" y="1133"/>
                  </a:lnTo>
                  <a:lnTo>
                    <a:pt x="110" y="1060"/>
                  </a:lnTo>
                  <a:lnTo>
                    <a:pt x="37" y="987"/>
                  </a:lnTo>
                  <a:lnTo>
                    <a:pt x="37" y="987"/>
                  </a:lnTo>
                  <a:lnTo>
                    <a:pt x="1" y="768"/>
                  </a:lnTo>
                  <a:lnTo>
                    <a:pt x="1" y="585"/>
                  </a:lnTo>
                  <a:lnTo>
                    <a:pt x="37" y="402"/>
                  </a:lnTo>
                  <a:lnTo>
                    <a:pt x="110" y="256"/>
                  </a:lnTo>
                  <a:lnTo>
                    <a:pt x="220" y="146"/>
                  </a:lnTo>
                  <a:lnTo>
                    <a:pt x="366" y="73"/>
                  </a:lnTo>
                  <a:lnTo>
                    <a:pt x="512" y="0"/>
                  </a:lnTo>
                  <a:lnTo>
                    <a:pt x="732" y="0"/>
                  </a:lnTo>
                  <a:lnTo>
                    <a:pt x="732" y="0"/>
                  </a:lnTo>
                  <a:lnTo>
                    <a:pt x="987" y="0"/>
                  </a:lnTo>
                  <a:lnTo>
                    <a:pt x="987" y="0"/>
                  </a:lnTo>
                  <a:lnTo>
                    <a:pt x="1024" y="183"/>
                  </a:lnTo>
                  <a:lnTo>
                    <a:pt x="1024" y="366"/>
                  </a:lnTo>
                  <a:lnTo>
                    <a:pt x="987" y="512"/>
                  </a:lnTo>
                  <a:lnTo>
                    <a:pt x="951" y="622"/>
                  </a:lnTo>
                  <a:lnTo>
                    <a:pt x="768" y="878"/>
                  </a:lnTo>
                  <a:lnTo>
                    <a:pt x="622" y="1097"/>
                  </a:lnTo>
                  <a:lnTo>
                    <a:pt x="622" y="1097"/>
                  </a:lnTo>
                  <a:lnTo>
                    <a:pt x="512" y="1170"/>
                  </a:lnTo>
                  <a:lnTo>
                    <a:pt x="366" y="120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8" name="Google Shape;1848;p41"/>
            <p:cNvSpPr/>
            <p:nvPr/>
          </p:nvSpPr>
          <p:spPr>
            <a:xfrm>
              <a:off x="5112600" y="4255125"/>
              <a:ext cx="124300" cy="201050"/>
            </a:xfrm>
            <a:custGeom>
              <a:avLst/>
              <a:gdLst/>
              <a:ahLst/>
              <a:cxnLst/>
              <a:rect l="l" t="t" r="r" b="b"/>
              <a:pathLst>
                <a:path w="4972" h="8042" fill="none" extrusionOk="0">
                  <a:moveTo>
                    <a:pt x="4934" y="8042"/>
                  </a:moveTo>
                  <a:lnTo>
                    <a:pt x="4934" y="8042"/>
                  </a:lnTo>
                  <a:lnTo>
                    <a:pt x="4459" y="7640"/>
                  </a:lnTo>
                  <a:lnTo>
                    <a:pt x="4459" y="7640"/>
                  </a:lnTo>
                  <a:lnTo>
                    <a:pt x="4313" y="7494"/>
                  </a:lnTo>
                  <a:lnTo>
                    <a:pt x="4130" y="7311"/>
                  </a:lnTo>
                  <a:lnTo>
                    <a:pt x="4130" y="7311"/>
                  </a:lnTo>
                  <a:lnTo>
                    <a:pt x="3655" y="7018"/>
                  </a:lnTo>
                  <a:lnTo>
                    <a:pt x="3472" y="6836"/>
                  </a:lnTo>
                  <a:lnTo>
                    <a:pt x="3290" y="6653"/>
                  </a:lnTo>
                  <a:lnTo>
                    <a:pt x="3143" y="6470"/>
                  </a:lnTo>
                  <a:lnTo>
                    <a:pt x="2997" y="6214"/>
                  </a:lnTo>
                  <a:lnTo>
                    <a:pt x="2924" y="5958"/>
                  </a:lnTo>
                  <a:lnTo>
                    <a:pt x="2851" y="5703"/>
                  </a:lnTo>
                  <a:lnTo>
                    <a:pt x="2851" y="5703"/>
                  </a:lnTo>
                  <a:lnTo>
                    <a:pt x="2778" y="5556"/>
                  </a:lnTo>
                  <a:lnTo>
                    <a:pt x="2668" y="5483"/>
                  </a:lnTo>
                  <a:lnTo>
                    <a:pt x="2668" y="5483"/>
                  </a:lnTo>
                  <a:lnTo>
                    <a:pt x="2449" y="5301"/>
                  </a:lnTo>
                  <a:lnTo>
                    <a:pt x="2303" y="5118"/>
                  </a:lnTo>
                  <a:lnTo>
                    <a:pt x="2157" y="4935"/>
                  </a:lnTo>
                  <a:lnTo>
                    <a:pt x="2083" y="4679"/>
                  </a:lnTo>
                  <a:lnTo>
                    <a:pt x="1937" y="4241"/>
                  </a:lnTo>
                  <a:lnTo>
                    <a:pt x="1791" y="3729"/>
                  </a:lnTo>
                  <a:lnTo>
                    <a:pt x="1791" y="3729"/>
                  </a:lnTo>
                  <a:lnTo>
                    <a:pt x="1718" y="3510"/>
                  </a:lnTo>
                  <a:lnTo>
                    <a:pt x="1645" y="3290"/>
                  </a:lnTo>
                  <a:lnTo>
                    <a:pt x="1499" y="3107"/>
                  </a:lnTo>
                  <a:lnTo>
                    <a:pt x="1316" y="2961"/>
                  </a:lnTo>
                  <a:lnTo>
                    <a:pt x="1316" y="2961"/>
                  </a:lnTo>
                  <a:lnTo>
                    <a:pt x="1170" y="2815"/>
                  </a:lnTo>
                  <a:lnTo>
                    <a:pt x="1060" y="2669"/>
                  </a:lnTo>
                  <a:lnTo>
                    <a:pt x="987" y="2486"/>
                  </a:lnTo>
                  <a:lnTo>
                    <a:pt x="914" y="2267"/>
                  </a:lnTo>
                  <a:lnTo>
                    <a:pt x="914" y="2267"/>
                  </a:lnTo>
                  <a:lnTo>
                    <a:pt x="804" y="2011"/>
                  </a:lnTo>
                  <a:lnTo>
                    <a:pt x="695" y="1792"/>
                  </a:lnTo>
                  <a:lnTo>
                    <a:pt x="402" y="1280"/>
                  </a:lnTo>
                  <a:lnTo>
                    <a:pt x="402" y="1280"/>
                  </a:lnTo>
                  <a:lnTo>
                    <a:pt x="256" y="1024"/>
                  </a:lnTo>
                  <a:lnTo>
                    <a:pt x="110" y="732"/>
                  </a:lnTo>
                  <a:lnTo>
                    <a:pt x="73" y="585"/>
                  </a:lnTo>
                  <a:lnTo>
                    <a:pt x="37" y="439"/>
                  </a:lnTo>
                  <a:lnTo>
                    <a:pt x="0" y="293"/>
                  </a:lnTo>
                  <a:lnTo>
                    <a:pt x="37" y="110"/>
                  </a:lnTo>
                  <a:lnTo>
                    <a:pt x="37" y="110"/>
                  </a:lnTo>
                  <a:lnTo>
                    <a:pt x="219" y="37"/>
                  </a:lnTo>
                  <a:lnTo>
                    <a:pt x="366" y="1"/>
                  </a:lnTo>
                  <a:lnTo>
                    <a:pt x="366" y="1"/>
                  </a:lnTo>
                  <a:lnTo>
                    <a:pt x="512" y="37"/>
                  </a:lnTo>
                  <a:lnTo>
                    <a:pt x="621" y="110"/>
                  </a:lnTo>
                  <a:lnTo>
                    <a:pt x="731" y="183"/>
                  </a:lnTo>
                  <a:lnTo>
                    <a:pt x="804" y="293"/>
                  </a:lnTo>
                  <a:lnTo>
                    <a:pt x="804" y="293"/>
                  </a:lnTo>
                  <a:lnTo>
                    <a:pt x="1426" y="1207"/>
                  </a:lnTo>
                  <a:lnTo>
                    <a:pt x="1426" y="1207"/>
                  </a:lnTo>
                  <a:lnTo>
                    <a:pt x="1754" y="1755"/>
                  </a:lnTo>
                  <a:lnTo>
                    <a:pt x="1974" y="2011"/>
                  </a:lnTo>
                  <a:lnTo>
                    <a:pt x="2230" y="2230"/>
                  </a:lnTo>
                  <a:lnTo>
                    <a:pt x="2230" y="2230"/>
                  </a:lnTo>
                  <a:lnTo>
                    <a:pt x="2303" y="2303"/>
                  </a:lnTo>
                  <a:lnTo>
                    <a:pt x="2376" y="2413"/>
                  </a:lnTo>
                  <a:lnTo>
                    <a:pt x="2486" y="2632"/>
                  </a:lnTo>
                  <a:lnTo>
                    <a:pt x="2559" y="2888"/>
                  </a:lnTo>
                  <a:lnTo>
                    <a:pt x="2632" y="3144"/>
                  </a:lnTo>
                  <a:lnTo>
                    <a:pt x="2632" y="3144"/>
                  </a:lnTo>
                  <a:lnTo>
                    <a:pt x="2668" y="3473"/>
                  </a:lnTo>
                  <a:lnTo>
                    <a:pt x="2778" y="3729"/>
                  </a:lnTo>
                  <a:lnTo>
                    <a:pt x="2924" y="3948"/>
                  </a:lnTo>
                  <a:lnTo>
                    <a:pt x="3143" y="4167"/>
                  </a:lnTo>
                  <a:lnTo>
                    <a:pt x="3143" y="4167"/>
                  </a:lnTo>
                  <a:lnTo>
                    <a:pt x="3399" y="4350"/>
                  </a:lnTo>
                  <a:lnTo>
                    <a:pt x="3582" y="4570"/>
                  </a:lnTo>
                  <a:lnTo>
                    <a:pt x="3765" y="4825"/>
                  </a:lnTo>
                  <a:lnTo>
                    <a:pt x="3911" y="5081"/>
                  </a:lnTo>
                  <a:lnTo>
                    <a:pt x="4240" y="5593"/>
                  </a:lnTo>
                  <a:lnTo>
                    <a:pt x="4423" y="5849"/>
                  </a:lnTo>
                  <a:lnTo>
                    <a:pt x="4642" y="6068"/>
                  </a:lnTo>
                  <a:lnTo>
                    <a:pt x="4642" y="6068"/>
                  </a:lnTo>
                  <a:lnTo>
                    <a:pt x="4642" y="6287"/>
                  </a:lnTo>
                  <a:lnTo>
                    <a:pt x="4715" y="6543"/>
                  </a:lnTo>
                  <a:lnTo>
                    <a:pt x="4861" y="6982"/>
                  </a:lnTo>
                  <a:lnTo>
                    <a:pt x="4898" y="7238"/>
                  </a:lnTo>
                  <a:lnTo>
                    <a:pt x="4971" y="7494"/>
                  </a:lnTo>
                  <a:lnTo>
                    <a:pt x="4971" y="7750"/>
                  </a:lnTo>
                  <a:lnTo>
                    <a:pt x="4934" y="804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49" name="Google Shape;1849;p41"/>
            <p:cNvSpPr/>
            <p:nvPr/>
          </p:nvSpPr>
          <p:spPr>
            <a:xfrm>
              <a:off x="4615500" y="3991050"/>
              <a:ext cx="512650" cy="229375"/>
            </a:xfrm>
            <a:custGeom>
              <a:avLst/>
              <a:gdLst/>
              <a:ahLst/>
              <a:cxnLst/>
              <a:rect l="l" t="t" r="r" b="b"/>
              <a:pathLst>
                <a:path w="20506" h="9175" fill="none" extrusionOk="0">
                  <a:moveTo>
                    <a:pt x="9759" y="5629"/>
                  </a:moveTo>
                  <a:lnTo>
                    <a:pt x="9759" y="5629"/>
                  </a:lnTo>
                  <a:lnTo>
                    <a:pt x="10234" y="5117"/>
                  </a:lnTo>
                  <a:lnTo>
                    <a:pt x="10454" y="4862"/>
                  </a:lnTo>
                  <a:lnTo>
                    <a:pt x="10673" y="4606"/>
                  </a:lnTo>
                  <a:lnTo>
                    <a:pt x="10673" y="4606"/>
                  </a:lnTo>
                  <a:lnTo>
                    <a:pt x="10746" y="4459"/>
                  </a:lnTo>
                  <a:lnTo>
                    <a:pt x="10783" y="4277"/>
                  </a:lnTo>
                  <a:lnTo>
                    <a:pt x="10856" y="3911"/>
                  </a:lnTo>
                  <a:lnTo>
                    <a:pt x="10856" y="3911"/>
                  </a:lnTo>
                  <a:lnTo>
                    <a:pt x="10856" y="3619"/>
                  </a:lnTo>
                  <a:lnTo>
                    <a:pt x="10856" y="3326"/>
                  </a:lnTo>
                  <a:lnTo>
                    <a:pt x="11514" y="3326"/>
                  </a:lnTo>
                  <a:lnTo>
                    <a:pt x="11514" y="3326"/>
                  </a:lnTo>
                  <a:lnTo>
                    <a:pt x="11331" y="3107"/>
                  </a:lnTo>
                  <a:lnTo>
                    <a:pt x="11185" y="2961"/>
                  </a:lnTo>
                  <a:lnTo>
                    <a:pt x="11185" y="2961"/>
                  </a:lnTo>
                  <a:lnTo>
                    <a:pt x="10490" y="2559"/>
                  </a:lnTo>
                  <a:lnTo>
                    <a:pt x="9796" y="2120"/>
                  </a:lnTo>
                  <a:lnTo>
                    <a:pt x="9796" y="2120"/>
                  </a:lnTo>
                  <a:lnTo>
                    <a:pt x="9577" y="1901"/>
                  </a:lnTo>
                  <a:lnTo>
                    <a:pt x="9357" y="1682"/>
                  </a:lnTo>
                  <a:lnTo>
                    <a:pt x="9357" y="1682"/>
                  </a:lnTo>
                  <a:lnTo>
                    <a:pt x="9101" y="1316"/>
                  </a:lnTo>
                  <a:lnTo>
                    <a:pt x="8772" y="987"/>
                  </a:lnTo>
                  <a:lnTo>
                    <a:pt x="8772" y="987"/>
                  </a:lnTo>
                  <a:lnTo>
                    <a:pt x="8626" y="804"/>
                  </a:lnTo>
                  <a:lnTo>
                    <a:pt x="8517" y="622"/>
                  </a:lnTo>
                  <a:lnTo>
                    <a:pt x="8517" y="402"/>
                  </a:lnTo>
                  <a:lnTo>
                    <a:pt x="8553" y="0"/>
                  </a:lnTo>
                  <a:lnTo>
                    <a:pt x="8553" y="0"/>
                  </a:lnTo>
                  <a:lnTo>
                    <a:pt x="9211" y="366"/>
                  </a:lnTo>
                  <a:lnTo>
                    <a:pt x="9503" y="585"/>
                  </a:lnTo>
                  <a:lnTo>
                    <a:pt x="9759" y="804"/>
                  </a:lnTo>
                  <a:lnTo>
                    <a:pt x="9759" y="804"/>
                  </a:lnTo>
                  <a:lnTo>
                    <a:pt x="10015" y="1060"/>
                  </a:lnTo>
                  <a:lnTo>
                    <a:pt x="10308" y="1280"/>
                  </a:lnTo>
                  <a:lnTo>
                    <a:pt x="10563" y="1462"/>
                  </a:lnTo>
                  <a:lnTo>
                    <a:pt x="10892" y="1608"/>
                  </a:lnTo>
                  <a:lnTo>
                    <a:pt x="10892" y="1608"/>
                  </a:lnTo>
                  <a:lnTo>
                    <a:pt x="11148" y="1718"/>
                  </a:lnTo>
                  <a:lnTo>
                    <a:pt x="11331" y="1828"/>
                  </a:lnTo>
                  <a:lnTo>
                    <a:pt x="11550" y="1974"/>
                  </a:lnTo>
                  <a:lnTo>
                    <a:pt x="11697" y="2157"/>
                  </a:lnTo>
                  <a:lnTo>
                    <a:pt x="11843" y="2339"/>
                  </a:lnTo>
                  <a:lnTo>
                    <a:pt x="11916" y="2559"/>
                  </a:lnTo>
                  <a:lnTo>
                    <a:pt x="11989" y="2778"/>
                  </a:lnTo>
                  <a:lnTo>
                    <a:pt x="11989" y="3071"/>
                  </a:lnTo>
                  <a:lnTo>
                    <a:pt x="11989" y="3071"/>
                  </a:lnTo>
                  <a:lnTo>
                    <a:pt x="11989" y="3253"/>
                  </a:lnTo>
                  <a:lnTo>
                    <a:pt x="12025" y="3399"/>
                  </a:lnTo>
                  <a:lnTo>
                    <a:pt x="12025" y="3399"/>
                  </a:lnTo>
                  <a:lnTo>
                    <a:pt x="12647" y="4386"/>
                  </a:lnTo>
                  <a:lnTo>
                    <a:pt x="12939" y="4862"/>
                  </a:lnTo>
                  <a:lnTo>
                    <a:pt x="13268" y="5300"/>
                  </a:lnTo>
                  <a:lnTo>
                    <a:pt x="13268" y="5300"/>
                  </a:lnTo>
                  <a:lnTo>
                    <a:pt x="13488" y="5519"/>
                  </a:lnTo>
                  <a:lnTo>
                    <a:pt x="13561" y="5593"/>
                  </a:lnTo>
                  <a:lnTo>
                    <a:pt x="13634" y="5593"/>
                  </a:lnTo>
                  <a:lnTo>
                    <a:pt x="13634" y="5593"/>
                  </a:lnTo>
                  <a:lnTo>
                    <a:pt x="13743" y="5556"/>
                  </a:lnTo>
                  <a:lnTo>
                    <a:pt x="13853" y="5519"/>
                  </a:lnTo>
                  <a:lnTo>
                    <a:pt x="14036" y="5227"/>
                  </a:lnTo>
                  <a:lnTo>
                    <a:pt x="14036" y="5227"/>
                  </a:lnTo>
                  <a:lnTo>
                    <a:pt x="14328" y="4935"/>
                  </a:lnTo>
                  <a:lnTo>
                    <a:pt x="14621" y="4606"/>
                  </a:lnTo>
                  <a:lnTo>
                    <a:pt x="14621" y="4606"/>
                  </a:lnTo>
                  <a:lnTo>
                    <a:pt x="13780" y="3655"/>
                  </a:lnTo>
                  <a:lnTo>
                    <a:pt x="13780" y="3655"/>
                  </a:lnTo>
                  <a:lnTo>
                    <a:pt x="13999" y="3436"/>
                  </a:lnTo>
                  <a:lnTo>
                    <a:pt x="14219" y="3217"/>
                  </a:lnTo>
                  <a:lnTo>
                    <a:pt x="14474" y="3107"/>
                  </a:lnTo>
                  <a:lnTo>
                    <a:pt x="14730" y="2997"/>
                  </a:lnTo>
                  <a:lnTo>
                    <a:pt x="14730" y="2997"/>
                  </a:lnTo>
                  <a:lnTo>
                    <a:pt x="14950" y="2961"/>
                  </a:lnTo>
                  <a:lnTo>
                    <a:pt x="14950" y="2961"/>
                  </a:lnTo>
                  <a:lnTo>
                    <a:pt x="15169" y="2997"/>
                  </a:lnTo>
                  <a:lnTo>
                    <a:pt x="15242" y="3034"/>
                  </a:lnTo>
                  <a:lnTo>
                    <a:pt x="15279" y="3107"/>
                  </a:lnTo>
                  <a:lnTo>
                    <a:pt x="15388" y="3290"/>
                  </a:lnTo>
                  <a:lnTo>
                    <a:pt x="15425" y="3546"/>
                  </a:lnTo>
                  <a:lnTo>
                    <a:pt x="15425" y="3546"/>
                  </a:lnTo>
                  <a:lnTo>
                    <a:pt x="15425" y="3802"/>
                  </a:lnTo>
                  <a:lnTo>
                    <a:pt x="15425" y="4094"/>
                  </a:lnTo>
                  <a:lnTo>
                    <a:pt x="15425" y="4094"/>
                  </a:lnTo>
                  <a:lnTo>
                    <a:pt x="15534" y="4386"/>
                  </a:lnTo>
                  <a:lnTo>
                    <a:pt x="15608" y="4642"/>
                  </a:lnTo>
                  <a:lnTo>
                    <a:pt x="15754" y="4898"/>
                  </a:lnTo>
                  <a:lnTo>
                    <a:pt x="15900" y="5117"/>
                  </a:lnTo>
                  <a:lnTo>
                    <a:pt x="16083" y="5300"/>
                  </a:lnTo>
                  <a:lnTo>
                    <a:pt x="16302" y="5483"/>
                  </a:lnTo>
                  <a:lnTo>
                    <a:pt x="16594" y="5593"/>
                  </a:lnTo>
                  <a:lnTo>
                    <a:pt x="16887" y="5702"/>
                  </a:lnTo>
                  <a:lnTo>
                    <a:pt x="16887" y="5702"/>
                  </a:lnTo>
                  <a:lnTo>
                    <a:pt x="17179" y="5775"/>
                  </a:lnTo>
                  <a:lnTo>
                    <a:pt x="17435" y="5812"/>
                  </a:lnTo>
                  <a:lnTo>
                    <a:pt x="17435" y="5812"/>
                  </a:lnTo>
                  <a:lnTo>
                    <a:pt x="17581" y="5775"/>
                  </a:lnTo>
                  <a:lnTo>
                    <a:pt x="17764" y="5702"/>
                  </a:lnTo>
                  <a:lnTo>
                    <a:pt x="17764" y="5702"/>
                  </a:lnTo>
                  <a:lnTo>
                    <a:pt x="17910" y="5666"/>
                  </a:lnTo>
                  <a:lnTo>
                    <a:pt x="18093" y="5629"/>
                  </a:lnTo>
                  <a:lnTo>
                    <a:pt x="18093" y="5629"/>
                  </a:lnTo>
                  <a:lnTo>
                    <a:pt x="18349" y="5666"/>
                  </a:lnTo>
                  <a:lnTo>
                    <a:pt x="18568" y="5739"/>
                  </a:lnTo>
                  <a:lnTo>
                    <a:pt x="18568" y="5739"/>
                  </a:lnTo>
                  <a:lnTo>
                    <a:pt x="18824" y="5885"/>
                  </a:lnTo>
                  <a:lnTo>
                    <a:pt x="19080" y="5922"/>
                  </a:lnTo>
                  <a:lnTo>
                    <a:pt x="19080" y="5922"/>
                  </a:lnTo>
                  <a:lnTo>
                    <a:pt x="19190" y="5885"/>
                  </a:lnTo>
                  <a:lnTo>
                    <a:pt x="19336" y="5848"/>
                  </a:lnTo>
                  <a:lnTo>
                    <a:pt x="19445" y="5812"/>
                  </a:lnTo>
                  <a:lnTo>
                    <a:pt x="19592" y="5702"/>
                  </a:lnTo>
                  <a:lnTo>
                    <a:pt x="19592" y="5702"/>
                  </a:lnTo>
                  <a:lnTo>
                    <a:pt x="19738" y="5629"/>
                  </a:lnTo>
                  <a:lnTo>
                    <a:pt x="19921" y="5593"/>
                  </a:lnTo>
                  <a:lnTo>
                    <a:pt x="19921" y="5593"/>
                  </a:lnTo>
                  <a:lnTo>
                    <a:pt x="20030" y="5593"/>
                  </a:lnTo>
                  <a:lnTo>
                    <a:pt x="20030" y="5593"/>
                  </a:lnTo>
                  <a:lnTo>
                    <a:pt x="20213" y="5629"/>
                  </a:lnTo>
                  <a:lnTo>
                    <a:pt x="20323" y="5702"/>
                  </a:lnTo>
                  <a:lnTo>
                    <a:pt x="20396" y="5848"/>
                  </a:lnTo>
                  <a:lnTo>
                    <a:pt x="20469" y="6031"/>
                  </a:lnTo>
                  <a:lnTo>
                    <a:pt x="20469" y="6031"/>
                  </a:lnTo>
                  <a:lnTo>
                    <a:pt x="20505" y="6251"/>
                  </a:lnTo>
                  <a:lnTo>
                    <a:pt x="20469" y="6433"/>
                  </a:lnTo>
                  <a:lnTo>
                    <a:pt x="20396" y="6835"/>
                  </a:lnTo>
                  <a:lnTo>
                    <a:pt x="20286" y="7237"/>
                  </a:lnTo>
                  <a:lnTo>
                    <a:pt x="20140" y="7603"/>
                  </a:lnTo>
                  <a:lnTo>
                    <a:pt x="20140" y="7603"/>
                  </a:lnTo>
                  <a:lnTo>
                    <a:pt x="19957" y="8078"/>
                  </a:lnTo>
                  <a:lnTo>
                    <a:pt x="19884" y="8261"/>
                  </a:lnTo>
                  <a:lnTo>
                    <a:pt x="19774" y="8407"/>
                  </a:lnTo>
                  <a:lnTo>
                    <a:pt x="19701" y="8480"/>
                  </a:lnTo>
                  <a:lnTo>
                    <a:pt x="19555" y="8553"/>
                  </a:lnTo>
                  <a:lnTo>
                    <a:pt x="19409" y="8590"/>
                  </a:lnTo>
                  <a:lnTo>
                    <a:pt x="19226" y="8590"/>
                  </a:lnTo>
                  <a:lnTo>
                    <a:pt x="19226" y="8590"/>
                  </a:lnTo>
                  <a:lnTo>
                    <a:pt x="18568" y="8553"/>
                  </a:lnTo>
                  <a:lnTo>
                    <a:pt x="18568" y="8553"/>
                  </a:lnTo>
                  <a:lnTo>
                    <a:pt x="18166" y="8517"/>
                  </a:lnTo>
                  <a:lnTo>
                    <a:pt x="18166" y="8517"/>
                  </a:lnTo>
                  <a:lnTo>
                    <a:pt x="17947" y="8553"/>
                  </a:lnTo>
                  <a:lnTo>
                    <a:pt x="17947" y="8553"/>
                  </a:lnTo>
                  <a:lnTo>
                    <a:pt x="17472" y="8626"/>
                  </a:lnTo>
                  <a:lnTo>
                    <a:pt x="17033" y="8663"/>
                  </a:lnTo>
                  <a:lnTo>
                    <a:pt x="17033" y="8663"/>
                  </a:lnTo>
                  <a:lnTo>
                    <a:pt x="16631" y="8626"/>
                  </a:lnTo>
                  <a:lnTo>
                    <a:pt x="16265" y="8590"/>
                  </a:lnTo>
                  <a:lnTo>
                    <a:pt x="15863" y="8517"/>
                  </a:lnTo>
                  <a:lnTo>
                    <a:pt x="15498" y="8407"/>
                  </a:lnTo>
                  <a:lnTo>
                    <a:pt x="14767" y="8151"/>
                  </a:lnTo>
                  <a:lnTo>
                    <a:pt x="14036" y="7859"/>
                  </a:lnTo>
                  <a:lnTo>
                    <a:pt x="14036" y="7859"/>
                  </a:lnTo>
                  <a:lnTo>
                    <a:pt x="13743" y="7749"/>
                  </a:lnTo>
                  <a:lnTo>
                    <a:pt x="13451" y="7713"/>
                  </a:lnTo>
                  <a:lnTo>
                    <a:pt x="13451" y="7713"/>
                  </a:lnTo>
                  <a:lnTo>
                    <a:pt x="13268" y="7713"/>
                  </a:lnTo>
                  <a:lnTo>
                    <a:pt x="13049" y="7786"/>
                  </a:lnTo>
                  <a:lnTo>
                    <a:pt x="13049" y="7786"/>
                  </a:lnTo>
                  <a:lnTo>
                    <a:pt x="12830" y="7932"/>
                  </a:lnTo>
                  <a:lnTo>
                    <a:pt x="12683" y="8078"/>
                  </a:lnTo>
                  <a:lnTo>
                    <a:pt x="12574" y="8261"/>
                  </a:lnTo>
                  <a:lnTo>
                    <a:pt x="12537" y="8553"/>
                  </a:lnTo>
                  <a:lnTo>
                    <a:pt x="12537" y="8553"/>
                  </a:lnTo>
                  <a:lnTo>
                    <a:pt x="12501" y="8809"/>
                  </a:lnTo>
                  <a:lnTo>
                    <a:pt x="12464" y="9028"/>
                  </a:lnTo>
                  <a:lnTo>
                    <a:pt x="12354" y="9138"/>
                  </a:lnTo>
                  <a:lnTo>
                    <a:pt x="12208" y="9175"/>
                  </a:lnTo>
                  <a:lnTo>
                    <a:pt x="12208" y="9175"/>
                  </a:lnTo>
                  <a:lnTo>
                    <a:pt x="11952" y="9138"/>
                  </a:lnTo>
                  <a:lnTo>
                    <a:pt x="11660" y="8992"/>
                  </a:lnTo>
                  <a:lnTo>
                    <a:pt x="11660" y="8992"/>
                  </a:lnTo>
                  <a:lnTo>
                    <a:pt x="11221" y="8809"/>
                  </a:lnTo>
                  <a:lnTo>
                    <a:pt x="10783" y="8626"/>
                  </a:lnTo>
                  <a:lnTo>
                    <a:pt x="10783" y="8626"/>
                  </a:lnTo>
                  <a:lnTo>
                    <a:pt x="10527" y="8517"/>
                  </a:lnTo>
                  <a:lnTo>
                    <a:pt x="10417" y="8480"/>
                  </a:lnTo>
                  <a:lnTo>
                    <a:pt x="10344" y="8407"/>
                  </a:lnTo>
                  <a:lnTo>
                    <a:pt x="10344" y="8407"/>
                  </a:lnTo>
                  <a:lnTo>
                    <a:pt x="10234" y="8188"/>
                  </a:lnTo>
                  <a:lnTo>
                    <a:pt x="10088" y="8042"/>
                  </a:lnTo>
                  <a:lnTo>
                    <a:pt x="9905" y="7932"/>
                  </a:lnTo>
                  <a:lnTo>
                    <a:pt x="9723" y="7859"/>
                  </a:lnTo>
                  <a:lnTo>
                    <a:pt x="9357" y="7749"/>
                  </a:lnTo>
                  <a:lnTo>
                    <a:pt x="8955" y="7676"/>
                  </a:lnTo>
                  <a:lnTo>
                    <a:pt x="8955" y="7676"/>
                  </a:lnTo>
                  <a:lnTo>
                    <a:pt x="8699" y="7639"/>
                  </a:lnTo>
                  <a:lnTo>
                    <a:pt x="8480" y="7566"/>
                  </a:lnTo>
                  <a:lnTo>
                    <a:pt x="8041" y="7384"/>
                  </a:lnTo>
                  <a:lnTo>
                    <a:pt x="8041" y="7384"/>
                  </a:lnTo>
                  <a:lnTo>
                    <a:pt x="7895" y="7311"/>
                  </a:lnTo>
                  <a:lnTo>
                    <a:pt x="7786" y="7164"/>
                  </a:lnTo>
                  <a:lnTo>
                    <a:pt x="7749" y="7018"/>
                  </a:lnTo>
                  <a:lnTo>
                    <a:pt x="7822" y="6872"/>
                  </a:lnTo>
                  <a:lnTo>
                    <a:pt x="7822" y="6872"/>
                  </a:lnTo>
                  <a:lnTo>
                    <a:pt x="7895" y="6689"/>
                  </a:lnTo>
                  <a:lnTo>
                    <a:pt x="7932" y="6506"/>
                  </a:lnTo>
                  <a:lnTo>
                    <a:pt x="7932" y="6324"/>
                  </a:lnTo>
                  <a:lnTo>
                    <a:pt x="7932" y="6141"/>
                  </a:lnTo>
                  <a:lnTo>
                    <a:pt x="7859" y="5775"/>
                  </a:lnTo>
                  <a:lnTo>
                    <a:pt x="7859" y="5593"/>
                  </a:lnTo>
                  <a:lnTo>
                    <a:pt x="7895" y="5410"/>
                  </a:lnTo>
                  <a:lnTo>
                    <a:pt x="7895" y="5410"/>
                  </a:lnTo>
                  <a:lnTo>
                    <a:pt x="7457" y="5337"/>
                  </a:lnTo>
                  <a:lnTo>
                    <a:pt x="7091" y="5300"/>
                  </a:lnTo>
                  <a:lnTo>
                    <a:pt x="7091" y="5300"/>
                  </a:lnTo>
                  <a:lnTo>
                    <a:pt x="7054" y="5300"/>
                  </a:lnTo>
                  <a:lnTo>
                    <a:pt x="7054" y="5300"/>
                  </a:lnTo>
                  <a:lnTo>
                    <a:pt x="5848" y="5337"/>
                  </a:lnTo>
                  <a:lnTo>
                    <a:pt x="4642" y="5446"/>
                  </a:lnTo>
                  <a:lnTo>
                    <a:pt x="4642" y="5446"/>
                  </a:lnTo>
                  <a:lnTo>
                    <a:pt x="4057" y="5519"/>
                  </a:lnTo>
                  <a:lnTo>
                    <a:pt x="3509" y="5629"/>
                  </a:lnTo>
                  <a:lnTo>
                    <a:pt x="2961" y="5775"/>
                  </a:lnTo>
                  <a:lnTo>
                    <a:pt x="2449" y="5995"/>
                  </a:lnTo>
                  <a:lnTo>
                    <a:pt x="2449" y="5995"/>
                  </a:lnTo>
                  <a:lnTo>
                    <a:pt x="1974" y="6287"/>
                  </a:lnTo>
                  <a:lnTo>
                    <a:pt x="1755" y="6397"/>
                  </a:lnTo>
                  <a:lnTo>
                    <a:pt x="1608" y="6433"/>
                  </a:lnTo>
                  <a:lnTo>
                    <a:pt x="1499" y="6433"/>
                  </a:lnTo>
                  <a:lnTo>
                    <a:pt x="1499" y="6433"/>
                  </a:lnTo>
                  <a:lnTo>
                    <a:pt x="1499" y="6433"/>
                  </a:lnTo>
                  <a:lnTo>
                    <a:pt x="1499" y="6433"/>
                  </a:lnTo>
                  <a:lnTo>
                    <a:pt x="1133" y="6433"/>
                  </a:lnTo>
                  <a:lnTo>
                    <a:pt x="768" y="6360"/>
                  </a:lnTo>
                  <a:lnTo>
                    <a:pt x="0" y="6177"/>
                  </a:lnTo>
                  <a:lnTo>
                    <a:pt x="0" y="6177"/>
                  </a:lnTo>
                  <a:lnTo>
                    <a:pt x="73" y="5995"/>
                  </a:lnTo>
                  <a:lnTo>
                    <a:pt x="146" y="5885"/>
                  </a:lnTo>
                  <a:lnTo>
                    <a:pt x="256" y="5775"/>
                  </a:lnTo>
                  <a:lnTo>
                    <a:pt x="366" y="5702"/>
                  </a:lnTo>
                  <a:lnTo>
                    <a:pt x="621" y="5629"/>
                  </a:lnTo>
                  <a:lnTo>
                    <a:pt x="877" y="5593"/>
                  </a:lnTo>
                  <a:lnTo>
                    <a:pt x="877" y="5593"/>
                  </a:lnTo>
                  <a:lnTo>
                    <a:pt x="1170" y="5593"/>
                  </a:lnTo>
                  <a:lnTo>
                    <a:pt x="1426" y="5519"/>
                  </a:lnTo>
                  <a:lnTo>
                    <a:pt x="1645" y="5446"/>
                  </a:lnTo>
                  <a:lnTo>
                    <a:pt x="1864" y="5337"/>
                  </a:lnTo>
                  <a:lnTo>
                    <a:pt x="2047" y="5191"/>
                  </a:lnTo>
                  <a:lnTo>
                    <a:pt x="2230" y="5008"/>
                  </a:lnTo>
                  <a:lnTo>
                    <a:pt x="2376" y="4788"/>
                  </a:lnTo>
                  <a:lnTo>
                    <a:pt x="2486" y="4569"/>
                  </a:lnTo>
                  <a:lnTo>
                    <a:pt x="2486" y="4569"/>
                  </a:lnTo>
                  <a:lnTo>
                    <a:pt x="2595" y="4313"/>
                  </a:lnTo>
                  <a:lnTo>
                    <a:pt x="2632" y="4167"/>
                  </a:lnTo>
                  <a:lnTo>
                    <a:pt x="2632" y="4057"/>
                  </a:lnTo>
                  <a:lnTo>
                    <a:pt x="2632" y="4057"/>
                  </a:lnTo>
                  <a:lnTo>
                    <a:pt x="2632" y="3875"/>
                  </a:lnTo>
                  <a:lnTo>
                    <a:pt x="2632" y="3692"/>
                  </a:lnTo>
                  <a:lnTo>
                    <a:pt x="2705" y="3546"/>
                  </a:lnTo>
                  <a:lnTo>
                    <a:pt x="2778" y="3399"/>
                  </a:lnTo>
                  <a:lnTo>
                    <a:pt x="2851" y="3290"/>
                  </a:lnTo>
                  <a:lnTo>
                    <a:pt x="2961" y="3180"/>
                  </a:lnTo>
                  <a:lnTo>
                    <a:pt x="3253" y="2997"/>
                  </a:lnTo>
                  <a:lnTo>
                    <a:pt x="3253" y="2997"/>
                  </a:lnTo>
                  <a:lnTo>
                    <a:pt x="3582" y="2778"/>
                  </a:lnTo>
                  <a:lnTo>
                    <a:pt x="3728" y="2632"/>
                  </a:lnTo>
                  <a:lnTo>
                    <a:pt x="3875" y="2522"/>
                  </a:lnTo>
                  <a:lnTo>
                    <a:pt x="3984" y="2376"/>
                  </a:lnTo>
                  <a:lnTo>
                    <a:pt x="4057" y="2193"/>
                  </a:lnTo>
                  <a:lnTo>
                    <a:pt x="4094" y="1974"/>
                  </a:lnTo>
                  <a:lnTo>
                    <a:pt x="4130" y="1755"/>
                  </a:lnTo>
                  <a:lnTo>
                    <a:pt x="4130" y="1755"/>
                  </a:lnTo>
                  <a:lnTo>
                    <a:pt x="4130" y="1608"/>
                  </a:lnTo>
                  <a:lnTo>
                    <a:pt x="4240" y="1462"/>
                  </a:lnTo>
                  <a:lnTo>
                    <a:pt x="4386" y="1389"/>
                  </a:lnTo>
                  <a:lnTo>
                    <a:pt x="4569" y="1353"/>
                  </a:lnTo>
                  <a:lnTo>
                    <a:pt x="4569" y="1353"/>
                  </a:lnTo>
                  <a:lnTo>
                    <a:pt x="4679" y="1353"/>
                  </a:lnTo>
                  <a:lnTo>
                    <a:pt x="4788" y="1389"/>
                  </a:lnTo>
                  <a:lnTo>
                    <a:pt x="4788" y="1389"/>
                  </a:lnTo>
                  <a:lnTo>
                    <a:pt x="5044" y="1499"/>
                  </a:lnTo>
                  <a:lnTo>
                    <a:pt x="5263" y="1499"/>
                  </a:lnTo>
                  <a:lnTo>
                    <a:pt x="5263" y="1499"/>
                  </a:lnTo>
                  <a:lnTo>
                    <a:pt x="5519" y="1499"/>
                  </a:lnTo>
                  <a:lnTo>
                    <a:pt x="5702" y="1426"/>
                  </a:lnTo>
                  <a:lnTo>
                    <a:pt x="5921" y="1316"/>
                  </a:lnTo>
                  <a:lnTo>
                    <a:pt x="6141" y="1170"/>
                  </a:lnTo>
                  <a:lnTo>
                    <a:pt x="6141" y="1170"/>
                  </a:lnTo>
                  <a:lnTo>
                    <a:pt x="6543" y="914"/>
                  </a:lnTo>
                  <a:lnTo>
                    <a:pt x="6689" y="841"/>
                  </a:lnTo>
                  <a:lnTo>
                    <a:pt x="6835" y="841"/>
                  </a:lnTo>
                  <a:lnTo>
                    <a:pt x="6835" y="841"/>
                  </a:lnTo>
                  <a:lnTo>
                    <a:pt x="7018" y="877"/>
                  </a:lnTo>
                  <a:lnTo>
                    <a:pt x="7201" y="987"/>
                  </a:lnTo>
                  <a:lnTo>
                    <a:pt x="7347" y="1170"/>
                  </a:lnTo>
                  <a:lnTo>
                    <a:pt x="7530" y="1426"/>
                  </a:lnTo>
                  <a:lnTo>
                    <a:pt x="7530" y="1426"/>
                  </a:lnTo>
                  <a:lnTo>
                    <a:pt x="7859" y="1828"/>
                  </a:lnTo>
                  <a:lnTo>
                    <a:pt x="8188" y="2193"/>
                  </a:lnTo>
                  <a:lnTo>
                    <a:pt x="8553" y="2486"/>
                  </a:lnTo>
                  <a:lnTo>
                    <a:pt x="8992" y="2778"/>
                  </a:lnTo>
                  <a:lnTo>
                    <a:pt x="8992" y="2778"/>
                  </a:lnTo>
                  <a:lnTo>
                    <a:pt x="9284" y="2924"/>
                  </a:lnTo>
                  <a:lnTo>
                    <a:pt x="9540" y="3107"/>
                  </a:lnTo>
                  <a:lnTo>
                    <a:pt x="9796" y="3326"/>
                  </a:lnTo>
                  <a:lnTo>
                    <a:pt x="10052" y="3546"/>
                  </a:lnTo>
                  <a:lnTo>
                    <a:pt x="10052" y="3546"/>
                  </a:lnTo>
                  <a:lnTo>
                    <a:pt x="10161" y="3619"/>
                  </a:lnTo>
                  <a:lnTo>
                    <a:pt x="10234" y="3692"/>
                  </a:lnTo>
                  <a:lnTo>
                    <a:pt x="10308" y="3875"/>
                  </a:lnTo>
                  <a:lnTo>
                    <a:pt x="10308" y="4094"/>
                  </a:lnTo>
                  <a:lnTo>
                    <a:pt x="10271" y="4277"/>
                  </a:lnTo>
                  <a:lnTo>
                    <a:pt x="10271" y="4277"/>
                  </a:lnTo>
                  <a:lnTo>
                    <a:pt x="10161" y="4386"/>
                  </a:lnTo>
                  <a:lnTo>
                    <a:pt x="10015" y="4533"/>
                  </a:lnTo>
                  <a:lnTo>
                    <a:pt x="9832" y="4606"/>
                  </a:lnTo>
                  <a:lnTo>
                    <a:pt x="9686" y="4679"/>
                  </a:lnTo>
                  <a:lnTo>
                    <a:pt x="9686" y="4679"/>
                  </a:lnTo>
                  <a:lnTo>
                    <a:pt x="9467" y="4715"/>
                  </a:lnTo>
                  <a:lnTo>
                    <a:pt x="9248" y="4752"/>
                  </a:lnTo>
                  <a:lnTo>
                    <a:pt x="8736" y="4788"/>
                  </a:lnTo>
                  <a:lnTo>
                    <a:pt x="8736" y="4788"/>
                  </a:lnTo>
                  <a:lnTo>
                    <a:pt x="8846" y="4971"/>
                  </a:lnTo>
                  <a:lnTo>
                    <a:pt x="8955" y="5117"/>
                  </a:lnTo>
                  <a:lnTo>
                    <a:pt x="9065" y="5227"/>
                  </a:lnTo>
                  <a:lnTo>
                    <a:pt x="9211" y="5300"/>
                  </a:lnTo>
                  <a:lnTo>
                    <a:pt x="9503" y="5446"/>
                  </a:lnTo>
                  <a:lnTo>
                    <a:pt x="9650" y="5519"/>
                  </a:lnTo>
                  <a:lnTo>
                    <a:pt x="9759" y="56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0" name="Google Shape;1850;p41"/>
            <p:cNvSpPr/>
            <p:nvPr/>
          </p:nvSpPr>
          <p:spPr>
            <a:xfrm>
              <a:off x="5393125" y="3971850"/>
              <a:ext cx="20125" cy="20125"/>
            </a:xfrm>
            <a:custGeom>
              <a:avLst/>
              <a:gdLst/>
              <a:ahLst/>
              <a:cxnLst/>
              <a:rect l="l" t="t" r="r" b="b"/>
              <a:pathLst>
                <a:path w="805" h="805" fill="none" extrusionOk="0">
                  <a:moveTo>
                    <a:pt x="37" y="805"/>
                  </a:moveTo>
                  <a:lnTo>
                    <a:pt x="37" y="805"/>
                  </a:lnTo>
                  <a:lnTo>
                    <a:pt x="0" y="439"/>
                  </a:lnTo>
                  <a:lnTo>
                    <a:pt x="37" y="293"/>
                  </a:lnTo>
                  <a:lnTo>
                    <a:pt x="73" y="183"/>
                  </a:lnTo>
                  <a:lnTo>
                    <a:pt x="147" y="110"/>
                  </a:lnTo>
                  <a:lnTo>
                    <a:pt x="256" y="37"/>
                  </a:lnTo>
                  <a:lnTo>
                    <a:pt x="402" y="37"/>
                  </a:lnTo>
                  <a:lnTo>
                    <a:pt x="622" y="1"/>
                  </a:lnTo>
                  <a:lnTo>
                    <a:pt x="622" y="1"/>
                  </a:lnTo>
                  <a:lnTo>
                    <a:pt x="804" y="37"/>
                  </a:lnTo>
                  <a:lnTo>
                    <a:pt x="804" y="37"/>
                  </a:lnTo>
                  <a:lnTo>
                    <a:pt x="768" y="805"/>
                  </a:lnTo>
                  <a:lnTo>
                    <a:pt x="37" y="80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1" name="Google Shape;1851;p41"/>
            <p:cNvSpPr/>
            <p:nvPr/>
          </p:nvSpPr>
          <p:spPr>
            <a:xfrm>
              <a:off x="5018475" y="3959975"/>
              <a:ext cx="167250" cy="98700"/>
            </a:xfrm>
            <a:custGeom>
              <a:avLst/>
              <a:gdLst/>
              <a:ahLst/>
              <a:cxnLst/>
              <a:rect l="l" t="t" r="r" b="b"/>
              <a:pathLst>
                <a:path w="6690" h="3948" fill="none" extrusionOk="0">
                  <a:moveTo>
                    <a:pt x="2742" y="1718"/>
                  </a:moveTo>
                  <a:lnTo>
                    <a:pt x="2742" y="1718"/>
                  </a:lnTo>
                  <a:lnTo>
                    <a:pt x="4094" y="1207"/>
                  </a:lnTo>
                  <a:lnTo>
                    <a:pt x="4094" y="1207"/>
                  </a:lnTo>
                  <a:lnTo>
                    <a:pt x="3984" y="1097"/>
                  </a:lnTo>
                  <a:lnTo>
                    <a:pt x="3875" y="1060"/>
                  </a:lnTo>
                  <a:lnTo>
                    <a:pt x="3582" y="1024"/>
                  </a:lnTo>
                  <a:lnTo>
                    <a:pt x="3473" y="951"/>
                  </a:lnTo>
                  <a:lnTo>
                    <a:pt x="3363" y="878"/>
                  </a:lnTo>
                  <a:lnTo>
                    <a:pt x="3290" y="768"/>
                  </a:lnTo>
                  <a:lnTo>
                    <a:pt x="3290" y="549"/>
                  </a:lnTo>
                  <a:lnTo>
                    <a:pt x="3290" y="549"/>
                  </a:lnTo>
                  <a:lnTo>
                    <a:pt x="4533" y="0"/>
                  </a:lnTo>
                  <a:lnTo>
                    <a:pt x="4533" y="0"/>
                  </a:lnTo>
                  <a:lnTo>
                    <a:pt x="4606" y="220"/>
                  </a:lnTo>
                  <a:lnTo>
                    <a:pt x="4642" y="439"/>
                  </a:lnTo>
                  <a:lnTo>
                    <a:pt x="4569" y="658"/>
                  </a:lnTo>
                  <a:lnTo>
                    <a:pt x="4496" y="841"/>
                  </a:lnTo>
                  <a:lnTo>
                    <a:pt x="4496" y="841"/>
                  </a:lnTo>
                  <a:lnTo>
                    <a:pt x="4350" y="1134"/>
                  </a:lnTo>
                  <a:lnTo>
                    <a:pt x="4313" y="1207"/>
                  </a:lnTo>
                  <a:lnTo>
                    <a:pt x="4350" y="1316"/>
                  </a:lnTo>
                  <a:lnTo>
                    <a:pt x="4386" y="1389"/>
                  </a:lnTo>
                  <a:lnTo>
                    <a:pt x="4460" y="1463"/>
                  </a:lnTo>
                  <a:lnTo>
                    <a:pt x="4715" y="1645"/>
                  </a:lnTo>
                  <a:lnTo>
                    <a:pt x="4715" y="1645"/>
                  </a:lnTo>
                  <a:lnTo>
                    <a:pt x="5556" y="2194"/>
                  </a:lnTo>
                  <a:lnTo>
                    <a:pt x="6397" y="2742"/>
                  </a:lnTo>
                  <a:lnTo>
                    <a:pt x="6397" y="2742"/>
                  </a:lnTo>
                  <a:lnTo>
                    <a:pt x="6543" y="2888"/>
                  </a:lnTo>
                  <a:lnTo>
                    <a:pt x="6653" y="3071"/>
                  </a:lnTo>
                  <a:lnTo>
                    <a:pt x="6689" y="3290"/>
                  </a:lnTo>
                  <a:lnTo>
                    <a:pt x="6653" y="3473"/>
                  </a:lnTo>
                  <a:lnTo>
                    <a:pt x="6653" y="3473"/>
                  </a:lnTo>
                  <a:lnTo>
                    <a:pt x="6543" y="3656"/>
                  </a:lnTo>
                  <a:lnTo>
                    <a:pt x="6397" y="3802"/>
                  </a:lnTo>
                  <a:lnTo>
                    <a:pt x="6214" y="3875"/>
                  </a:lnTo>
                  <a:lnTo>
                    <a:pt x="5995" y="3911"/>
                  </a:lnTo>
                  <a:lnTo>
                    <a:pt x="5995" y="3911"/>
                  </a:lnTo>
                  <a:lnTo>
                    <a:pt x="5666" y="3948"/>
                  </a:lnTo>
                  <a:lnTo>
                    <a:pt x="5666" y="3948"/>
                  </a:lnTo>
                  <a:lnTo>
                    <a:pt x="5300" y="3911"/>
                  </a:lnTo>
                  <a:lnTo>
                    <a:pt x="4935" y="3838"/>
                  </a:lnTo>
                  <a:lnTo>
                    <a:pt x="4569" y="3765"/>
                  </a:lnTo>
                  <a:lnTo>
                    <a:pt x="4240" y="3619"/>
                  </a:lnTo>
                  <a:lnTo>
                    <a:pt x="4240" y="3619"/>
                  </a:lnTo>
                  <a:lnTo>
                    <a:pt x="3948" y="3473"/>
                  </a:lnTo>
                  <a:lnTo>
                    <a:pt x="3655" y="3400"/>
                  </a:lnTo>
                  <a:lnTo>
                    <a:pt x="3363" y="3363"/>
                  </a:lnTo>
                  <a:lnTo>
                    <a:pt x="3071" y="3327"/>
                  </a:lnTo>
                  <a:lnTo>
                    <a:pt x="3071" y="3327"/>
                  </a:lnTo>
                  <a:lnTo>
                    <a:pt x="2742" y="3363"/>
                  </a:lnTo>
                  <a:lnTo>
                    <a:pt x="2376" y="3436"/>
                  </a:lnTo>
                  <a:lnTo>
                    <a:pt x="2047" y="3546"/>
                  </a:lnTo>
                  <a:lnTo>
                    <a:pt x="1718" y="3765"/>
                  </a:lnTo>
                  <a:lnTo>
                    <a:pt x="1718" y="3765"/>
                  </a:lnTo>
                  <a:lnTo>
                    <a:pt x="1608" y="3802"/>
                  </a:lnTo>
                  <a:lnTo>
                    <a:pt x="1462" y="3838"/>
                  </a:lnTo>
                  <a:lnTo>
                    <a:pt x="1170" y="3875"/>
                  </a:lnTo>
                  <a:lnTo>
                    <a:pt x="1170" y="3875"/>
                  </a:lnTo>
                  <a:lnTo>
                    <a:pt x="914" y="3875"/>
                  </a:lnTo>
                  <a:lnTo>
                    <a:pt x="658" y="3802"/>
                  </a:lnTo>
                  <a:lnTo>
                    <a:pt x="475" y="3692"/>
                  </a:lnTo>
                  <a:lnTo>
                    <a:pt x="293" y="3582"/>
                  </a:lnTo>
                  <a:lnTo>
                    <a:pt x="293" y="3582"/>
                  </a:lnTo>
                  <a:lnTo>
                    <a:pt x="146" y="3400"/>
                  </a:lnTo>
                  <a:lnTo>
                    <a:pt x="37" y="3180"/>
                  </a:lnTo>
                  <a:lnTo>
                    <a:pt x="0" y="3071"/>
                  </a:lnTo>
                  <a:lnTo>
                    <a:pt x="0" y="2961"/>
                  </a:lnTo>
                  <a:lnTo>
                    <a:pt x="37" y="2851"/>
                  </a:lnTo>
                  <a:lnTo>
                    <a:pt x="73" y="2705"/>
                  </a:lnTo>
                  <a:lnTo>
                    <a:pt x="73" y="2705"/>
                  </a:lnTo>
                  <a:lnTo>
                    <a:pt x="146" y="2523"/>
                  </a:lnTo>
                  <a:lnTo>
                    <a:pt x="220" y="2340"/>
                  </a:lnTo>
                  <a:lnTo>
                    <a:pt x="256" y="2157"/>
                  </a:lnTo>
                  <a:lnTo>
                    <a:pt x="329" y="1974"/>
                  </a:lnTo>
                  <a:lnTo>
                    <a:pt x="329" y="1974"/>
                  </a:lnTo>
                  <a:lnTo>
                    <a:pt x="731" y="1316"/>
                  </a:lnTo>
                  <a:lnTo>
                    <a:pt x="1170" y="658"/>
                  </a:lnTo>
                  <a:lnTo>
                    <a:pt x="1170" y="658"/>
                  </a:lnTo>
                  <a:lnTo>
                    <a:pt x="1243" y="585"/>
                  </a:lnTo>
                  <a:lnTo>
                    <a:pt x="1316" y="549"/>
                  </a:lnTo>
                  <a:lnTo>
                    <a:pt x="1535" y="512"/>
                  </a:lnTo>
                  <a:lnTo>
                    <a:pt x="1535" y="512"/>
                  </a:lnTo>
                  <a:lnTo>
                    <a:pt x="1572" y="512"/>
                  </a:lnTo>
                  <a:lnTo>
                    <a:pt x="1572" y="512"/>
                  </a:lnTo>
                  <a:lnTo>
                    <a:pt x="1645" y="585"/>
                  </a:lnTo>
                  <a:lnTo>
                    <a:pt x="1755" y="622"/>
                  </a:lnTo>
                  <a:lnTo>
                    <a:pt x="2011" y="731"/>
                  </a:lnTo>
                  <a:lnTo>
                    <a:pt x="2157" y="768"/>
                  </a:lnTo>
                  <a:lnTo>
                    <a:pt x="2230" y="878"/>
                  </a:lnTo>
                  <a:lnTo>
                    <a:pt x="2303" y="987"/>
                  </a:lnTo>
                  <a:lnTo>
                    <a:pt x="2303" y="1170"/>
                  </a:lnTo>
                  <a:lnTo>
                    <a:pt x="2303" y="1170"/>
                  </a:lnTo>
                  <a:lnTo>
                    <a:pt x="2340" y="1280"/>
                  </a:lnTo>
                  <a:lnTo>
                    <a:pt x="2449" y="1426"/>
                  </a:lnTo>
                  <a:lnTo>
                    <a:pt x="2742"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2" name="Google Shape;1852;p41"/>
            <p:cNvSpPr/>
            <p:nvPr/>
          </p:nvSpPr>
          <p:spPr>
            <a:xfrm>
              <a:off x="5249650" y="3956325"/>
              <a:ext cx="100550" cy="166325"/>
            </a:xfrm>
            <a:custGeom>
              <a:avLst/>
              <a:gdLst/>
              <a:ahLst/>
              <a:cxnLst/>
              <a:rect l="l" t="t" r="r" b="b"/>
              <a:pathLst>
                <a:path w="4022" h="6653" fill="none" extrusionOk="0">
                  <a:moveTo>
                    <a:pt x="3181" y="6653"/>
                  </a:moveTo>
                  <a:lnTo>
                    <a:pt x="3181" y="6653"/>
                  </a:lnTo>
                  <a:lnTo>
                    <a:pt x="2888" y="6616"/>
                  </a:lnTo>
                  <a:lnTo>
                    <a:pt x="2596" y="6506"/>
                  </a:lnTo>
                  <a:lnTo>
                    <a:pt x="2596" y="6506"/>
                  </a:lnTo>
                  <a:lnTo>
                    <a:pt x="2194" y="6324"/>
                  </a:lnTo>
                  <a:lnTo>
                    <a:pt x="1792" y="6104"/>
                  </a:lnTo>
                  <a:lnTo>
                    <a:pt x="1792" y="6104"/>
                  </a:lnTo>
                  <a:lnTo>
                    <a:pt x="1646" y="5995"/>
                  </a:lnTo>
                  <a:lnTo>
                    <a:pt x="1536" y="5848"/>
                  </a:lnTo>
                  <a:lnTo>
                    <a:pt x="1536" y="5702"/>
                  </a:lnTo>
                  <a:lnTo>
                    <a:pt x="1536" y="5520"/>
                  </a:lnTo>
                  <a:lnTo>
                    <a:pt x="1536" y="5520"/>
                  </a:lnTo>
                  <a:lnTo>
                    <a:pt x="1646" y="4898"/>
                  </a:lnTo>
                  <a:lnTo>
                    <a:pt x="1828" y="4204"/>
                  </a:lnTo>
                  <a:lnTo>
                    <a:pt x="1828" y="4204"/>
                  </a:lnTo>
                  <a:lnTo>
                    <a:pt x="1280" y="3655"/>
                  </a:lnTo>
                  <a:lnTo>
                    <a:pt x="988" y="3326"/>
                  </a:lnTo>
                  <a:lnTo>
                    <a:pt x="732" y="3034"/>
                  </a:lnTo>
                  <a:lnTo>
                    <a:pt x="732" y="3034"/>
                  </a:lnTo>
                  <a:lnTo>
                    <a:pt x="549" y="2705"/>
                  </a:lnTo>
                  <a:lnTo>
                    <a:pt x="330" y="2340"/>
                  </a:lnTo>
                  <a:lnTo>
                    <a:pt x="183" y="1974"/>
                  </a:lnTo>
                  <a:lnTo>
                    <a:pt x="37" y="1609"/>
                  </a:lnTo>
                  <a:lnTo>
                    <a:pt x="37" y="1609"/>
                  </a:lnTo>
                  <a:lnTo>
                    <a:pt x="1" y="1389"/>
                  </a:lnTo>
                  <a:lnTo>
                    <a:pt x="37" y="1206"/>
                  </a:lnTo>
                  <a:lnTo>
                    <a:pt x="74" y="1097"/>
                  </a:lnTo>
                  <a:lnTo>
                    <a:pt x="147" y="987"/>
                  </a:lnTo>
                  <a:lnTo>
                    <a:pt x="220" y="914"/>
                  </a:lnTo>
                  <a:lnTo>
                    <a:pt x="366" y="841"/>
                  </a:lnTo>
                  <a:lnTo>
                    <a:pt x="366" y="841"/>
                  </a:lnTo>
                  <a:lnTo>
                    <a:pt x="549" y="731"/>
                  </a:lnTo>
                  <a:lnTo>
                    <a:pt x="768" y="585"/>
                  </a:lnTo>
                  <a:lnTo>
                    <a:pt x="1134" y="256"/>
                  </a:lnTo>
                  <a:lnTo>
                    <a:pt x="1134" y="256"/>
                  </a:lnTo>
                  <a:lnTo>
                    <a:pt x="1317" y="146"/>
                  </a:lnTo>
                  <a:lnTo>
                    <a:pt x="1499" y="37"/>
                  </a:lnTo>
                  <a:lnTo>
                    <a:pt x="1719" y="0"/>
                  </a:lnTo>
                  <a:lnTo>
                    <a:pt x="1901" y="0"/>
                  </a:lnTo>
                  <a:lnTo>
                    <a:pt x="1901" y="0"/>
                  </a:lnTo>
                  <a:lnTo>
                    <a:pt x="2048" y="0"/>
                  </a:lnTo>
                  <a:lnTo>
                    <a:pt x="2048" y="0"/>
                  </a:lnTo>
                  <a:lnTo>
                    <a:pt x="2413" y="37"/>
                  </a:lnTo>
                  <a:lnTo>
                    <a:pt x="2523" y="73"/>
                  </a:lnTo>
                  <a:lnTo>
                    <a:pt x="2596" y="146"/>
                  </a:lnTo>
                  <a:lnTo>
                    <a:pt x="2632" y="220"/>
                  </a:lnTo>
                  <a:lnTo>
                    <a:pt x="2669" y="366"/>
                  </a:lnTo>
                  <a:lnTo>
                    <a:pt x="2669" y="731"/>
                  </a:lnTo>
                  <a:lnTo>
                    <a:pt x="2669" y="731"/>
                  </a:lnTo>
                  <a:lnTo>
                    <a:pt x="2267" y="951"/>
                  </a:lnTo>
                  <a:lnTo>
                    <a:pt x="2121" y="1060"/>
                  </a:lnTo>
                  <a:lnTo>
                    <a:pt x="1975" y="1170"/>
                  </a:lnTo>
                  <a:lnTo>
                    <a:pt x="1975" y="1170"/>
                  </a:lnTo>
                  <a:lnTo>
                    <a:pt x="1865" y="1316"/>
                  </a:lnTo>
                  <a:lnTo>
                    <a:pt x="1792" y="1499"/>
                  </a:lnTo>
                  <a:lnTo>
                    <a:pt x="1792" y="1645"/>
                  </a:lnTo>
                  <a:lnTo>
                    <a:pt x="1792" y="1828"/>
                  </a:lnTo>
                  <a:lnTo>
                    <a:pt x="1828" y="2011"/>
                  </a:lnTo>
                  <a:lnTo>
                    <a:pt x="1938" y="2157"/>
                  </a:lnTo>
                  <a:lnTo>
                    <a:pt x="2084" y="2340"/>
                  </a:lnTo>
                  <a:lnTo>
                    <a:pt x="2267" y="2486"/>
                  </a:lnTo>
                  <a:lnTo>
                    <a:pt x="2267" y="2486"/>
                  </a:lnTo>
                  <a:lnTo>
                    <a:pt x="2523" y="2705"/>
                  </a:lnTo>
                  <a:lnTo>
                    <a:pt x="2742" y="2997"/>
                  </a:lnTo>
                  <a:lnTo>
                    <a:pt x="2888" y="3290"/>
                  </a:lnTo>
                  <a:lnTo>
                    <a:pt x="2998" y="3619"/>
                  </a:lnTo>
                  <a:lnTo>
                    <a:pt x="2998" y="3619"/>
                  </a:lnTo>
                  <a:lnTo>
                    <a:pt x="3071" y="3948"/>
                  </a:lnTo>
                  <a:lnTo>
                    <a:pt x="3181" y="4277"/>
                  </a:lnTo>
                  <a:lnTo>
                    <a:pt x="3327" y="4606"/>
                  </a:lnTo>
                  <a:lnTo>
                    <a:pt x="3437" y="4752"/>
                  </a:lnTo>
                  <a:lnTo>
                    <a:pt x="3583" y="4898"/>
                  </a:lnTo>
                  <a:lnTo>
                    <a:pt x="3583" y="4898"/>
                  </a:lnTo>
                  <a:lnTo>
                    <a:pt x="3692" y="5044"/>
                  </a:lnTo>
                  <a:lnTo>
                    <a:pt x="3766" y="5227"/>
                  </a:lnTo>
                  <a:lnTo>
                    <a:pt x="3839" y="5410"/>
                  </a:lnTo>
                  <a:lnTo>
                    <a:pt x="3875" y="5593"/>
                  </a:lnTo>
                  <a:lnTo>
                    <a:pt x="3912" y="5958"/>
                  </a:lnTo>
                  <a:lnTo>
                    <a:pt x="3948" y="6141"/>
                  </a:lnTo>
                  <a:lnTo>
                    <a:pt x="4021" y="6324"/>
                  </a:lnTo>
                  <a:lnTo>
                    <a:pt x="4021" y="6324"/>
                  </a:lnTo>
                  <a:lnTo>
                    <a:pt x="3802" y="6470"/>
                  </a:lnTo>
                  <a:lnTo>
                    <a:pt x="3619" y="6580"/>
                  </a:lnTo>
                  <a:lnTo>
                    <a:pt x="3400" y="6616"/>
                  </a:lnTo>
                  <a:lnTo>
                    <a:pt x="3181" y="665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3" name="Google Shape;1853;p41"/>
            <p:cNvSpPr/>
            <p:nvPr/>
          </p:nvSpPr>
          <p:spPr>
            <a:xfrm>
              <a:off x="5574975" y="3951750"/>
              <a:ext cx="3675" cy="8250"/>
            </a:xfrm>
            <a:custGeom>
              <a:avLst/>
              <a:gdLst/>
              <a:ahLst/>
              <a:cxnLst/>
              <a:rect l="l" t="t" r="r" b="b"/>
              <a:pathLst>
                <a:path w="147" h="330" fill="none" extrusionOk="0">
                  <a:moveTo>
                    <a:pt x="146" y="329"/>
                  </a:moveTo>
                  <a:lnTo>
                    <a:pt x="146" y="329"/>
                  </a:lnTo>
                  <a:lnTo>
                    <a:pt x="0" y="329"/>
                  </a:lnTo>
                  <a:lnTo>
                    <a:pt x="0" y="329"/>
                  </a:lnTo>
                  <a:lnTo>
                    <a:pt x="37" y="0"/>
                  </a:lnTo>
                  <a:lnTo>
                    <a:pt x="37" y="0"/>
                  </a:lnTo>
                  <a:lnTo>
                    <a:pt x="146" y="0"/>
                  </a:lnTo>
                  <a:lnTo>
                    <a:pt x="146"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4" name="Google Shape;1854;p41"/>
            <p:cNvSpPr/>
            <p:nvPr/>
          </p:nvSpPr>
          <p:spPr>
            <a:xfrm>
              <a:off x="4792775" y="3832950"/>
              <a:ext cx="10975" cy="5525"/>
            </a:xfrm>
            <a:custGeom>
              <a:avLst/>
              <a:gdLst/>
              <a:ahLst/>
              <a:cxnLst/>
              <a:rect l="l" t="t" r="r" b="b"/>
              <a:pathLst>
                <a:path w="439" h="221" fill="none" extrusionOk="0">
                  <a:moveTo>
                    <a:pt x="0" y="220"/>
                  </a:moveTo>
                  <a:lnTo>
                    <a:pt x="0" y="220"/>
                  </a:lnTo>
                  <a:lnTo>
                    <a:pt x="0" y="1"/>
                  </a:lnTo>
                  <a:lnTo>
                    <a:pt x="0" y="1"/>
                  </a:lnTo>
                  <a:lnTo>
                    <a:pt x="439" y="37"/>
                  </a:lnTo>
                  <a:lnTo>
                    <a:pt x="439" y="37"/>
                  </a:lnTo>
                  <a:lnTo>
                    <a:pt x="439" y="184"/>
                  </a:lnTo>
                  <a:lnTo>
                    <a:pt x="439" y="184"/>
                  </a:lnTo>
                  <a:lnTo>
                    <a:pt x="0"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5" name="Google Shape;1855;p41"/>
            <p:cNvSpPr/>
            <p:nvPr/>
          </p:nvSpPr>
          <p:spPr>
            <a:xfrm>
              <a:off x="5920375" y="3819250"/>
              <a:ext cx="7325" cy="3675"/>
            </a:xfrm>
            <a:custGeom>
              <a:avLst/>
              <a:gdLst/>
              <a:ahLst/>
              <a:cxnLst/>
              <a:rect l="l" t="t" r="r" b="b"/>
              <a:pathLst>
                <a:path w="293" h="147" fill="none" extrusionOk="0">
                  <a:moveTo>
                    <a:pt x="0" y="147"/>
                  </a:moveTo>
                  <a:lnTo>
                    <a:pt x="0" y="147"/>
                  </a:lnTo>
                  <a:lnTo>
                    <a:pt x="0" y="1"/>
                  </a:lnTo>
                  <a:lnTo>
                    <a:pt x="293" y="1"/>
                  </a:lnTo>
                  <a:lnTo>
                    <a:pt x="293" y="74"/>
                  </a:lnTo>
                  <a:lnTo>
                    <a:pt x="293" y="74"/>
                  </a:lnTo>
                  <a:lnTo>
                    <a:pt x="0" y="147"/>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6" name="Google Shape;1856;p41"/>
            <p:cNvSpPr/>
            <p:nvPr/>
          </p:nvSpPr>
          <p:spPr>
            <a:xfrm>
              <a:off x="5938650" y="3741575"/>
              <a:ext cx="17375" cy="61250"/>
            </a:xfrm>
            <a:custGeom>
              <a:avLst/>
              <a:gdLst/>
              <a:ahLst/>
              <a:cxnLst/>
              <a:rect l="l" t="t" r="r" b="b"/>
              <a:pathLst>
                <a:path w="695" h="2450" fill="none" extrusionOk="0">
                  <a:moveTo>
                    <a:pt x="110" y="2450"/>
                  </a:moveTo>
                  <a:lnTo>
                    <a:pt x="110" y="2450"/>
                  </a:lnTo>
                  <a:lnTo>
                    <a:pt x="37" y="2267"/>
                  </a:lnTo>
                  <a:lnTo>
                    <a:pt x="0" y="2121"/>
                  </a:lnTo>
                  <a:lnTo>
                    <a:pt x="37" y="1974"/>
                  </a:lnTo>
                  <a:lnTo>
                    <a:pt x="74" y="1828"/>
                  </a:lnTo>
                  <a:lnTo>
                    <a:pt x="220" y="1536"/>
                  </a:lnTo>
                  <a:lnTo>
                    <a:pt x="256" y="1390"/>
                  </a:lnTo>
                  <a:lnTo>
                    <a:pt x="293" y="1243"/>
                  </a:lnTo>
                  <a:lnTo>
                    <a:pt x="293" y="1243"/>
                  </a:lnTo>
                  <a:lnTo>
                    <a:pt x="403" y="1"/>
                  </a:lnTo>
                  <a:lnTo>
                    <a:pt x="403" y="1"/>
                  </a:lnTo>
                  <a:lnTo>
                    <a:pt x="549" y="366"/>
                  </a:lnTo>
                  <a:lnTo>
                    <a:pt x="658" y="695"/>
                  </a:lnTo>
                  <a:lnTo>
                    <a:pt x="695" y="988"/>
                  </a:lnTo>
                  <a:lnTo>
                    <a:pt x="695" y="1316"/>
                  </a:lnTo>
                  <a:lnTo>
                    <a:pt x="658" y="1609"/>
                  </a:lnTo>
                  <a:lnTo>
                    <a:pt x="512" y="1901"/>
                  </a:lnTo>
                  <a:lnTo>
                    <a:pt x="366" y="2194"/>
                  </a:lnTo>
                  <a:lnTo>
                    <a:pt x="110" y="245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7" name="Google Shape;1857;p41"/>
            <p:cNvSpPr/>
            <p:nvPr/>
          </p:nvSpPr>
          <p:spPr>
            <a:xfrm>
              <a:off x="5012975" y="3694975"/>
              <a:ext cx="21050" cy="29275"/>
            </a:xfrm>
            <a:custGeom>
              <a:avLst/>
              <a:gdLst/>
              <a:ahLst/>
              <a:cxnLst/>
              <a:rect l="l" t="t" r="r" b="b"/>
              <a:pathLst>
                <a:path w="842" h="1171" fill="none" extrusionOk="0">
                  <a:moveTo>
                    <a:pt x="586" y="1170"/>
                  </a:moveTo>
                  <a:lnTo>
                    <a:pt x="586" y="1170"/>
                  </a:lnTo>
                  <a:lnTo>
                    <a:pt x="257" y="768"/>
                  </a:lnTo>
                  <a:lnTo>
                    <a:pt x="1" y="403"/>
                  </a:lnTo>
                  <a:lnTo>
                    <a:pt x="1" y="403"/>
                  </a:lnTo>
                  <a:lnTo>
                    <a:pt x="1" y="329"/>
                  </a:lnTo>
                  <a:lnTo>
                    <a:pt x="37" y="220"/>
                  </a:lnTo>
                  <a:lnTo>
                    <a:pt x="111" y="37"/>
                  </a:lnTo>
                  <a:lnTo>
                    <a:pt x="111" y="37"/>
                  </a:lnTo>
                  <a:lnTo>
                    <a:pt x="147" y="0"/>
                  </a:lnTo>
                  <a:lnTo>
                    <a:pt x="257" y="0"/>
                  </a:lnTo>
                  <a:lnTo>
                    <a:pt x="257" y="0"/>
                  </a:lnTo>
                  <a:lnTo>
                    <a:pt x="440" y="37"/>
                  </a:lnTo>
                  <a:lnTo>
                    <a:pt x="440" y="37"/>
                  </a:lnTo>
                  <a:lnTo>
                    <a:pt x="586" y="147"/>
                  </a:lnTo>
                  <a:lnTo>
                    <a:pt x="732" y="256"/>
                  </a:lnTo>
                  <a:lnTo>
                    <a:pt x="805" y="366"/>
                  </a:lnTo>
                  <a:lnTo>
                    <a:pt x="842" y="476"/>
                  </a:lnTo>
                  <a:lnTo>
                    <a:pt x="842" y="622"/>
                  </a:lnTo>
                  <a:lnTo>
                    <a:pt x="805" y="805"/>
                  </a:lnTo>
                  <a:lnTo>
                    <a:pt x="695" y="951"/>
                  </a:lnTo>
                  <a:lnTo>
                    <a:pt x="586"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8" name="Google Shape;1858;p41"/>
            <p:cNvSpPr/>
            <p:nvPr/>
          </p:nvSpPr>
          <p:spPr>
            <a:xfrm>
              <a:off x="5058675" y="3682175"/>
              <a:ext cx="7325" cy="11000"/>
            </a:xfrm>
            <a:custGeom>
              <a:avLst/>
              <a:gdLst/>
              <a:ahLst/>
              <a:cxnLst/>
              <a:rect l="l" t="t" r="r" b="b"/>
              <a:pathLst>
                <a:path w="293" h="440" fill="none" extrusionOk="0">
                  <a:moveTo>
                    <a:pt x="220" y="439"/>
                  </a:moveTo>
                  <a:lnTo>
                    <a:pt x="220" y="439"/>
                  </a:lnTo>
                  <a:lnTo>
                    <a:pt x="0" y="1"/>
                  </a:lnTo>
                  <a:lnTo>
                    <a:pt x="0" y="1"/>
                  </a:lnTo>
                  <a:lnTo>
                    <a:pt x="220" y="1"/>
                  </a:lnTo>
                  <a:lnTo>
                    <a:pt x="256" y="37"/>
                  </a:lnTo>
                  <a:lnTo>
                    <a:pt x="293" y="74"/>
                  </a:lnTo>
                  <a:lnTo>
                    <a:pt x="293" y="220"/>
                  </a:lnTo>
                  <a:lnTo>
                    <a:pt x="220" y="43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59" name="Google Shape;1859;p41"/>
            <p:cNvSpPr/>
            <p:nvPr/>
          </p:nvSpPr>
          <p:spPr>
            <a:xfrm>
              <a:off x="4813775" y="3606325"/>
              <a:ext cx="183700" cy="240375"/>
            </a:xfrm>
            <a:custGeom>
              <a:avLst/>
              <a:gdLst/>
              <a:ahLst/>
              <a:cxnLst/>
              <a:rect l="l" t="t" r="r" b="b"/>
              <a:pathLst>
                <a:path w="7348" h="9615" fill="none" extrusionOk="0">
                  <a:moveTo>
                    <a:pt x="1" y="9285"/>
                  </a:moveTo>
                  <a:lnTo>
                    <a:pt x="1" y="9285"/>
                  </a:lnTo>
                  <a:lnTo>
                    <a:pt x="37" y="8956"/>
                  </a:lnTo>
                  <a:lnTo>
                    <a:pt x="74" y="8846"/>
                  </a:lnTo>
                  <a:lnTo>
                    <a:pt x="147" y="8773"/>
                  </a:lnTo>
                  <a:lnTo>
                    <a:pt x="220" y="8700"/>
                  </a:lnTo>
                  <a:lnTo>
                    <a:pt x="330" y="8664"/>
                  </a:lnTo>
                  <a:lnTo>
                    <a:pt x="659" y="8591"/>
                  </a:lnTo>
                  <a:lnTo>
                    <a:pt x="659" y="8591"/>
                  </a:lnTo>
                  <a:lnTo>
                    <a:pt x="841" y="8518"/>
                  </a:lnTo>
                  <a:lnTo>
                    <a:pt x="951" y="8481"/>
                  </a:lnTo>
                  <a:lnTo>
                    <a:pt x="1024" y="8408"/>
                  </a:lnTo>
                  <a:lnTo>
                    <a:pt x="1024" y="8408"/>
                  </a:lnTo>
                  <a:lnTo>
                    <a:pt x="1134" y="8262"/>
                  </a:lnTo>
                  <a:lnTo>
                    <a:pt x="1243" y="8189"/>
                  </a:lnTo>
                  <a:lnTo>
                    <a:pt x="1536" y="8152"/>
                  </a:lnTo>
                  <a:lnTo>
                    <a:pt x="1536" y="8152"/>
                  </a:lnTo>
                  <a:lnTo>
                    <a:pt x="1719" y="8079"/>
                  </a:lnTo>
                  <a:lnTo>
                    <a:pt x="1828" y="8042"/>
                  </a:lnTo>
                  <a:lnTo>
                    <a:pt x="1938" y="7933"/>
                  </a:lnTo>
                  <a:lnTo>
                    <a:pt x="2048" y="7860"/>
                  </a:lnTo>
                  <a:lnTo>
                    <a:pt x="2084" y="7750"/>
                  </a:lnTo>
                  <a:lnTo>
                    <a:pt x="2121" y="7604"/>
                  </a:lnTo>
                  <a:lnTo>
                    <a:pt x="2121" y="7458"/>
                  </a:lnTo>
                  <a:lnTo>
                    <a:pt x="2084" y="7311"/>
                  </a:lnTo>
                  <a:lnTo>
                    <a:pt x="2084" y="7311"/>
                  </a:lnTo>
                  <a:lnTo>
                    <a:pt x="2011" y="6873"/>
                  </a:lnTo>
                  <a:lnTo>
                    <a:pt x="2048" y="6690"/>
                  </a:lnTo>
                  <a:lnTo>
                    <a:pt x="2084" y="6507"/>
                  </a:lnTo>
                  <a:lnTo>
                    <a:pt x="2121" y="6324"/>
                  </a:lnTo>
                  <a:lnTo>
                    <a:pt x="2230" y="6178"/>
                  </a:lnTo>
                  <a:lnTo>
                    <a:pt x="2340" y="5995"/>
                  </a:lnTo>
                  <a:lnTo>
                    <a:pt x="2523" y="5849"/>
                  </a:lnTo>
                  <a:lnTo>
                    <a:pt x="2523" y="5849"/>
                  </a:lnTo>
                  <a:lnTo>
                    <a:pt x="2669" y="5703"/>
                  </a:lnTo>
                  <a:lnTo>
                    <a:pt x="2779" y="5557"/>
                  </a:lnTo>
                  <a:lnTo>
                    <a:pt x="2852" y="5411"/>
                  </a:lnTo>
                  <a:lnTo>
                    <a:pt x="2888" y="5264"/>
                  </a:lnTo>
                  <a:lnTo>
                    <a:pt x="2852" y="5118"/>
                  </a:lnTo>
                  <a:lnTo>
                    <a:pt x="2779" y="4972"/>
                  </a:lnTo>
                  <a:lnTo>
                    <a:pt x="2669" y="4826"/>
                  </a:lnTo>
                  <a:lnTo>
                    <a:pt x="2523" y="4643"/>
                  </a:lnTo>
                  <a:lnTo>
                    <a:pt x="2523" y="4643"/>
                  </a:lnTo>
                  <a:lnTo>
                    <a:pt x="2340" y="4460"/>
                  </a:lnTo>
                  <a:lnTo>
                    <a:pt x="2194" y="4314"/>
                  </a:lnTo>
                  <a:lnTo>
                    <a:pt x="2084" y="4095"/>
                  </a:lnTo>
                  <a:lnTo>
                    <a:pt x="2048" y="3985"/>
                  </a:lnTo>
                  <a:lnTo>
                    <a:pt x="2048" y="3839"/>
                  </a:lnTo>
                  <a:lnTo>
                    <a:pt x="2048" y="3839"/>
                  </a:lnTo>
                  <a:lnTo>
                    <a:pt x="2084" y="3510"/>
                  </a:lnTo>
                  <a:lnTo>
                    <a:pt x="2121" y="3181"/>
                  </a:lnTo>
                  <a:lnTo>
                    <a:pt x="2230" y="2889"/>
                  </a:lnTo>
                  <a:lnTo>
                    <a:pt x="2413" y="2633"/>
                  </a:lnTo>
                  <a:lnTo>
                    <a:pt x="2413" y="2633"/>
                  </a:lnTo>
                  <a:lnTo>
                    <a:pt x="2596" y="2450"/>
                  </a:lnTo>
                  <a:lnTo>
                    <a:pt x="2779" y="2267"/>
                  </a:lnTo>
                  <a:lnTo>
                    <a:pt x="2779" y="2267"/>
                  </a:lnTo>
                  <a:lnTo>
                    <a:pt x="3108" y="1975"/>
                  </a:lnTo>
                  <a:lnTo>
                    <a:pt x="3254" y="1829"/>
                  </a:lnTo>
                  <a:lnTo>
                    <a:pt x="3363" y="1682"/>
                  </a:lnTo>
                  <a:lnTo>
                    <a:pt x="3437" y="1463"/>
                  </a:lnTo>
                  <a:lnTo>
                    <a:pt x="3510" y="1280"/>
                  </a:lnTo>
                  <a:lnTo>
                    <a:pt x="3583" y="1061"/>
                  </a:lnTo>
                  <a:lnTo>
                    <a:pt x="3583" y="842"/>
                  </a:lnTo>
                  <a:lnTo>
                    <a:pt x="3583" y="842"/>
                  </a:lnTo>
                  <a:lnTo>
                    <a:pt x="3619" y="622"/>
                  </a:lnTo>
                  <a:lnTo>
                    <a:pt x="3656" y="476"/>
                  </a:lnTo>
                  <a:lnTo>
                    <a:pt x="3729" y="330"/>
                  </a:lnTo>
                  <a:lnTo>
                    <a:pt x="3802" y="184"/>
                  </a:lnTo>
                  <a:lnTo>
                    <a:pt x="3912" y="111"/>
                  </a:lnTo>
                  <a:lnTo>
                    <a:pt x="4058" y="38"/>
                  </a:lnTo>
                  <a:lnTo>
                    <a:pt x="4204" y="1"/>
                  </a:lnTo>
                  <a:lnTo>
                    <a:pt x="4350" y="1"/>
                  </a:lnTo>
                  <a:lnTo>
                    <a:pt x="4350" y="1"/>
                  </a:lnTo>
                  <a:lnTo>
                    <a:pt x="4497" y="1"/>
                  </a:lnTo>
                  <a:lnTo>
                    <a:pt x="4497" y="1"/>
                  </a:lnTo>
                  <a:lnTo>
                    <a:pt x="4643" y="38"/>
                  </a:lnTo>
                  <a:lnTo>
                    <a:pt x="4789" y="74"/>
                  </a:lnTo>
                  <a:lnTo>
                    <a:pt x="4862" y="147"/>
                  </a:lnTo>
                  <a:lnTo>
                    <a:pt x="4935" y="220"/>
                  </a:lnTo>
                  <a:lnTo>
                    <a:pt x="4972" y="330"/>
                  </a:lnTo>
                  <a:lnTo>
                    <a:pt x="4972" y="440"/>
                  </a:lnTo>
                  <a:lnTo>
                    <a:pt x="4935" y="586"/>
                  </a:lnTo>
                  <a:lnTo>
                    <a:pt x="4862" y="732"/>
                  </a:lnTo>
                  <a:lnTo>
                    <a:pt x="4862" y="732"/>
                  </a:lnTo>
                  <a:lnTo>
                    <a:pt x="4423" y="1427"/>
                  </a:lnTo>
                  <a:lnTo>
                    <a:pt x="4168" y="1755"/>
                  </a:lnTo>
                  <a:lnTo>
                    <a:pt x="3912" y="2084"/>
                  </a:lnTo>
                  <a:lnTo>
                    <a:pt x="3912" y="2084"/>
                  </a:lnTo>
                  <a:lnTo>
                    <a:pt x="3766" y="2304"/>
                  </a:lnTo>
                  <a:lnTo>
                    <a:pt x="3656" y="2523"/>
                  </a:lnTo>
                  <a:lnTo>
                    <a:pt x="3619" y="2742"/>
                  </a:lnTo>
                  <a:lnTo>
                    <a:pt x="3692" y="2998"/>
                  </a:lnTo>
                  <a:lnTo>
                    <a:pt x="3692" y="2998"/>
                  </a:lnTo>
                  <a:lnTo>
                    <a:pt x="3729" y="3218"/>
                  </a:lnTo>
                  <a:lnTo>
                    <a:pt x="3766" y="3437"/>
                  </a:lnTo>
                  <a:lnTo>
                    <a:pt x="3766" y="3839"/>
                  </a:lnTo>
                  <a:lnTo>
                    <a:pt x="3766" y="3839"/>
                  </a:lnTo>
                  <a:lnTo>
                    <a:pt x="3802" y="4058"/>
                  </a:lnTo>
                  <a:lnTo>
                    <a:pt x="3875" y="4278"/>
                  </a:lnTo>
                  <a:lnTo>
                    <a:pt x="3985" y="4460"/>
                  </a:lnTo>
                  <a:lnTo>
                    <a:pt x="4131" y="4643"/>
                  </a:lnTo>
                  <a:lnTo>
                    <a:pt x="4314" y="4753"/>
                  </a:lnTo>
                  <a:lnTo>
                    <a:pt x="4497" y="4862"/>
                  </a:lnTo>
                  <a:lnTo>
                    <a:pt x="4716" y="4899"/>
                  </a:lnTo>
                  <a:lnTo>
                    <a:pt x="4899" y="4935"/>
                  </a:lnTo>
                  <a:lnTo>
                    <a:pt x="4899" y="4935"/>
                  </a:lnTo>
                  <a:lnTo>
                    <a:pt x="5154" y="4899"/>
                  </a:lnTo>
                  <a:lnTo>
                    <a:pt x="5410" y="4826"/>
                  </a:lnTo>
                  <a:lnTo>
                    <a:pt x="5410" y="4826"/>
                  </a:lnTo>
                  <a:lnTo>
                    <a:pt x="5666" y="4716"/>
                  </a:lnTo>
                  <a:lnTo>
                    <a:pt x="5922" y="4643"/>
                  </a:lnTo>
                  <a:lnTo>
                    <a:pt x="6214" y="4606"/>
                  </a:lnTo>
                  <a:lnTo>
                    <a:pt x="6470" y="4570"/>
                  </a:lnTo>
                  <a:lnTo>
                    <a:pt x="6470" y="4570"/>
                  </a:lnTo>
                  <a:lnTo>
                    <a:pt x="6909" y="4606"/>
                  </a:lnTo>
                  <a:lnTo>
                    <a:pt x="7348" y="4680"/>
                  </a:lnTo>
                  <a:lnTo>
                    <a:pt x="7348" y="4680"/>
                  </a:lnTo>
                  <a:lnTo>
                    <a:pt x="7201" y="4899"/>
                  </a:lnTo>
                  <a:lnTo>
                    <a:pt x="7055" y="5082"/>
                  </a:lnTo>
                  <a:lnTo>
                    <a:pt x="6909" y="5191"/>
                  </a:lnTo>
                  <a:lnTo>
                    <a:pt x="6690" y="5228"/>
                  </a:lnTo>
                  <a:lnTo>
                    <a:pt x="6690" y="5228"/>
                  </a:lnTo>
                  <a:lnTo>
                    <a:pt x="6543" y="5228"/>
                  </a:lnTo>
                  <a:lnTo>
                    <a:pt x="6543" y="5228"/>
                  </a:lnTo>
                  <a:lnTo>
                    <a:pt x="6141" y="5191"/>
                  </a:lnTo>
                  <a:lnTo>
                    <a:pt x="6141" y="5191"/>
                  </a:lnTo>
                  <a:lnTo>
                    <a:pt x="5849" y="5191"/>
                  </a:lnTo>
                  <a:lnTo>
                    <a:pt x="5630" y="5264"/>
                  </a:lnTo>
                  <a:lnTo>
                    <a:pt x="5374" y="5374"/>
                  </a:lnTo>
                  <a:lnTo>
                    <a:pt x="5154" y="5484"/>
                  </a:lnTo>
                  <a:lnTo>
                    <a:pt x="4972" y="5666"/>
                  </a:lnTo>
                  <a:lnTo>
                    <a:pt x="4752" y="5849"/>
                  </a:lnTo>
                  <a:lnTo>
                    <a:pt x="4423" y="6288"/>
                  </a:lnTo>
                  <a:lnTo>
                    <a:pt x="4423" y="6288"/>
                  </a:lnTo>
                  <a:lnTo>
                    <a:pt x="4533" y="6361"/>
                  </a:lnTo>
                  <a:lnTo>
                    <a:pt x="4716" y="6398"/>
                  </a:lnTo>
                  <a:lnTo>
                    <a:pt x="5045" y="6398"/>
                  </a:lnTo>
                  <a:lnTo>
                    <a:pt x="5191" y="6434"/>
                  </a:lnTo>
                  <a:lnTo>
                    <a:pt x="5301" y="6544"/>
                  </a:lnTo>
                  <a:lnTo>
                    <a:pt x="5337" y="6617"/>
                  </a:lnTo>
                  <a:lnTo>
                    <a:pt x="5374" y="6726"/>
                  </a:lnTo>
                  <a:lnTo>
                    <a:pt x="5374" y="6982"/>
                  </a:lnTo>
                  <a:lnTo>
                    <a:pt x="5374" y="6982"/>
                  </a:lnTo>
                  <a:lnTo>
                    <a:pt x="5154" y="6982"/>
                  </a:lnTo>
                  <a:lnTo>
                    <a:pt x="4935" y="6982"/>
                  </a:lnTo>
                  <a:lnTo>
                    <a:pt x="4935" y="6982"/>
                  </a:lnTo>
                  <a:lnTo>
                    <a:pt x="4679" y="6946"/>
                  </a:lnTo>
                  <a:lnTo>
                    <a:pt x="4679" y="6946"/>
                  </a:lnTo>
                  <a:lnTo>
                    <a:pt x="4423" y="6982"/>
                  </a:lnTo>
                  <a:lnTo>
                    <a:pt x="4350" y="7019"/>
                  </a:lnTo>
                  <a:lnTo>
                    <a:pt x="4241" y="7092"/>
                  </a:lnTo>
                  <a:lnTo>
                    <a:pt x="4131" y="7275"/>
                  </a:lnTo>
                  <a:lnTo>
                    <a:pt x="4058" y="7567"/>
                  </a:lnTo>
                  <a:lnTo>
                    <a:pt x="4058" y="7567"/>
                  </a:lnTo>
                  <a:lnTo>
                    <a:pt x="4058" y="7823"/>
                  </a:lnTo>
                  <a:lnTo>
                    <a:pt x="4058" y="8115"/>
                  </a:lnTo>
                  <a:lnTo>
                    <a:pt x="4058" y="8115"/>
                  </a:lnTo>
                  <a:lnTo>
                    <a:pt x="4058" y="8627"/>
                  </a:lnTo>
                  <a:lnTo>
                    <a:pt x="4058" y="8627"/>
                  </a:lnTo>
                  <a:lnTo>
                    <a:pt x="3363" y="9175"/>
                  </a:lnTo>
                  <a:lnTo>
                    <a:pt x="3363" y="9175"/>
                  </a:lnTo>
                  <a:lnTo>
                    <a:pt x="3181" y="9102"/>
                  </a:lnTo>
                  <a:lnTo>
                    <a:pt x="2998" y="9029"/>
                  </a:lnTo>
                  <a:lnTo>
                    <a:pt x="2852" y="8993"/>
                  </a:lnTo>
                  <a:lnTo>
                    <a:pt x="2669" y="8956"/>
                  </a:lnTo>
                  <a:lnTo>
                    <a:pt x="2669" y="8956"/>
                  </a:lnTo>
                  <a:lnTo>
                    <a:pt x="2486" y="8993"/>
                  </a:lnTo>
                  <a:lnTo>
                    <a:pt x="2303" y="9029"/>
                  </a:lnTo>
                  <a:lnTo>
                    <a:pt x="2121" y="9102"/>
                  </a:lnTo>
                  <a:lnTo>
                    <a:pt x="1901" y="9212"/>
                  </a:lnTo>
                  <a:lnTo>
                    <a:pt x="1901" y="9212"/>
                  </a:lnTo>
                  <a:lnTo>
                    <a:pt x="1536" y="9468"/>
                  </a:lnTo>
                  <a:lnTo>
                    <a:pt x="1353" y="9578"/>
                  </a:lnTo>
                  <a:lnTo>
                    <a:pt x="1134" y="9614"/>
                  </a:lnTo>
                  <a:lnTo>
                    <a:pt x="1134" y="9614"/>
                  </a:lnTo>
                  <a:lnTo>
                    <a:pt x="988" y="9614"/>
                  </a:lnTo>
                  <a:lnTo>
                    <a:pt x="878" y="9541"/>
                  </a:lnTo>
                  <a:lnTo>
                    <a:pt x="732" y="9468"/>
                  </a:lnTo>
                  <a:lnTo>
                    <a:pt x="586" y="9322"/>
                  </a:lnTo>
                  <a:lnTo>
                    <a:pt x="586" y="9322"/>
                  </a:lnTo>
                  <a:lnTo>
                    <a:pt x="549" y="9285"/>
                  </a:lnTo>
                  <a:lnTo>
                    <a:pt x="439" y="9249"/>
                  </a:lnTo>
                  <a:lnTo>
                    <a:pt x="439" y="9249"/>
                  </a:lnTo>
                  <a:lnTo>
                    <a:pt x="1" y="92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0" name="Google Shape;1860;p41"/>
            <p:cNvSpPr/>
            <p:nvPr/>
          </p:nvSpPr>
          <p:spPr>
            <a:xfrm>
              <a:off x="5500950" y="3402575"/>
              <a:ext cx="5500" cy="7325"/>
            </a:xfrm>
            <a:custGeom>
              <a:avLst/>
              <a:gdLst/>
              <a:ahLst/>
              <a:cxnLst/>
              <a:rect l="l" t="t" r="r" b="b"/>
              <a:pathLst>
                <a:path w="220" h="293" fill="none" extrusionOk="0">
                  <a:moveTo>
                    <a:pt x="37" y="292"/>
                  </a:moveTo>
                  <a:lnTo>
                    <a:pt x="37" y="292"/>
                  </a:lnTo>
                  <a:lnTo>
                    <a:pt x="0" y="0"/>
                  </a:lnTo>
                  <a:lnTo>
                    <a:pt x="0" y="0"/>
                  </a:lnTo>
                  <a:lnTo>
                    <a:pt x="183" y="0"/>
                  </a:lnTo>
                  <a:lnTo>
                    <a:pt x="183" y="0"/>
                  </a:lnTo>
                  <a:lnTo>
                    <a:pt x="220" y="256"/>
                  </a:lnTo>
                  <a:lnTo>
                    <a:pt x="220" y="256"/>
                  </a:lnTo>
                  <a:lnTo>
                    <a:pt x="37" y="29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1" name="Google Shape;1861;p41"/>
            <p:cNvSpPr/>
            <p:nvPr/>
          </p:nvSpPr>
          <p:spPr>
            <a:xfrm>
              <a:off x="5620650" y="3255450"/>
              <a:ext cx="11000" cy="4575"/>
            </a:xfrm>
            <a:custGeom>
              <a:avLst/>
              <a:gdLst/>
              <a:ahLst/>
              <a:cxnLst/>
              <a:rect l="l" t="t" r="r" b="b"/>
              <a:pathLst>
                <a:path w="440" h="183" fill="none" extrusionOk="0">
                  <a:moveTo>
                    <a:pt x="37" y="183"/>
                  </a:moveTo>
                  <a:lnTo>
                    <a:pt x="37" y="183"/>
                  </a:lnTo>
                  <a:lnTo>
                    <a:pt x="1" y="37"/>
                  </a:lnTo>
                  <a:lnTo>
                    <a:pt x="1" y="37"/>
                  </a:lnTo>
                  <a:lnTo>
                    <a:pt x="439" y="0"/>
                  </a:lnTo>
                  <a:lnTo>
                    <a:pt x="439" y="0"/>
                  </a:lnTo>
                  <a:lnTo>
                    <a:pt x="439"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2" name="Google Shape;1862;p41"/>
            <p:cNvSpPr/>
            <p:nvPr/>
          </p:nvSpPr>
          <p:spPr>
            <a:xfrm>
              <a:off x="4461975" y="3136650"/>
              <a:ext cx="2214125" cy="1964675"/>
            </a:xfrm>
            <a:custGeom>
              <a:avLst/>
              <a:gdLst/>
              <a:ahLst/>
              <a:cxnLst/>
              <a:rect l="l" t="t" r="r" b="b"/>
              <a:pathLst>
                <a:path w="88565" h="78587" fill="none" extrusionOk="0">
                  <a:moveTo>
                    <a:pt x="45141" y="1"/>
                  </a:moveTo>
                  <a:lnTo>
                    <a:pt x="45141" y="1"/>
                  </a:lnTo>
                  <a:lnTo>
                    <a:pt x="44959" y="1"/>
                  </a:lnTo>
                  <a:lnTo>
                    <a:pt x="44776" y="110"/>
                  </a:lnTo>
                  <a:lnTo>
                    <a:pt x="44630" y="220"/>
                  </a:lnTo>
                  <a:lnTo>
                    <a:pt x="44557" y="403"/>
                  </a:lnTo>
                  <a:lnTo>
                    <a:pt x="44557" y="403"/>
                  </a:lnTo>
                  <a:lnTo>
                    <a:pt x="44520" y="732"/>
                  </a:lnTo>
                  <a:lnTo>
                    <a:pt x="44483" y="1097"/>
                  </a:lnTo>
                  <a:lnTo>
                    <a:pt x="44520" y="1426"/>
                  </a:lnTo>
                  <a:lnTo>
                    <a:pt x="44593" y="1755"/>
                  </a:lnTo>
                  <a:lnTo>
                    <a:pt x="44593" y="1755"/>
                  </a:lnTo>
                  <a:lnTo>
                    <a:pt x="44666" y="1974"/>
                  </a:lnTo>
                  <a:lnTo>
                    <a:pt x="44739" y="2157"/>
                  </a:lnTo>
                  <a:lnTo>
                    <a:pt x="44703" y="2230"/>
                  </a:lnTo>
                  <a:lnTo>
                    <a:pt x="44666" y="2303"/>
                  </a:lnTo>
                  <a:lnTo>
                    <a:pt x="44593" y="2413"/>
                  </a:lnTo>
                  <a:lnTo>
                    <a:pt x="44520" y="2486"/>
                  </a:lnTo>
                  <a:lnTo>
                    <a:pt x="44520" y="2486"/>
                  </a:lnTo>
                  <a:lnTo>
                    <a:pt x="44447" y="2559"/>
                  </a:lnTo>
                  <a:lnTo>
                    <a:pt x="44374" y="2632"/>
                  </a:lnTo>
                  <a:lnTo>
                    <a:pt x="44301" y="2852"/>
                  </a:lnTo>
                  <a:lnTo>
                    <a:pt x="44301" y="2852"/>
                  </a:lnTo>
                  <a:lnTo>
                    <a:pt x="44155" y="3107"/>
                  </a:lnTo>
                  <a:lnTo>
                    <a:pt x="44081" y="3217"/>
                  </a:lnTo>
                  <a:lnTo>
                    <a:pt x="44045" y="3254"/>
                  </a:lnTo>
                  <a:lnTo>
                    <a:pt x="43972" y="3254"/>
                  </a:lnTo>
                  <a:lnTo>
                    <a:pt x="43972" y="3254"/>
                  </a:lnTo>
                  <a:lnTo>
                    <a:pt x="43899" y="3254"/>
                  </a:lnTo>
                  <a:lnTo>
                    <a:pt x="43899" y="3254"/>
                  </a:lnTo>
                  <a:lnTo>
                    <a:pt x="43752" y="3217"/>
                  </a:lnTo>
                  <a:lnTo>
                    <a:pt x="43643" y="3144"/>
                  </a:lnTo>
                  <a:lnTo>
                    <a:pt x="43387" y="2998"/>
                  </a:lnTo>
                  <a:lnTo>
                    <a:pt x="43387" y="2998"/>
                  </a:lnTo>
                  <a:lnTo>
                    <a:pt x="43241" y="3107"/>
                  </a:lnTo>
                  <a:lnTo>
                    <a:pt x="43058" y="3217"/>
                  </a:lnTo>
                  <a:lnTo>
                    <a:pt x="42729" y="3400"/>
                  </a:lnTo>
                  <a:lnTo>
                    <a:pt x="42583" y="3509"/>
                  </a:lnTo>
                  <a:lnTo>
                    <a:pt x="42437" y="3656"/>
                  </a:lnTo>
                  <a:lnTo>
                    <a:pt x="42364" y="3838"/>
                  </a:lnTo>
                  <a:lnTo>
                    <a:pt x="42327" y="4058"/>
                  </a:lnTo>
                  <a:lnTo>
                    <a:pt x="42327" y="4058"/>
                  </a:lnTo>
                  <a:lnTo>
                    <a:pt x="42254" y="4131"/>
                  </a:lnTo>
                  <a:lnTo>
                    <a:pt x="42181" y="4167"/>
                  </a:lnTo>
                  <a:lnTo>
                    <a:pt x="42181" y="4167"/>
                  </a:lnTo>
                  <a:lnTo>
                    <a:pt x="41961" y="4314"/>
                  </a:lnTo>
                  <a:lnTo>
                    <a:pt x="41742" y="4460"/>
                  </a:lnTo>
                  <a:lnTo>
                    <a:pt x="41559" y="4606"/>
                  </a:lnTo>
                  <a:lnTo>
                    <a:pt x="41413" y="4789"/>
                  </a:lnTo>
                  <a:lnTo>
                    <a:pt x="41121" y="5191"/>
                  </a:lnTo>
                  <a:lnTo>
                    <a:pt x="40828" y="5556"/>
                  </a:lnTo>
                  <a:lnTo>
                    <a:pt x="40828" y="5556"/>
                  </a:lnTo>
                  <a:lnTo>
                    <a:pt x="40719" y="5666"/>
                  </a:lnTo>
                  <a:lnTo>
                    <a:pt x="40646" y="5812"/>
                  </a:lnTo>
                  <a:lnTo>
                    <a:pt x="40646" y="5958"/>
                  </a:lnTo>
                  <a:lnTo>
                    <a:pt x="40646" y="6068"/>
                  </a:lnTo>
                  <a:lnTo>
                    <a:pt x="40682" y="6214"/>
                  </a:lnTo>
                  <a:lnTo>
                    <a:pt x="40719" y="6324"/>
                  </a:lnTo>
                  <a:lnTo>
                    <a:pt x="40828" y="6434"/>
                  </a:lnTo>
                  <a:lnTo>
                    <a:pt x="40938" y="6543"/>
                  </a:lnTo>
                  <a:lnTo>
                    <a:pt x="40938" y="6543"/>
                  </a:lnTo>
                  <a:lnTo>
                    <a:pt x="41194" y="6726"/>
                  </a:lnTo>
                  <a:lnTo>
                    <a:pt x="41486" y="6909"/>
                  </a:lnTo>
                  <a:lnTo>
                    <a:pt x="41486" y="6909"/>
                  </a:lnTo>
                  <a:lnTo>
                    <a:pt x="41304" y="7055"/>
                  </a:lnTo>
                  <a:lnTo>
                    <a:pt x="41121" y="7201"/>
                  </a:lnTo>
                  <a:lnTo>
                    <a:pt x="41121" y="7201"/>
                  </a:lnTo>
                  <a:lnTo>
                    <a:pt x="40572" y="7420"/>
                  </a:lnTo>
                  <a:lnTo>
                    <a:pt x="39988" y="7640"/>
                  </a:lnTo>
                  <a:lnTo>
                    <a:pt x="39988" y="7640"/>
                  </a:lnTo>
                  <a:lnTo>
                    <a:pt x="39805" y="7713"/>
                  </a:lnTo>
                  <a:lnTo>
                    <a:pt x="39659" y="7786"/>
                  </a:lnTo>
                  <a:lnTo>
                    <a:pt x="39549" y="7932"/>
                  </a:lnTo>
                  <a:lnTo>
                    <a:pt x="39476" y="8005"/>
                  </a:lnTo>
                  <a:lnTo>
                    <a:pt x="39476" y="8115"/>
                  </a:lnTo>
                  <a:lnTo>
                    <a:pt x="39476" y="8115"/>
                  </a:lnTo>
                  <a:lnTo>
                    <a:pt x="39476" y="8261"/>
                  </a:lnTo>
                  <a:lnTo>
                    <a:pt x="39549" y="8444"/>
                  </a:lnTo>
                  <a:lnTo>
                    <a:pt x="39622" y="8627"/>
                  </a:lnTo>
                  <a:lnTo>
                    <a:pt x="39768" y="8846"/>
                  </a:lnTo>
                  <a:lnTo>
                    <a:pt x="39915" y="9029"/>
                  </a:lnTo>
                  <a:lnTo>
                    <a:pt x="40061" y="9211"/>
                  </a:lnTo>
                  <a:lnTo>
                    <a:pt x="40207" y="9321"/>
                  </a:lnTo>
                  <a:lnTo>
                    <a:pt x="40353" y="9394"/>
                  </a:lnTo>
                  <a:lnTo>
                    <a:pt x="40353" y="9394"/>
                  </a:lnTo>
                  <a:lnTo>
                    <a:pt x="40572" y="9467"/>
                  </a:lnTo>
                  <a:lnTo>
                    <a:pt x="40719" y="9577"/>
                  </a:lnTo>
                  <a:lnTo>
                    <a:pt x="41011" y="9869"/>
                  </a:lnTo>
                  <a:lnTo>
                    <a:pt x="41011" y="9869"/>
                  </a:lnTo>
                  <a:lnTo>
                    <a:pt x="40865" y="9943"/>
                  </a:lnTo>
                  <a:lnTo>
                    <a:pt x="40719" y="9943"/>
                  </a:lnTo>
                  <a:lnTo>
                    <a:pt x="40719" y="9943"/>
                  </a:lnTo>
                  <a:lnTo>
                    <a:pt x="40536" y="9906"/>
                  </a:lnTo>
                  <a:lnTo>
                    <a:pt x="40353" y="9833"/>
                  </a:lnTo>
                  <a:lnTo>
                    <a:pt x="40353" y="9833"/>
                  </a:lnTo>
                  <a:lnTo>
                    <a:pt x="40061" y="9650"/>
                  </a:lnTo>
                  <a:lnTo>
                    <a:pt x="39768" y="9504"/>
                  </a:lnTo>
                  <a:lnTo>
                    <a:pt x="39476" y="9394"/>
                  </a:lnTo>
                  <a:lnTo>
                    <a:pt x="39147" y="9358"/>
                  </a:lnTo>
                  <a:lnTo>
                    <a:pt x="39147" y="9358"/>
                  </a:lnTo>
                  <a:lnTo>
                    <a:pt x="38891" y="9394"/>
                  </a:lnTo>
                  <a:lnTo>
                    <a:pt x="38635" y="9431"/>
                  </a:lnTo>
                  <a:lnTo>
                    <a:pt x="38635" y="9431"/>
                  </a:lnTo>
                  <a:lnTo>
                    <a:pt x="38855" y="9943"/>
                  </a:lnTo>
                  <a:lnTo>
                    <a:pt x="38855" y="9943"/>
                  </a:lnTo>
                  <a:lnTo>
                    <a:pt x="38599" y="10125"/>
                  </a:lnTo>
                  <a:lnTo>
                    <a:pt x="38489" y="10198"/>
                  </a:lnTo>
                  <a:lnTo>
                    <a:pt x="38343" y="10235"/>
                  </a:lnTo>
                  <a:lnTo>
                    <a:pt x="38343" y="10235"/>
                  </a:lnTo>
                  <a:lnTo>
                    <a:pt x="38306" y="10235"/>
                  </a:lnTo>
                  <a:lnTo>
                    <a:pt x="38306" y="10235"/>
                  </a:lnTo>
                  <a:lnTo>
                    <a:pt x="38197" y="10198"/>
                  </a:lnTo>
                  <a:lnTo>
                    <a:pt x="38124" y="10162"/>
                  </a:lnTo>
                  <a:lnTo>
                    <a:pt x="38050" y="10052"/>
                  </a:lnTo>
                  <a:lnTo>
                    <a:pt x="38050" y="9943"/>
                  </a:lnTo>
                  <a:lnTo>
                    <a:pt x="37977" y="9723"/>
                  </a:lnTo>
                  <a:lnTo>
                    <a:pt x="37904" y="9614"/>
                  </a:lnTo>
                  <a:lnTo>
                    <a:pt x="37795" y="9540"/>
                  </a:lnTo>
                  <a:lnTo>
                    <a:pt x="37795" y="9540"/>
                  </a:lnTo>
                  <a:lnTo>
                    <a:pt x="37758" y="9943"/>
                  </a:lnTo>
                  <a:lnTo>
                    <a:pt x="37758" y="10125"/>
                  </a:lnTo>
                  <a:lnTo>
                    <a:pt x="37685" y="10235"/>
                  </a:lnTo>
                  <a:lnTo>
                    <a:pt x="37685" y="10235"/>
                  </a:lnTo>
                  <a:lnTo>
                    <a:pt x="37575" y="10454"/>
                  </a:lnTo>
                  <a:lnTo>
                    <a:pt x="37502" y="10674"/>
                  </a:lnTo>
                  <a:lnTo>
                    <a:pt x="37502" y="10856"/>
                  </a:lnTo>
                  <a:lnTo>
                    <a:pt x="37539" y="11039"/>
                  </a:lnTo>
                  <a:lnTo>
                    <a:pt x="37612" y="11185"/>
                  </a:lnTo>
                  <a:lnTo>
                    <a:pt x="37721" y="11331"/>
                  </a:lnTo>
                  <a:lnTo>
                    <a:pt x="38014" y="11660"/>
                  </a:lnTo>
                  <a:lnTo>
                    <a:pt x="38014" y="11660"/>
                  </a:lnTo>
                  <a:lnTo>
                    <a:pt x="38197" y="11880"/>
                  </a:lnTo>
                  <a:lnTo>
                    <a:pt x="38270" y="12026"/>
                  </a:lnTo>
                  <a:lnTo>
                    <a:pt x="38270" y="12172"/>
                  </a:lnTo>
                  <a:lnTo>
                    <a:pt x="38270" y="12172"/>
                  </a:lnTo>
                  <a:lnTo>
                    <a:pt x="38306" y="12501"/>
                  </a:lnTo>
                  <a:lnTo>
                    <a:pt x="38416" y="12830"/>
                  </a:lnTo>
                  <a:lnTo>
                    <a:pt x="38526" y="13159"/>
                  </a:lnTo>
                  <a:lnTo>
                    <a:pt x="38708" y="13451"/>
                  </a:lnTo>
                  <a:lnTo>
                    <a:pt x="38708" y="13451"/>
                  </a:lnTo>
                  <a:lnTo>
                    <a:pt x="39366" y="13525"/>
                  </a:lnTo>
                  <a:lnTo>
                    <a:pt x="39366" y="13525"/>
                  </a:lnTo>
                  <a:lnTo>
                    <a:pt x="39257" y="13963"/>
                  </a:lnTo>
                  <a:lnTo>
                    <a:pt x="39220" y="14146"/>
                  </a:lnTo>
                  <a:lnTo>
                    <a:pt x="39220" y="14219"/>
                  </a:lnTo>
                  <a:lnTo>
                    <a:pt x="39257" y="14256"/>
                  </a:lnTo>
                  <a:lnTo>
                    <a:pt x="39257" y="14256"/>
                  </a:lnTo>
                  <a:lnTo>
                    <a:pt x="39403" y="14511"/>
                  </a:lnTo>
                  <a:lnTo>
                    <a:pt x="39476" y="14767"/>
                  </a:lnTo>
                  <a:lnTo>
                    <a:pt x="39512" y="15023"/>
                  </a:lnTo>
                  <a:lnTo>
                    <a:pt x="39512" y="15242"/>
                  </a:lnTo>
                  <a:lnTo>
                    <a:pt x="39439" y="15462"/>
                  </a:lnTo>
                  <a:lnTo>
                    <a:pt x="39366" y="15718"/>
                  </a:lnTo>
                  <a:lnTo>
                    <a:pt x="39184" y="16156"/>
                  </a:lnTo>
                  <a:lnTo>
                    <a:pt x="39184" y="16156"/>
                  </a:lnTo>
                  <a:lnTo>
                    <a:pt x="39110" y="16266"/>
                  </a:lnTo>
                  <a:lnTo>
                    <a:pt x="39074" y="16339"/>
                  </a:lnTo>
                  <a:lnTo>
                    <a:pt x="39001" y="16376"/>
                  </a:lnTo>
                  <a:lnTo>
                    <a:pt x="38928" y="16412"/>
                  </a:lnTo>
                  <a:lnTo>
                    <a:pt x="38928" y="16412"/>
                  </a:lnTo>
                  <a:lnTo>
                    <a:pt x="38818" y="16376"/>
                  </a:lnTo>
                  <a:lnTo>
                    <a:pt x="38672" y="16302"/>
                  </a:lnTo>
                  <a:lnTo>
                    <a:pt x="38672" y="16302"/>
                  </a:lnTo>
                  <a:lnTo>
                    <a:pt x="38855" y="15864"/>
                  </a:lnTo>
                  <a:lnTo>
                    <a:pt x="38928" y="15389"/>
                  </a:lnTo>
                  <a:lnTo>
                    <a:pt x="38928" y="14914"/>
                  </a:lnTo>
                  <a:lnTo>
                    <a:pt x="38891" y="14475"/>
                  </a:lnTo>
                  <a:lnTo>
                    <a:pt x="38891" y="14475"/>
                  </a:lnTo>
                  <a:lnTo>
                    <a:pt x="38818" y="14219"/>
                  </a:lnTo>
                  <a:lnTo>
                    <a:pt x="38745" y="14073"/>
                  </a:lnTo>
                  <a:lnTo>
                    <a:pt x="38672" y="14000"/>
                  </a:lnTo>
                  <a:lnTo>
                    <a:pt x="38672" y="14000"/>
                  </a:lnTo>
                  <a:lnTo>
                    <a:pt x="38453" y="13707"/>
                  </a:lnTo>
                  <a:lnTo>
                    <a:pt x="38270" y="13415"/>
                  </a:lnTo>
                  <a:lnTo>
                    <a:pt x="38124" y="13086"/>
                  </a:lnTo>
                  <a:lnTo>
                    <a:pt x="38014" y="12720"/>
                  </a:lnTo>
                  <a:lnTo>
                    <a:pt x="38014" y="12720"/>
                  </a:lnTo>
                  <a:lnTo>
                    <a:pt x="37795" y="12136"/>
                  </a:lnTo>
                  <a:lnTo>
                    <a:pt x="37648" y="11843"/>
                  </a:lnTo>
                  <a:lnTo>
                    <a:pt x="37502" y="11624"/>
                  </a:lnTo>
                  <a:lnTo>
                    <a:pt x="37502" y="11624"/>
                  </a:lnTo>
                  <a:lnTo>
                    <a:pt x="37319" y="11368"/>
                  </a:lnTo>
                  <a:lnTo>
                    <a:pt x="37210" y="11149"/>
                  </a:lnTo>
                  <a:lnTo>
                    <a:pt x="37173" y="10893"/>
                  </a:lnTo>
                  <a:lnTo>
                    <a:pt x="37137" y="10600"/>
                  </a:lnTo>
                  <a:lnTo>
                    <a:pt x="37137" y="10600"/>
                  </a:lnTo>
                  <a:lnTo>
                    <a:pt x="37100" y="10308"/>
                  </a:lnTo>
                  <a:lnTo>
                    <a:pt x="37027" y="10089"/>
                  </a:lnTo>
                  <a:lnTo>
                    <a:pt x="36954" y="9869"/>
                  </a:lnTo>
                  <a:lnTo>
                    <a:pt x="36844" y="9723"/>
                  </a:lnTo>
                  <a:lnTo>
                    <a:pt x="36698" y="9577"/>
                  </a:lnTo>
                  <a:lnTo>
                    <a:pt x="36515" y="9467"/>
                  </a:lnTo>
                  <a:lnTo>
                    <a:pt x="36296" y="9394"/>
                  </a:lnTo>
                  <a:lnTo>
                    <a:pt x="36004" y="9321"/>
                  </a:lnTo>
                  <a:lnTo>
                    <a:pt x="36004" y="9321"/>
                  </a:lnTo>
                  <a:lnTo>
                    <a:pt x="35894" y="8773"/>
                  </a:lnTo>
                  <a:lnTo>
                    <a:pt x="35894" y="8773"/>
                  </a:lnTo>
                  <a:lnTo>
                    <a:pt x="35382" y="8846"/>
                  </a:lnTo>
                  <a:lnTo>
                    <a:pt x="35382" y="8846"/>
                  </a:lnTo>
                  <a:lnTo>
                    <a:pt x="35382" y="10966"/>
                  </a:lnTo>
                  <a:lnTo>
                    <a:pt x="35382" y="10966"/>
                  </a:lnTo>
                  <a:lnTo>
                    <a:pt x="35382" y="11112"/>
                  </a:lnTo>
                  <a:lnTo>
                    <a:pt x="35346" y="11185"/>
                  </a:lnTo>
                  <a:lnTo>
                    <a:pt x="35346" y="11258"/>
                  </a:lnTo>
                  <a:lnTo>
                    <a:pt x="35346" y="11258"/>
                  </a:lnTo>
                  <a:lnTo>
                    <a:pt x="35199" y="11441"/>
                  </a:lnTo>
                  <a:lnTo>
                    <a:pt x="35163" y="11587"/>
                  </a:lnTo>
                  <a:lnTo>
                    <a:pt x="35163" y="11770"/>
                  </a:lnTo>
                  <a:lnTo>
                    <a:pt x="35163" y="11916"/>
                  </a:lnTo>
                  <a:lnTo>
                    <a:pt x="35273" y="12245"/>
                  </a:lnTo>
                  <a:lnTo>
                    <a:pt x="35419" y="12574"/>
                  </a:lnTo>
                  <a:lnTo>
                    <a:pt x="35419" y="12574"/>
                  </a:lnTo>
                  <a:lnTo>
                    <a:pt x="35492" y="12830"/>
                  </a:lnTo>
                  <a:lnTo>
                    <a:pt x="35601" y="13086"/>
                  </a:lnTo>
                  <a:lnTo>
                    <a:pt x="35748" y="13269"/>
                  </a:lnTo>
                  <a:lnTo>
                    <a:pt x="35894" y="13488"/>
                  </a:lnTo>
                  <a:lnTo>
                    <a:pt x="36040" y="13671"/>
                  </a:lnTo>
                  <a:lnTo>
                    <a:pt x="36223" y="13817"/>
                  </a:lnTo>
                  <a:lnTo>
                    <a:pt x="36442" y="13963"/>
                  </a:lnTo>
                  <a:lnTo>
                    <a:pt x="36661" y="14109"/>
                  </a:lnTo>
                  <a:lnTo>
                    <a:pt x="36661" y="14109"/>
                  </a:lnTo>
                  <a:lnTo>
                    <a:pt x="36735" y="14146"/>
                  </a:lnTo>
                  <a:lnTo>
                    <a:pt x="36771" y="14256"/>
                  </a:lnTo>
                  <a:lnTo>
                    <a:pt x="36844" y="14548"/>
                  </a:lnTo>
                  <a:lnTo>
                    <a:pt x="36844" y="14548"/>
                  </a:lnTo>
                  <a:lnTo>
                    <a:pt x="35784" y="14109"/>
                  </a:lnTo>
                  <a:lnTo>
                    <a:pt x="34834" y="13707"/>
                  </a:lnTo>
                  <a:lnTo>
                    <a:pt x="34834" y="13707"/>
                  </a:lnTo>
                  <a:lnTo>
                    <a:pt x="34395" y="13561"/>
                  </a:lnTo>
                  <a:lnTo>
                    <a:pt x="34176" y="13525"/>
                  </a:lnTo>
                  <a:lnTo>
                    <a:pt x="33957" y="13488"/>
                  </a:lnTo>
                  <a:lnTo>
                    <a:pt x="33957" y="13488"/>
                  </a:lnTo>
                  <a:lnTo>
                    <a:pt x="33884" y="13488"/>
                  </a:lnTo>
                  <a:lnTo>
                    <a:pt x="33884" y="13488"/>
                  </a:lnTo>
                  <a:lnTo>
                    <a:pt x="33810" y="13488"/>
                  </a:lnTo>
                  <a:lnTo>
                    <a:pt x="33810" y="13488"/>
                  </a:lnTo>
                  <a:lnTo>
                    <a:pt x="33482" y="13451"/>
                  </a:lnTo>
                  <a:lnTo>
                    <a:pt x="33153" y="13378"/>
                  </a:lnTo>
                  <a:lnTo>
                    <a:pt x="32860" y="13269"/>
                  </a:lnTo>
                  <a:lnTo>
                    <a:pt x="32568" y="13123"/>
                  </a:lnTo>
                  <a:lnTo>
                    <a:pt x="32568" y="13123"/>
                  </a:lnTo>
                  <a:lnTo>
                    <a:pt x="32239" y="12867"/>
                  </a:lnTo>
                  <a:lnTo>
                    <a:pt x="32239" y="12867"/>
                  </a:lnTo>
                  <a:lnTo>
                    <a:pt x="32166" y="13086"/>
                  </a:lnTo>
                  <a:lnTo>
                    <a:pt x="32166" y="13269"/>
                  </a:lnTo>
                  <a:lnTo>
                    <a:pt x="32166" y="13342"/>
                  </a:lnTo>
                  <a:lnTo>
                    <a:pt x="32202" y="13378"/>
                  </a:lnTo>
                  <a:lnTo>
                    <a:pt x="32348" y="13525"/>
                  </a:lnTo>
                  <a:lnTo>
                    <a:pt x="32348" y="13525"/>
                  </a:lnTo>
                  <a:lnTo>
                    <a:pt x="32787" y="13780"/>
                  </a:lnTo>
                  <a:lnTo>
                    <a:pt x="33153" y="14073"/>
                  </a:lnTo>
                  <a:lnTo>
                    <a:pt x="33153" y="14073"/>
                  </a:lnTo>
                  <a:lnTo>
                    <a:pt x="33299" y="14219"/>
                  </a:lnTo>
                  <a:lnTo>
                    <a:pt x="33335" y="14365"/>
                  </a:lnTo>
                  <a:lnTo>
                    <a:pt x="33372" y="14438"/>
                  </a:lnTo>
                  <a:lnTo>
                    <a:pt x="33335" y="14511"/>
                  </a:lnTo>
                  <a:lnTo>
                    <a:pt x="33226" y="14731"/>
                  </a:lnTo>
                  <a:lnTo>
                    <a:pt x="33226" y="14731"/>
                  </a:lnTo>
                  <a:lnTo>
                    <a:pt x="33006" y="14658"/>
                  </a:lnTo>
                  <a:lnTo>
                    <a:pt x="32750" y="14621"/>
                  </a:lnTo>
                  <a:lnTo>
                    <a:pt x="32750" y="14621"/>
                  </a:lnTo>
                  <a:lnTo>
                    <a:pt x="32422" y="14658"/>
                  </a:lnTo>
                  <a:lnTo>
                    <a:pt x="32093" y="14767"/>
                  </a:lnTo>
                  <a:lnTo>
                    <a:pt x="31471" y="15060"/>
                  </a:lnTo>
                  <a:lnTo>
                    <a:pt x="31471" y="15060"/>
                  </a:lnTo>
                  <a:lnTo>
                    <a:pt x="31215" y="15169"/>
                  </a:lnTo>
                  <a:lnTo>
                    <a:pt x="31033" y="15206"/>
                  </a:lnTo>
                  <a:lnTo>
                    <a:pt x="31033" y="15206"/>
                  </a:lnTo>
                  <a:lnTo>
                    <a:pt x="30886" y="15206"/>
                  </a:lnTo>
                  <a:lnTo>
                    <a:pt x="30777" y="15133"/>
                  </a:lnTo>
                  <a:lnTo>
                    <a:pt x="30704" y="15023"/>
                  </a:lnTo>
                  <a:lnTo>
                    <a:pt x="30594" y="14877"/>
                  </a:lnTo>
                  <a:lnTo>
                    <a:pt x="30594" y="14877"/>
                  </a:lnTo>
                  <a:lnTo>
                    <a:pt x="30155" y="15133"/>
                  </a:lnTo>
                  <a:lnTo>
                    <a:pt x="29753" y="15352"/>
                  </a:lnTo>
                  <a:lnTo>
                    <a:pt x="29388" y="15608"/>
                  </a:lnTo>
                  <a:lnTo>
                    <a:pt x="29095" y="15864"/>
                  </a:lnTo>
                  <a:lnTo>
                    <a:pt x="28839" y="16120"/>
                  </a:lnTo>
                  <a:lnTo>
                    <a:pt x="28584" y="16376"/>
                  </a:lnTo>
                  <a:lnTo>
                    <a:pt x="28401" y="16631"/>
                  </a:lnTo>
                  <a:lnTo>
                    <a:pt x="28255" y="16924"/>
                  </a:lnTo>
                  <a:lnTo>
                    <a:pt x="28255" y="16924"/>
                  </a:lnTo>
                  <a:lnTo>
                    <a:pt x="27999" y="16997"/>
                  </a:lnTo>
                  <a:lnTo>
                    <a:pt x="27999" y="16997"/>
                  </a:lnTo>
                  <a:lnTo>
                    <a:pt x="27853" y="16960"/>
                  </a:lnTo>
                  <a:lnTo>
                    <a:pt x="27706" y="16887"/>
                  </a:lnTo>
                  <a:lnTo>
                    <a:pt x="27597" y="16778"/>
                  </a:lnTo>
                  <a:lnTo>
                    <a:pt x="27487" y="16595"/>
                  </a:lnTo>
                  <a:lnTo>
                    <a:pt x="27487" y="16595"/>
                  </a:lnTo>
                  <a:lnTo>
                    <a:pt x="27597" y="16412"/>
                  </a:lnTo>
                  <a:lnTo>
                    <a:pt x="27706" y="16229"/>
                  </a:lnTo>
                  <a:lnTo>
                    <a:pt x="27779" y="16156"/>
                  </a:lnTo>
                  <a:lnTo>
                    <a:pt x="27779" y="16047"/>
                  </a:lnTo>
                  <a:lnTo>
                    <a:pt x="27743" y="15937"/>
                  </a:lnTo>
                  <a:lnTo>
                    <a:pt x="27670" y="15827"/>
                  </a:lnTo>
                  <a:lnTo>
                    <a:pt x="27670" y="15827"/>
                  </a:lnTo>
                  <a:lnTo>
                    <a:pt x="27524" y="15681"/>
                  </a:lnTo>
                  <a:lnTo>
                    <a:pt x="27377" y="15571"/>
                  </a:lnTo>
                  <a:lnTo>
                    <a:pt x="27231" y="15535"/>
                  </a:lnTo>
                  <a:lnTo>
                    <a:pt x="27048" y="15498"/>
                  </a:lnTo>
                  <a:lnTo>
                    <a:pt x="27048" y="15498"/>
                  </a:lnTo>
                  <a:lnTo>
                    <a:pt x="26829" y="15535"/>
                  </a:lnTo>
                  <a:lnTo>
                    <a:pt x="26610" y="15608"/>
                  </a:lnTo>
                  <a:lnTo>
                    <a:pt x="26610" y="15608"/>
                  </a:lnTo>
                  <a:lnTo>
                    <a:pt x="27085" y="17472"/>
                  </a:lnTo>
                  <a:lnTo>
                    <a:pt x="27085" y="17472"/>
                  </a:lnTo>
                  <a:lnTo>
                    <a:pt x="26939" y="17545"/>
                  </a:lnTo>
                  <a:lnTo>
                    <a:pt x="26756" y="17582"/>
                  </a:lnTo>
                  <a:lnTo>
                    <a:pt x="26756" y="17582"/>
                  </a:lnTo>
                  <a:lnTo>
                    <a:pt x="26756" y="17582"/>
                  </a:lnTo>
                  <a:lnTo>
                    <a:pt x="26756" y="17582"/>
                  </a:lnTo>
                  <a:lnTo>
                    <a:pt x="26683" y="17582"/>
                  </a:lnTo>
                  <a:lnTo>
                    <a:pt x="26683" y="17582"/>
                  </a:lnTo>
                  <a:lnTo>
                    <a:pt x="26537" y="17582"/>
                  </a:lnTo>
                  <a:lnTo>
                    <a:pt x="26391" y="17618"/>
                  </a:lnTo>
                  <a:lnTo>
                    <a:pt x="26135" y="17765"/>
                  </a:lnTo>
                  <a:lnTo>
                    <a:pt x="25915" y="17947"/>
                  </a:lnTo>
                  <a:lnTo>
                    <a:pt x="25696" y="18167"/>
                  </a:lnTo>
                  <a:lnTo>
                    <a:pt x="25696" y="18167"/>
                  </a:lnTo>
                  <a:lnTo>
                    <a:pt x="25586" y="18276"/>
                  </a:lnTo>
                  <a:lnTo>
                    <a:pt x="25513" y="18422"/>
                  </a:lnTo>
                  <a:lnTo>
                    <a:pt x="25477" y="18569"/>
                  </a:lnTo>
                  <a:lnTo>
                    <a:pt x="25477" y="18715"/>
                  </a:lnTo>
                  <a:lnTo>
                    <a:pt x="25513" y="18971"/>
                  </a:lnTo>
                  <a:lnTo>
                    <a:pt x="25660" y="19263"/>
                  </a:lnTo>
                  <a:lnTo>
                    <a:pt x="25660" y="19263"/>
                  </a:lnTo>
                  <a:lnTo>
                    <a:pt x="25513" y="19300"/>
                  </a:lnTo>
                  <a:lnTo>
                    <a:pt x="25367" y="19336"/>
                  </a:lnTo>
                  <a:lnTo>
                    <a:pt x="25367" y="19336"/>
                  </a:lnTo>
                  <a:lnTo>
                    <a:pt x="25184" y="19300"/>
                  </a:lnTo>
                  <a:lnTo>
                    <a:pt x="25002" y="19263"/>
                  </a:lnTo>
                  <a:lnTo>
                    <a:pt x="24709" y="19080"/>
                  </a:lnTo>
                  <a:lnTo>
                    <a:pt x="24709" y="19080"/>
                  </a:lnTo>
                  <a:lnTo>
                    <a:pt x="24600" y="19080"/>
                  </a:lnTo>
                  <a:lnTo>
                    <a:pt x="24600" y="19080"/>
                  </a:lnTo>
                  <a:lnTo>
                    <a:pt x="24380" y="19117"/>
                  </a:lnTo>
                  <a:lnTo>
                    <a:pt x="24124" y="19190"/>
                  </a:lnTo>
                  <a:lnTo>
                    <a:pt x="24124" y="19190"/>
                  </a:lnTo>
                  <a:lnTo>
                    <a:pt x="24234" y="19446"/>
                  </a:lnTo>
                  <a:lnTo>
                    <a:pt x="24307" y="19556"/>
                  </a:lnTo>
                  <a:lnTo>
                    <a:pt x="24380" y="19629"/>
                  </a:lnTo>
                  <a:lnTo>
                    <a:pt x="24380" y="19629"/>
                  </a:lnTo>
                  <a:lnTo>
                    <a:pt x="24490" y="19738"/>
                  </a:lnTo>
                  <a:lnTo>
                    <a:pt x="24563" y="19848"/>
                  </a:lnTo>
                  <a:lnTo>
                    <a:pt x="24600" y="19994"/>
                  </a:lnTo>
                  <a:lnTo>
                    <a:pt x="24636" y="20140"/>
                  </a:lnTo>
                  <a:lnTo>
                    <a:pt x="24636" y="20140"/>
                  </a:lnTo>
                  <a:lnTo>
                    <a:pt x="24015" y="19848"/>
                  </a:lnTo>
                  <a:lnTo>
                    <a:pt x="23832" y="19738"/>
                  </a:lnTo>
                  <a:lnTo>
                    <a:pt x="23686" y="19592"/>
                  </a:lnTo>
                  <a:lnTo>
                    <a:pt x="23576" y="19482"/>
                  </a:lnTo>
                  <a:lnTo>
                    <a:pt x="23503" y="19300"/>
                  </a:lnTo>
                  <a:lnTo>
                    <a:pt x="23320" y="18751"/>
                  </a:lnTo>
                  <a:lnTo>
                    <a:pt x="23320" y="18751"/>
                  </a:lnTo>
                  <a:lnTo>
                    <a:pt x="23247" y="18532"/>
                  </a:lnTo>
                  <a:lnTo>
                    <a:pt x="23174" y="18349"/>
                  </a:lnTo>
                  <a:lnTo>
                    <a:pt x="22918" y="17874"/>
                  </a:lnTo>
                  <a:lnTo>
                    <a:pt x="22918" y="17874"/>
                  </a:lnTo>
                  <a:lnTo>
                    <a:pt x="23284" y="17947"/>
                  </a:lnTo>
                  <a:lnTo>
                    <a:pt x="23649" y="18020"/>
                  </a:lnTo>
                  <a:lnTo>
                    <a:pt x="23649" y="18020"/>
                  </a:lnTo>
                  <a:lnTo>
                    <a:pt x="24161" y="18094"/>
                  </a:lnTo>
                  <a:lnTo>
                    <a:pt x="24673" y="18130"/>
                  </a:lnTo>
                  <a:lnTo>
                    <a:pt x="24673" y="18130"/>
                  </a:lnTo>
                  <a:lnTo>
                    <a:pt x="24892" y="18130"/>
                  </a:lnTo>
                  <a:lnTo>
                    <a:pt x="24892" y="18130"/>
                  </a:lnTo>
                  <a:lnTo>
                    <a:pt x="25184" y="18057"/>
                  </a:lnTo>
                  <a:lnTo>
                    <a:pt x="25331" y="17984"/>
                  </a:lnTo>
                  <a:lnTo>
                    <a:pt x="25477" y="17911"/>
                  </a:lnTo>
                  <a:lnTo>
                    <a:pt x="25550" y="17801"/>
                  </a:lnTo>
                  <a:lnTo>
                    <a:pt x="25660" y="17655"/>
                  </a:lnTo>
                  <a:lnTo>
                    <a:pt x="25733" y="17509"/>
                  </a:lnTo>
                  <a:lnTo>
                    <a:pt x="25769" y="17326"/>
                  </a:lnTo>
                  <a:lnTo>
                    <a:pt x="25769" y="17326"/>
                  </a:lnTo>
                  <a:lnTo>
                    <a:pt x="25806" y="17034"/>
                  </a:lnTo>
                  <a:lnTo>
                    <a:pt x="25769" y="16887"/>
                  </a:lnTo>
                  <a:lnTo>
                    <a:pt x="25733" y="16778"/>
                  </a:lnTo>
                  <a:lnTo>
                    <a:pt x="25660" y="16668"/>
                  </a:lnTo>
                  <a:lnTo>
                    <a:pt x="25550" y="16558"/>
                  </a:lnTo>
                  <a:lnTo>
                    <a:pt x="25294" y="16376"/>
                  </a:lnTo>
                  <a:lnTo>
                    <a:pt x="25294" y="16376"/>
                  </a:lnTo>
                  <a:lnTo>
                    <a:pt x="24526" y="15937"/>
                  </a:lnTo>
                  <a:lnTo>
                    <a:pt x="23759" y="15462"/>
                  </a:lnTo>
                  <a:lnTo>
                    <a:pt x="23759" y="15462"/>
                  </a:lnTo>
                  <a:lnTo>
                    <a:pt x="23466" y="15279"/>
                  </a:lnTo>
                  <a:lnTo>
                    <a:pt x="23137" y="15133"/>
                  </a:lnTo>
                  <a:lnTo>
                    <a:pt x="22772" y="15060"/>
                  </a:lnTo>
                  <a:lnTo>
                    <a:pt x="22406" y="15023"/>
                  </a:lnTo>
                  <a:lnTo>
                    <a:pt x="22406" y="15023"/>
                  </a:lnTo>
                  <a:lnTo>
                    <a:pt x="22406" y="15023"/>
                  </a:lnTo>
                  <a:lnTo>
                    <a:pt x="22406" y="15023"/>
                  </a:lnTo>
                  <a:lnTo>
                    <a:pt x="22406" y="15023"/>
                  </a:lnTo>
                  <a:lnTo>
                    <a:pt x="22406" y="15023"/>
                  </a:lnTo>
                  <a:lnTo>
                    <a:pt x="22151" y="14987"/>
                  </a:lnTo>
                  <a:lnTo>
                    <a:pt x="22041" y="14950"/>
                  </a:lnTo>
                  <a:lnTo>
                    <a:pt x="21968" y="14877"/>
                  </a:lnTo>
                  <a:lnTo>
                    <a:pt x="21968" y="14877"/>
                  </a:lnTo>
                  <a:lnTo>
                    <a:pt x="21822" y="14767"/>
                  </a:lnTo>
                  <a:lnTo>
                    <a:pt x="21712" y="14694"/>
                  </a:lnTo>
                  <a:lnTo>
                    <a:pt x="21566" y="14658"/>
                  </a:lnTo>
                  <a:lnTo>
                    <a:pt x="21456" y="14658"/>
                  </a:lnTo>
                  <a:lnTo>
                    <a:pt x="21456" y="14658"/>
                  </a:lnTo>
                  <a:lnTo>
                    <a:pt x="21200" y="14694"/>
                  </a:lnTo>
                  <a:lnTo>
                    <a:pt x="21200" y="14694"/>
                  </a:lnTo>
                  <a:lnTo>
                    <a:pt x="21127" y="14694"/>
                  </a:lnTo>
                  <a:lnTo>
                    <a:pt x="21127" y="14694"/>
                  </a:lnTo>
                  <a:lnTo>
                    <a:pt x="20944" y="14658"/>
                  </a:lnTo>
                  <a:lnTo>
                    <a:pt x="20689" y="14585"/>
                  </a:lnTo>
                  <a:lnTo>
                    <a:pt x="20689" y="14585"/>
                  </a:lnTo>
                  <a:lnTo>
                    <a:pt x="21091" y="14073"/>
                  </a:lnTo>
                  <a:lnTo>
                    <a:pt x="21091" y="14073"/>
                  </a:lnTo>
                  <a:lnTo>
                    <a:pt x="20360" y="13780"/>
                  </a:lnTo>
                  <a:lnTo>
                    <a:pt x="20360" y="13780"/>
                  </a:lnTo>
                  <a:lnTo>
                    <a:pt x="20140" y="13744"/>
                  </a:lnTo>
                  <a:lnTo>
                    <a:pt x="20031" y="13707"/>
                  </a:lnTo>
                  <a:lnTo>
                    <a:pt x="19957" y="13671"/>
                  </a:lnTo>
                  <a:lnTo>
                    <a:pt x="19957" y="13671"/>
                  </a:lnTo>
                  <a:lnTo>
                    <a:pt x="19775" y="13525"/>
                  </a:lnTo>
                  <a:lnTo>
                    <a:pt x="19665" y="13525"/>
                  </a:lnTo>
                  <a:lnTo>
                    <a:pt x="19592" y="13488"/>
                  </a:lnTo>
                  <a:lnTo>
                    <a:pt x="19592" y="13488"/>
                  </a:lnTo>
                  <a:lnTo>
                    <a:pt x="19482" y="13525"/>
                  </a:lnTo>
                  <a:lnTo>
                    <a:pt x="19336" y="13561"/>
                  </a:lnTo>
                  <a:lnTo>
                    <a:pt x="19153" y="13744"/>
                  </a:lnTo>
                  <a:lnTo>
                    <a:pt x="19153" y="13744"/>
                  </a:lnTo>
                  <a:lnTo>
                    <a:pt x="18569" y="13488"/>
                  </a:lnTo>
                  <a:lnTo>
                    <a:pt x="18569" y="13488"/>
                  </a:lnTo>
                  <a:lnTo>
                    <a:pt x="16997" y="14402"/>
                  </a:lnTo>
                  <a:lnTo>
                    <a:pt x="16997" y="14402"/>
                  </a:lnTo>
                  <a:lnTo>
                    <a:pt x="16851" y="14475"/>
                  </a:lnTo>
                  <a:lnTo>
                    <a:pt x="16704" y="14621"/>
                  </a:lnTo>
                  <a:lnTo>
                    <a:pt x="16595" y="14731"/>
                  </a:lnTo>
                  <a:lnTo>
                    <a:pt x="16449" y="14804"/>
                  </a:lnTo>
                  <a:lnTo>
                    <a:pt x="16449" y="14804"/>
                  </a:lnTo>
                  <a:lnTo>
                    <a:pt x="16046" y="14914"/>
                  </a:lnTo>
                  <a:lnTo>
                    <a:pt x="15864" y="15023"/>
                  </a:lnTo>
                  <a:lnTo>
                    <a:pt x="15681" y="15133"/>
                  </a:lnTo>
                  <a:lnTo>
                    <a:pt x="15535" y="15279"/>
                  </a:lnTo>
                  <a:lnTo>
                    <a:pt x="15425" y="15425"/>
                  </a:lnTo>
                  <a:lnTo>
                    <a:pt x="15315" y="15645"/>
                  </a:lnTo>
                  <a:lnTo>
                    <a:pt x="15279" y="15864"/>
                  </a:lnTo>
                  <a:lnTo>
                    <a:pt x="15279" y="15864"/>
                  </a:lnTo>
                  <a:lnTo>
                    <a:pt x="15169" y="15864"/>
                  </a:lnTo>
                  <a:lnTo>
                    <a:pt x="15169" y="15864"/>
                  </a:lnTo>
                  <a:lnTo>
                    <a:pt x="15060" y="15864"/>
                  </a:lnTo>
                  <a:lnTo>
                    <a:pt x="14950" y="15827"/>
                  </a:lnTo>
                  <a:lnTo>
                    <a:pt x="14950" y="15827"/>
                  </a:lnTo>
                  <a:lnTo>
                    <a:pt x="14840" y="15791"/>
                  </a:lnTo>
                  <a:lnTo>
                    <a:pt x="14731" y="15754"/>
                  </a:lnTo>
                  <a:lnTo>
                    <a:pt x="14731" y="15754"/>
                  </a:lnTo>
                  <a:lnTo>
                    <a:pt x="14658" y="15791"/>
                  </a:lnTo>
                  <a:lnTo>
                    <a:pt x="14621" y="15827"/>
                  </a:lnTo>
                  <a:lnTo>
                    <a:pt x="14548" y="15864"/>
                  </a:lnTo>
                  <a:lnTo>
                    <a:pt x="14511" y="15974"/>
                  </a:lnTo>
                  <a:lnTo>
                    <a:pt x="14511" y="15974"/>
                  </a:lnTo>
                  <a:lnTo>
                    <a:pt x="14475" y="16120"/>
                  </a:lnTo>
                  <a:lnTo>
                    <a:pt x="14475" y="16229"/>
                  </a:lnTo>
                  <a:lnTo>
                    <a:pt x="14511" y="16302"/>
                  </a:lnTo>
                  <a:lnTo>
                    <a:pt x="14584" y="16339"/>
                  </a:lnTo>
                  <a:lnTo>
                    <a:pt x="14767" y="16449"/>
                  </a:lnTo>
                  <a:lnTo>
                    <a:pt x="14877" y="16522"/>
                  </a:lnTo>
                  <a:lnTo>
                    <a:pt x="14877" y="16522"/>
                  </a:lnTo>
                  <a:lnTo>
                    <a:pt x="14694" y="17070"/>
                  </a:lnTo>
                  <a:lnTo>
                    <a:pt x="14584" y="17289"/>
                  </a:lnTo>
                  <a:lnTo>
                    <a:pt x="14438" y="17509"/>
                  </a:lnTo>
                  <a:lnTo>
                    <a:pt x="14438" y="17509"/>
                  </a:lnTo>
                  <a:lnTo>
                    <a:pt x="14182" y="17874"/>
                  </a:lnTo>
                  <a:lnTo>
                    <a:pt x="13963" y="18276"/>
                  </a:lnTo>
                  <a:lnTo>
                    <a:pt x="13817" y="18678"/>
                  </a:lnTo>
                  <a:lnTo>
                    <a:pt x="13744" y="19154"/>
                  </a:lnTo>
                  <a:lnTo>
                    <a:pt x="13744" y="19154"/>
                  </a:lnTo>
                  <a:lnTo>
                    <a:pt x="13707" y="19263"/>
                  </a:lnTo>
                  <a:lnTo>
                    <a:pt x="13671" y="19373"/>
                  </a:lnTo>
                  <a:lnTo>
                    <a:pt x="13524" y="19556"/>
                  </a:lnTo>
                  <a:lnTo>
                    <a:pt x="13524" y="19556"/>
                  </a:lnTo>
                  <a:lnTo>
                    <a:pt x="13269" y="19885"/>
                  </a:lnTo>
                  <a:lnTo>
                    <a:pt x="13122" y="20031"/>
                  </a:lnTo>
                  <a:lnTo>
                    <a:pt x="13013" y="20177"/>
                  </a:lnTo>
                  <a:lnTo>
                    <a:pt x="13013" y="20177"/>
                  </a:lnTo>
                  <a:lnTo>
                    <a:pt x="12720" y="20542"/>
                  </a:lnTo>
                  <a:lnTo>
                    <a:pt x="12391" y="20871"/>
                  </a:lnTo>
                  <a:lnTo>
                    <a:pt x="12026" y="21164"/>
                  </a:lnTo>
                  <a:lnTo>
                    <a:pt x="11624" y="21420"/>
                  </a:lnTo>
                  <a:lnTo>
                    <a:pt x="11624" y="21420"/>
                  </a:lnTo>
                  <a:lnTo>
                    <a:pt x="11404" y="21602"/>
                  </a:lnTo>
                  <a:lnTo>
                    <a:pt x="11149" y="21785"/>
                  </a:lnTo>
                  <a:lnTo>
                    <a:pt x="10966" y="22005"/>
                  </a:lnTo>
                  <a:lnTo>
                    <a:pt x="10893" y="22114"/>
                  </a:lnTo>
                  <a:lnTo>
                    <a:pt x="10820" y="22260"/>
                  </a:lnTo>
                  <a:lnTo>
                    <a:pt x="10820" y="22260"/>
                  </a:lnTo>
                  <a:lnTo>
                    <a:pt x="10783" y="22553"/>
                  </a:lnTo>
                  <a:lnTo>
                    <a:pt x="10783" y="22882"/>
                  </a:lnTo>
                  <a:lnTo>
                    <a:pt x="10893" y="23540"/>
                  </a:lnTo>
                  <a:lnTo>
                    <a:pt x="10893" y="23540"/>
                  </a:lnTo>
                  <a:lnTo>
                    <a:pt x="10929" y="23796"/>
                  </a:lnTo>
                  <a:lnTo>
                    <a:pt x="10966" y="23942"/>
                  </a:lnTo>
                  <a:lnTo>
                    <a:pt x="10929" y="24088"/>
                  </a:lnTo>
                  <a:lnTo>
                    <a:pt x="10929" y="24088"/>
                  </a:lnTo>
                  <a:lnTo>
                    <a:pt x="10929" y="24344"/>
                  </a:lnTo>
                  <a:lnTo>
                    <a:pt x="10966" y="24600"/>
                  </a:lnTo>
                  <a:lnTo>
                    <a:pt x="11039" y="24856"/>
                  </a:lnTo>
                  <a:lnTo>
                    <a:pt x="11112" y="25111"/>
                  </a:lnTo>
                  <a:lnTo>
                    <a:pt x="11112" y="25111"/>
                  </a:lnTo>
                  <a:lnTo>
                    <a:pt x="11258" y="25258"/>
                  </a:lnTo>
                  <a:lnTo>
                    <a:pt x="11404" y="25404"/>
                  </a:lnTo>
                  <a:lnTo>
                    <a:pt x="11587" y="25477"/>
                  </a:lnTo>
                  <a:lnTo>
                    <a:pt x="11770" y="25477"/>
                  </a:lnTo>
                  <a:lnTo>
                    <a:pt x="11770" y="25477"/>
                  </a:lnTo>
                  <a:lnTo>
                    <a:pt x="11953" y="25477"/>
                  </a:lnTo>
                  <a:lnTo>
                    <a:pt x="12135" y="25440"/>
                  </a:lnTo>
                  <a:lnTo>
                    <a:pt x="12318" y="25331"/>
                  </a:lnTo>
                  <a:lnTo>
                    <a:pt x="12464" y="25221"/>
                  </a:lnTo>
                  <a:lnTo>
                    <a:pt x="12464" y="25221"/>
                  </a:lnTo>
                  <a:lnTo>
                    <a:pt x="13342" y="24527"/>
                  </a:lnTo>
                  <a:lnTo>
                    <a:pt x="13342" y="24527"/>
                  </a:lnTo>
                  <a:lnTo>
                    <a:pt x="14255" y="26756"/>
                  </a:lnTo>
                  <a:lnTo>
                    <a:pt x="14255" y="26756"/>
                  </a:lnTo>
                  <a:lnTo>
                    <a:pt x="13488" y="27414"/>
                  </a:lnTo>
                  <a:lnTo>
                    <a:pt x="13488" y="27414"/>
                  </a:lnTo>
                  <a:lnTo>
                    <a:pt x="13415" y="27012"/>
                  </a:lnTo>
                  <a:lnTo>
                    <a:pt x="13378" y="26647"/>
                  </a:lnTo>
                  <a:lnTo>
                    <a:pt x="13342" y="26245"/>
                  </a:lnTo>
                  <a:lnTo>
                    <a:pt x="13269" y="25879"/>
                  </a:lnTo>
                  <a:lnTo>
                    <a:pt x="13269" y="25879"/>
                  </a:lnTo>
                  <a:lnTo>
                    <a:pt x="13049" y="25916"/>
                  </a:lnTo>
                  <a:lnTo>
                    <a:pt x="12867" y="25952"/>
                  </a:lnTo>
                  <a:lnTo>
                    <a:pt x="12720" y="26025"/>
                  </a:lnTo>
                  <a:lnTo>
                    <a:pt x="12574" y="26135"/>
                  </a:lnTo>
                  <a:lnTo>
                    <a:pt x="12464" y="26245"/>
                  </a:lnTo>
                  <a:lnTo>
                    <a:pt x="12391" y="26391"/>
                  </a:lnTo>
                  <a:lnTo>
                    <a:pt x="12318" y="26537"/>
                  </a:lnTo>
                  <a:lnTo>
                    <a:pt x="12318" y="26720"/>
                  </a:lnTo>
                  <a:lnTo>
                    <a:pt x="12318" y="26720"/>
                  </a:lnTo>
                  <a:lnTo>
                    <a:pt x="12318" y="27012"/>
                  </a:lnTo>
                  <a:lnTo>
                    <a:pt x="12355" y="27268"/>
                  </a:lnTo>
                  <a:lnTo>
                    <a:pt x="12501" y="27816"/>
                  </a:lnTo>
                  <a:lnTo>
                    <a:pt x="12501" y="27816"/>
                  </a:lnTo>
                  <a:lnTo>
                    <a:pt x="12538" y="28145"/>
                  </a:lnTo>
                  <a:lnTo>
                    <a:pt x="12538" y="28291"/>
                  </a:lnTo>
                  <a:lnTo>
                    <a:pt x="12501" y="28401"/>
                  </a:lnTo>
                  <a:lnTo>
                    <a:pt x="12464" y="28474"/>
                  </a:lnTo>
                  <a:lnTo>
                    <a:pt x="12355" y="28547"/>
                  </a:lnTo>
                  <a:lnTo>
                    <a:pt x="12209" y="28620"/>
                  </a:lnTo>
                  <a:lnTo>
                    <a:pt x="12026" y="28693"/>
                  </a:lnTo>
                  <a:lnTo>
                    <a:pt x="12026" y="28693"/>
                  </a:lnTo>
                  <a:lnTo>
                    <a:pt x="11551" y="28840"/>
                  </a:lnTo>
                  <a:lnTo>
                    <a:pt x="11039" y="29022"/>
                  </a:lnTo>
                  <a:lnTo>
                    <a:pt x="11039" y="29022"/>
                  </a:lnTo>
                  <a:lnTo>
                    <a:pt x="10747" y="29169"/>
                  </a:lnTo>
                  <a:lnTo>
                    <a:pt x="10637" y="29278"/>
                  </a:lnTo>
                  <a:lnTo>
                    <a:pt x="10600" y="29388"/>
                  </a:lnTo>
                  <a:lnTo>
                    <a:pt x="10600" y="29388"/>
                  </a:lnTo>
                  <a:lnTo>
                    <a:pt x="10527" y="29644"/>
                  </a:lnTo>
                  <a:lnTo>
                    <a:pt x="10418" y="29863"/>
                  </a:lnTo>
                  <a:lnTo>
                    <a:pt x="10271" y="30046"/>
                  </a:lnTo>
                  <a:lnTo>
                    <a:pt x="10125" y="30192"/>
                  </a:lnTo>
                  <a:lnTo>
                    <a:pt x="9796" y="30484"/>
                  </a:lnTo>
                  <a:lnTo>
                    <a:pt x="9394" y="30740"/>
                  </a:lnTo>
                  <a:lnTo>
                    <a:pt x="9394" y="30740"/>
                  </a:lnTo>
                  <a:lnTo>
                    <a:pt x="9321" y="30923"/>
                  </a:lnTo>
                  <a:lnTo>
                    <a:pt x="9211" y="31106"/>
                  </a:lnTo>
                  <a:lnTo>
                    <a:pt x="9102" y="31252"/>
                  </a:lnTo>
                  <a:lnTo>
                    <a:pt x="8956" y="31362"/>
                  </a:lnTo>
                  <a:lnTo>
                    <a:pt x="8809" y="31435"/>
                  </a:lnTo>
                  <a:lnTo>
                    <a:pt x="8627" y="31508"/>
                  </a:lnTo>
                  <a:lnTo>
                    <a:pt x="8444" y="31544"/>
                  </a:lnTo>
                  <a:lnTo>
                    <a:pt x="8224" y="31544"/>
                  </a:lnTo>
                  <a:lnTo>
                    <a:pt x="8224" y="31544"/>
                  </a:lnTo>
                  <a:lnTo>
                    <a:pt x="8005" y="31544"/>
                  </a:lnTo>
                  <a:lnTo>
                    <a:pt x="8005" y="31544"/>
                  </a:lnTo>
                  <a:lnTo>
                    <a:pt x="7749" y="31983"/>
                  </a:lnTo>
                  <a:lnTo>
                    <a:pt x="7749" y="31983"/>
                  </a:lnTo>
                  <a:lnTo>
                    <a:pt x="7384" y="31947"/>
                  </a:lnTo>
                  <a:lnTo>
                    <a:pt x="7384" y="31947"/>
                  </a:lnTo>
                  <a:lnTo>
                    <a:pt x="7165" y="31983"/>
                  </a:lnTo>
                  <a:lnTo>
                    <a:pt x="7165" y="31983"/>
                  </a:lnTo>
                  <a:lnTo>
                    <a:pt x="6872" y="32093"/>
                  </a:lnTo>
                  <a:lnTo>
                    <a:pt x="6762" y="32202"/>
                  </a:lnTo>
                  <a:lnTo>
                    <a:pt x="6689" y="32312"/>
                  </a:lnTo>
                  <a:lnTo>
                    <a:pt x="6689" y="32312"/>
                  </a:lnTo>
                  <a:lnTo>
                    <a:pt x="6653" y="32385"/>
                  </a:lnTo>
                  <a:lnTo>
                    <a:pt x="6689" y="32458"/>
                  </a:lnTo>
                  <a:lnTo>
                    <a:pt x="6762" y="32604"/>
                  </a:lnTo>
                  <a:lnTo>
                    <a:pt x="6872" y="32714"/>
                  </a:lnTo>
                  <a:lnTo>
                    <a:pt x="7055" y="32824"/>
                  </a:lnTo>
                  <a:lnTo>
                    <a:pt x="7055" y="32824"/>
                  </a:lnTo>
                  <a:lnTo>
                    <a:pt x="7347" y="33007"/>
                  </a:lnTo>
                  <a:lnTo>
                    <a:pt x="7640" y="33226"/>
                  </a:lnTo>
                  <a:lnTo>
                    <a:pt x="7859" y="33445"/>
                  </a:lnTo>
                  <a:lnTo>
                    <a:pt x="8005" y="33664"/>
                  </a:lnTo>
                  <a:lnTo>
                    <a:pt x="8115" y="33920"/>
                  </a:lnTo>
                  <a:lnTo>
                    <a:pt x="8151" y="34213"/>
                  </a:lnTo>
                  <a:lnTo>
                    <a:pt x="8151" y="34505"/>
                  </a:lnTo>
                  <a:lnTo>
                    <a:pt x="8115" y="34798"/>
                  </a:lnTo>
                  <a:lnTo>
                    <a:pt x="8115" y="34798"/>
                  </a:lnTo>
                  <a:lnTo>
                    <a:pt x="8042" y="35090"/>
                  </a:lnTo>
                  <a:lnTo>
                    <a:pt x="8005" y="35200"/>
                  </a:lnTo>
                  <a:lnTo>
                    <a:pt x="7932" y="35273"/>
                  </a:lnTo>
                  <a:lnTo>
                    <a:pt x="7859" y="35346"/>
                  </a:lnTo>
                  <a:lnTo>
                    <a:pt x="7749" y="35382"/>
                  </a:lnTo>
                  <a:lnTo>
                    <a:pt x="7457" y="35419"/>
                  </a:lnTo>
                  <a:lnTo>
                    <a:pt x="7457" y="35419"/>
                  </a:lnTo>
                  <a:lnTo>
                    <a:pt x="7347" y="35419"/>
                  </a:lnTo>
                  <a:lnTo>
                    <a:pt x="7347" y="35419"/>
                  </a:lnTo>
                  <a:lnTo>
                    <a:pt x="6324" y="35346"/>
                  </a:lnTo>
                  <a:lnTo>
                    <a:pt x="5264" y="35273"/>
                  </a:lnTo>
                  <a:lnTo>
                    <a:pt x="5264" y="35273"/>
                  </a:lnTo>
                  <a:lnTo>
                    <a:pt x="5154" y="35273"/>
                  </a:lnTo>
                  <a:lnTo>
                    <a:pt x="5154" y="35273"/>
                  </a:lnTo>
                  <a:lnTo>
                    <a:pt x="4971" y="35309"/>
                  </a:lnTo>
                  <a:lnTo>
                    <a:pt x="4789" y="35346"/>
                  </a:lnTo>
                  <a:lnTo>
                    <a:pt x="4679" y="35382"/>
                  </a:lnTo>
                  <a:lnTo>
                    <a:pt x="4569" y="35492"/>
                  </a:lnTo>
                  <a:lnTo>
                    <a:pt x="4496" y="35602"/>
                  </a:lnTo>
                  <a:lnTo>
                    <a:pt x="4423" y="35748"/>
                  </a:lnTo>
                  <a:lnTo>
                    <a:pt x="4387" y="35931"/>
                  </a:lnTo>
                  <a:lnTo>
                    <a:pt x="4387" y="36150"/>
                  </a:lnTo>
                  <a:lnTo>
                    <a:pt x="4387" y="36150"/>
                  </a:lnTo>
                  <a:lnTo>
                    <a:pt x="4387" y="36625"/>
                  </a:lnTo>
                  <a:lnTo>
                    <a:pt x="4387" y="37100"/>
                  </a:lnTo>
                  <a:lnTo>
                    <a:pt x="4313" y="37575"/>
                  </a:lnTo>
                  <a:lnTo>
                    <a:pt x="4277" y="37795"/>
                  </a:lnTo>
                  <a:lnTo>
                    <a:pt x="4167" y="38051"/>
                  </a:lnTo>
                  <a:lnTo>
                    <a:pt x="4167" y="38051"/>
                  </a:lnTo>
                  <a:lnTo>
                    <a:pt x="4131" y="38233"/>
                  </a:lnTo>
                  <a:lnTo>
                    <a:pt x="4131" y="38380"/>
                  </a:lnTo>
                  <a:lnTo>
                    <a:pt x="4167" y="38562"/>
                  </a:lnTo>
                  <a:lnTo>
                    <a:pt x="4240" y="38709"/>
                  </a:lnTo>
                  <a:lnTo>
                    <a:pt x="4387" y="39074"/>
                  </a:lnTo>
                  <a:lnTo>
                    <a:pt x="4533" y="39403"/>
                  </a:lnTo>
                  <a:lnTo>
                    <a:pt x="4533" y="39403"/>
                  </a:lnTo>
                  <a:lnTo>
                    <a:pt x="4606" y="39476"/>
                  </a:lnTo>
                  <a:lnTo>
                    <a:pt x="4752" y="39513"/>
                  </a:lnTo>
                  <a:lnTo>
                    <a:pt x="4752" y="39513"/>
                  </a:lnTo>
                  <a:lnTo>
                    <a:pt x="4789" y="39513"/>
                  </a:lnTo>
                  <a:lnTo>
                    <a:pt x="4789" y="39513"/>
                  </a:lnTo>
                  <a:lnTo>
                    <a:pt x="4971" y="39476"/>
                  </a:lnTo>
                  <a:lnTo>
                    <a:pt x="4971" y="39476"/>
                  </a:lnTo>
                  <a:lnTo>
                    <a:pt x="5118" y="39513"/>
                  </a:lnTo>
                  <a:lnTo>
                    <a:pt x="5264" y="39549"/>
                  </a:lnTo>
                  <a:lnTo>
                    <a:pt x="5410" y="39622"/>
                  </a:lnTo>
                  <a:lnTo>
                    <a:pt x="5520" y="39732"/>
                  </a:lnTo>
                  <a:lnTo>
                    <a:pt x="5702" y="39951"/>
                  </a:lnTo>
                  <a:lnTo>
                    <a:pt x="5885" y="40244"/>
                  </a:lnTo>
                  <a:lnTo>
                    <a:pt x="5885" y="40244"/>
                  </a:lnTo>
                  <a:lnTo>
                    <a:pt x="5739" y="40682"/>
                  </a:lnTo>
                  <a:lnTo>
                    <a:pt x="5666" y="40902"/>
                  </a:lnTo>
                  <a:lnTo>
                    <a:pt x="5520" y="41084"/>
                  </a:lnTo>
                  <a:lnTo>
                    <a:pt x="5520" y="41084"/>
                  </a:lnTo>
                  <a:lnTo>
                    <a:pt x="5373" y="41231"/>
                  </a:lnTo>
                  <a:lnTo>
                    <a:pt x="5154" y="41377"/>
                  </a:lnTo>
                  <a:lnTo>
                    <a:pt x="4752" y="41633"/>
                  </a:lnTo>
                  <a:lnTo>
                    <a:pt x="4752" y="41633"/>
                  </a:lnTo>
                  <a:lnTo>
                    <a:pt x="4533" y="41779"/>
                  </a:lnTo>
                  <a:lnTo>
                    <a:pt x="4350" y="41925"/>
                  </a:lnTo>
                  <a:lnTo>
                    <a:pt x="4204" y="42108"/>
                  </a:lnTo>
                  <a:lnTo>
                    <a:pt x="4094" y="42291"/>
                  </a:lnTo>
                  <a:lnTo>
                    <a:pt x="3985" y="42510"/>
                  </a:lnTo>
                  <a:lnTo>
                    <a:pt x="3911" y="42729"/>
                  </a:lnTo>
                  <a:lnTo>
                    <a:pt x="3875" y="42949"/>
                  </a:lnTo>
                  <a:lnTo>
                    <a:pt x="3838" y="43168"/>
                  </a:lnTo>
                  <a:lnTo>
                    <a:pt x="3838" y="43168"/>
                  </a:lnTo>
                  <a:lnTo>
                    <a:pt x="3838" y="43424"/>
                  </a:lnTo>
                  <a:lnTo>
                    <a:pt x="3765" y="43643"/>
                  </a:lnTo>
                  <a:lnTo>
                    <a:pt x="3692" y="43826"/>
                  </a:lnTo>
                  <a:lnTo>
                    <a:pt x="3582" y="44009"/>
                  </a:lnTo>
                  <a:lnTo>
                    <a:pt x="3473" y="44155"/>
                  </a:lnTo>
                  <a:lnTo>
                    <a:pt x="3327" y="44301"/>
                  </a:lnTo>
                  <a:lnTo>
                    <a:pt x="3144" y="44411"/>
                  </a:lnTo>
                  <a:lnTo>
                    <a:pt x="2961" y="44520"/>
                  </a:lnTo>
                  <a:lnTo>
                    <a:pt x="2961" y="44520"/>
                  </a:lnTo>
                  <a:lnTo>
                    <a:pt x="2596" y="44703"/>
                  </a:lnTo>
                  <a:lnTo>
                    <a:pt x="2449" y="44813"/>
                  </a:lnTo>
                  <a:lnTo>
                    <a:pt x="2303" y="44922"/>
                  </a:lnTo>
                  <a:lnTo>
                    <a:pt x="2303" y="44922"/>
                  </a:lnTo>
                  <a:lnTo>
                    <a:pt x="1974" y="45288"/>
                  </a:lnTo>
                  <a:lnTo>
                    <a:pt x="1645" y="45690"/>
                  </a:lnTo>
                  <a:lnTo>
                    <a:pt x="1316" y="46129"/>
                  </a:lnTo>
                  <a:lnTo>
                    <a:pt x="1024" y="46531"/>
                  </a:lnTo>
                  <a:lnTo>
                    <a:pt x="512" y="47444"/>
                  </a:lnTo>
                  <a:lnTo>
                    <a:pt x="37" y="48358"/>
                  </a:lnTo>
                  <a:lnTo>
                    <a:pt x="37" y="48358"/>
                  </a:lnTo>
                  <a:lnTo>
                    <a:pt x="220" y="48797"/>
                  </a:lnTo>
                  <a:lnTo>
                    <a:pt x="329" y="49199"/>
                  </a:lnTo>
                  <a:lnTo>
                    <a:pt x="439" y="49564"/>
                  </a:lnTo>
                  <a:lnTo>
                    <a:pt x="476" y="49930"/>
                  </a:lnTo>
                  <a:lnTo>
                    <a:pt x="439" y="50295"/>
                  </a:lnTo>
                  <a:lnTo>
                    <a:pt x="402" y="50661"/>
                  </a:lnTo>
                  <a:lnTo>
                    <a:pt x="293" y="51026"/>
                  </a:lnTo>
                  <a:lnTo>
                    <a:pt x="110" y="51465"/>
                  </a:lnTo>
                  <a:lnTo>
                    <a:pt x="110" y="51465"/>
                  </a:lnTo>
                  <a:lnTo>
                    <a:pt x="37" y="51721"/>
                  </a:lnTo>
                  <a:lnTo>
                    <a:pt x="0" y="52013"/>
                  </a:lnTo>
                  <a:lnTo>
                    <a:pt x="0" y="52306"/>
                  </a:lnTo>
                  <a:lnTo>
                    <a:pt x="74" y="52562"/>
                  </a:lnTo>
                  <a:lnTo>
                    <a:pt x="147" y="52854"/>
                  </a:lnTo>
                  <a:lnTo>
                    <a:pt x="256" y="53110"/>
                  </a:lnTo>
                  <a:lnTo>
                    <a:pt x="439" y="53329"/>
                  </a:lnTo>
                  <a:lnTo>
                    <a:pt x="622" y="53549"/>
                  </a:lnTo>
                  <a:lnTo>
                    <a:pt x="622" y="53549"/>
                  </a:lnTo>
                  <a:lnTo>
                    <a:pt x="1060" y="53951"/>
                  </a:lnTo>
                  <a:lnTo>
                    <a:pt x="1499" y="54353"/>
                  </a:lnTo>
                  <a:lnTo>
                    <a:pt x="1718" y="54572"/>
                  </a:lnTo>
                  <a:lnTo>
                    <a:pt x="1865" y="54828"/>
                  </a:lnTo>
                  <a:lnTo>
                    <a:pt x="2011" y="55084"/>
                  </a:lnTo>
                  <a:lnTo>
                    <a:pt x="2120" y="55376"/>
                  </a:lnTo>
                  <a:lnTo>
                    <a:pt x="2120" y="55376"/>
                  </a:lnTo>
                  <a:lnTo>
                    <a:pt x="2194" y="55559"/>
                  </a:lnTo>
                  <a:lnTo>
                    <a:pt x="2303" y="55705"/>
                  </a:lnTo>
                  <a:lnTo>
                    <a:pt x="2449" y="55851"/>
                  </a:lnTo>
                  <a:lnTo>
                    <a:pt x="2596" y="55961"/>
                  </a:lnTo>
                  <a:lnTo>
                    <a:pt x="2596" y="55961"/>
                  </a:lnTo>
                  <a:lnTo>
                    <a:pt x="3436" y="56582"/>
                  </a:lnTo>
                  <a:lnTo>
                    <a:pt x="4277" y="57167"/>
                  </a:lnTo>
                  <a:lnTo>
                    <a:pt x="4277" y="57167"/>
                  </a:lnTo>
                  <a:lnTo>
                    <a:pt x="4460" y="57277"/>
                  </a:lnTo>
                  <a:lnTo>
                    <a:pt x="4642" y="57350"/>
                  </a:lnTo>
                  <a:lnTo>
                    <a:pt x="4825" y="57423"/>
                  </a:lnTo>
                  <a:lnTo>
                    <a:pt x="5008" y="57423"/>
                  </a:lnTo>
                  <a:lnTo>
                    <a:pt x="5008" y="57423"/>
                  </a:lnTo>
                  <a:lnTo>
                    <a:pt x="5264" y="57386"/>
                  </a:lnTo>
                  <a:lnTo>
                    <a:pt x="5556" y="57277"/>
                  </a:lnTo>
                  <a:lnTo>
                    <a:pt x="5556" y="57277"/>
                  </a:lnTo>
                  <a:lnTo>
                    <a:pt x="5812" y="57167"/>
                  </a:lnTo>
                  <a:lnTo>
                    <a:pt x="6031" y="57131"/>
                  </a:lnTo>
                  <a:lnTo>
                    <a:pt x="6287" y="57094"/>
                  </a:lnTo>
                  <a:lnTo>
                    <a:pt x="6543" y="57094"/>
                  </a:lnTo>
                  <a:lnTo>
                    <a:pt x="6543" y="57094"/>
                  </a:lnTo>
                  <a:lnTo>
                    <a:pt x="7384" y="57131"/>
                  </a:lnTo>
                  <a:lnTo>
                    <a:pt x="7384" y="57131"/>
                  </a:lnTo>
                  <a:lnTo>
                    <a:pt x="7822" y="57131"/>
                  </a:lnTo>
                  <a:lnTo>
                    <a:pt x="7822" y="57131"/>
                  </a:lnTo>
                  <a:lnTo>
                    <a:pt x="8042" y="57131"/>
                  </a:lnTo>
                  <a:lnTo>
                    <a:pt x="8261" y="57094"/>
                  </a:lnTo>
                  <a:lnTo>
                    <a:pt x="8261" y="57094"/>
                  </a:lnTo>
                  <a:lnTo>
                    <a:pt x="8553" y="56984"/>
                  </a:lnTo>
                  <a:lnTo>
                    <a:pt x="8846" y="56875"/>
                  </a:lnTo>
                  <a:lnTo>
                    <a:pt x="9138" y="56729"/>
                  </a:lnTo>
                  <a:lnTo>
                    <a:pt x="9431" y="56655"/>
                  </a:lnTo>
                  <a:lnTo>
                    <a:pt x="9431" y="56655"/>
                  </a:lnTo>
                  <a:lnTo>
                    <a:pt x="9979" y="56546"/>
                  </a:lnTo>
                  <a:lnTo>
                    <a:pt x="10564" y="56473"/>
                  </a:lnTo>
                  <a:lnTo>
                    <a:pt x="10564" y="56473"/>
                  </a:lnTo>
                  <a:lnTo>
                    <a:pt x="10783" y="56509"/>
                  </a:lnTo>
                  <a:lnTo>
                    <a:pt x="10783" y="56509"/>
                  </a:lnTo>
                  <a:lnTo>
                    <a:pt x="10929" y="56509"/>
                  </a:lnTo>
                  <a:lnTo>
                    <a:pt x="11039" y="56582"/>
                  </a:lnTo>
                  <a:lnTo>
                    <a:pt x="11112" y="56655"/>
                  </a:lnTo>
                  <a:lnTo>
                    <a:pt x="11222" y="56765"/>
                  </a:lnTo>
                  <a:lnTo>
                    <a:pt x="11331" y="56984"/>
                  </a:lnTo>
                  <a:lnTo>
                    <a:pt x="11441" y="57240"/>
                  </a:lnTo>
                  <a:lnTo>
                    <a:pt x="11441" y="57240"/>
                  </a:lnTo>
                  <a:lnTo>
                    <a:pt x="11587" y="57423"/>
                  </a:lnTo>
                  <a:lnTo>
                    <a:pt x="11733" y="57533"/>
                  </a:lnTo>
                  <a:lnTo>
                    <a:pt x="11880" y="57606"/>
                  </a:lnTo>
                  <a:lnTo>
                    <a:pt x="12099" y="57642"/>
                  </a:lnTo>
                  <a:lnTo>
                    <a:pt x="12099" y="57642"/>
                  </a:lnTo>
                  <a:lnTo>
                    <a:pt x="12318" y="57606"/>
                  </a:lnTo>
                  <a:lnTo>
                    <a:pt x="12574" y="57533"/>
                  </a:lnTo>
                  <a:lnTo>
                    <a:pt x="12574" y="57533"/>
                  </a:lnTo>
                  <a:lnTo>
                    <a:pt x="12720" y="57496"/>
                  </a:lnTo>
                  <a:lnTo>
                    <a:pt x="12903" y="57460"/>
                  </a:lnTo>
                  <a:lnTo>
                    <a:pt x="12903" y="57460"/>
                  </a:lnTo>
                  <a:lnTo>
                    <a:pt x="13159" y="57496"/>
                  </a:lnTo>
                  <a:lnTo>
                    <a:pt x="13415" y="57606"/>
                  </a:lnTo>
                  <a:lnTo>
                    <a:pt x="13598" y="57752"/>
                  </a:lnTo>
                  <a:lnTo>
                    <a:pt x="13634" y="57862"/>
                  </a:lnTo>
                  <a:lnTo>
                    <a:pt x="13707" y="57971"/>
                  </a:lnTo>
                  <a:lnTo>
                    <a:pt x="13707" y="57971"/>
                  </a:lnTo>
                  <a:lnTo>
                    <a:pt x="13744" y="58191"/>
                  </a:lnTo>
                  <a:lnTo>
                    <a:pt x="13744" y="58410"/>
                  </a:lnTo>
                  <a:lnTo>
                    <a:pt x="13707" y="58629"/>
                  </a:lnTo>
                  <a:lnTo>
                    <a:pt x="13634" y="58848"/>
                  </a:lnTo>
                  <a:lnTo>
                    <a:pt x="13634" y="58848"/>
                  </a:lnTo>
                  <a:lnTo>
                    <a:pt x="13524" y="59287"/>
                  </a:lnTo>
                  <a:lnTo>
                    <a:pt x="13415" y="59689"/>
                  </a:lnTo>
                  <a:lnTo>
                    <a:pt x="13415" y="60091"/>
                  </a:lnTo>
                  <a:lnTo>
                    <a:pt x="13415" y="60457"/>
                  </a:lnTo>
                  <a:lnTo>
                    <a:pt x="13524" y="60822"/>
                  </a:lnTo>
                  <a:lnTo>
                    <a:pt x="13707" y="61151"/>
                  </a:lnTo>
                  <a:lnTo>
                    <a:pt x="13963" y="61517"/>
                  </a:lnTo>
                  <a:lnTo>
                    <a:pt x="14329" y="61846"/>
                  </a:lnTo>
                  <a:lnTo>
                    <a:pt x="14329" y="61846"/>
                  </a:lnTo>
                  <a:lnTo>
                    <a:pt x="14584" y="62065"/>
                  </a:lnTo>
                  <a:lnTo>
                    <a:pt x="14804" y="62357"/>
                  </a:lnTo>
                  <a:lnTo>
                    <a:pt x="14987" y="62650"/>
                  </a:lnTo>
                  <a:lnTo>
                    <a:pt x="15096" y="62979"/>
                  </a:lnTo>
                  <a:lnTo>
                    <a:pt x="15242" y="63308"/>
                  </a:lnTo>
                  <a:lnTo>
                    <a:pt x="15315" y="63673"/>
                  </a:lnTo>
                  <a:lnTo>
                    <a:pt x="15462" y="64368"/>
                  </a:lnTo>
                  <a:lnTo>
                    <a:pt x="15462" y="64368"/>
                  </a:lnTo>
                  <a:lnTo>
                    <a:pt x="15535" y="64843"/>
                  </a:lnTo>
                  <a:lnTo>
                    <a:pt x="15644" y="65318"/>
                  </a:lnTo>
                  <a:lnTo>
                    <a:pt x="15644" y="65318"/>
                  </a:lnTo>
                  <a:lnTo>
                    <a:pt x="15718" y="65537"/>
                  </a:lnTo>
                  <a:lnTo>
                    <a:pt x="15754" y="65757"/>
                  </a:lnTo>
                  <a:lnTo>
                    <a:pt x="15718" y="65866"/>
                  </a:lnTo>
                  <a:lnTo>
                    <a:pt x="15681" y="65976"/>
                  </a:lnTo>
                  <a:lnTo>
                    <a:pt x="15644" y="66086"/>
                  </a:lnTo>
                  <a:lnTo>
                    <a:pt x="15571" y="66159"/>
                  </a:lnTo>
                  <a:lnTo>
                    <a:pt x="15571" y="66159"/>
                  </a:lnTo>
                  <a:lnTo>
                    <a:pt x="15389" y="66342"/>
                  </a:lnTo>
                  <a:lnTo>
                    <a:pt x="15242" y="66561"/>
                  </a:lnTo>
                  <a:lnTo>
                    <a:pt x="15096" y="66744"/>
                  </a:lnTo>
                  <a:lnTo>
                    <a:pt x="14987" y="66963"/>
                  </a:lnTo>
                  <a:lnTo>
                    <a:pt x="14840" y="67438"/>
                  </a:lnTo>
                  <a:lnTo>
                    <a:pt x="14694" y="67877"/>
                  </a:lnTo>
                  <a:lnTo>
                    <a:pt x="14694" y="67877"/>
                  </a:lnTo>
                  <a:lnTo>
                    <a:pt x="14584" y="68352"/>
                  </a:lnTo>
                  <a:lnTo>
                    <a:pt x="14584" y="68571"/>
                  </a:lnTo>
                  <a:lnTo>
                    <a:pt x="14584" y="68791"/>
                  </a:lnTo>
                  <a:lnTo>
                    <a:pt x="14621" y="69010"/>
                  </a:lnTo>
                  <a:lnTo>
                    <a:pt x="14658" y="69229"/>
                  </a:lnTo>
                  <a:lnTo>
                    <a:pt x="14731" y="69485"/>
                  </a:lnTo>
                  <a:lnTo>
                    <a:pt x="14877" y="69704"/>
                  </a:lnTo>
                  <a:lnTo>
                    <a:pt x="14877" y="69704"/>
                  </a:lnTo>
                  <a:lnTo>
                    <a:pt x="15133" y="70106"/>
                  </a:lnTo>
                  <a:lnTo>
                    <a:pt x="15352" y="70508"/>
                  </a:lnTo>
                  <a:lnTo>
                    <a:pt x="15535" y="70947"/>
                  </a:lnTo>
                  <a:lnTo>
                    <a:pt x="15681" y="71386"/>
                  </a:lnTo>
                  <a:lnTo>
                    <a:pt x="15827" y="71824"/>
                  </a:lnTo>
                  <a:lnTo>
                    <a:pt x="15937" y="72299"/>
                  </a:lnTo>
                  <a:lnTo>
                    <a:pt x="16010" y="72738"/>
                  </a:lnTo>
                  <a:lnTo>
                    <a:pt x="16083" y="73213"/>
                  </a:lnTo>
                  <a:lnTo>
                    <a:pt x="16083" y="73213"/>
                  </a:lnTo>
                  <a:lnTo>
                    <a:pt x="16156" y="73688"/>
                  </a:lnTo>
                  <a:lnTo>
                    <a:pt x="16302" y="74127"/>
                  </a:lnTo>
                  <a:lnTo>
                    <a:pt x="16485" y="74566"/>
                  </a:lnTo>
                  <a:lnTo>
                    <a:pt x="16704" y="74968"/>
                  </a:lnTo>
                  <a:lnTo>
                    <a:pt x="16704" y="74968"/>
                  </a:lnTo>
                  <a:lnTo>
                    <a:pt x="17070" y="75553"/>
                  </a:lnTo>
                  <a:lnTo>
                    <a:pt x="17216" y="75882"/>
                  </a:lnTo>
                  <a:lnTo>
                    <a:pt x="17362" y="76174"/>
                  </a:lnTo>
                  <a:lnTo>
                    <a:pt x="17435" y="76503"/>
                  </a:lnTo>
                  <a:lnTo>
                    <a:pt x="17509" y="76832"/>
                  </a:lnTo>
                  <a:lnTo>
                    <a:pt x="17545" y="77197"/>
                  </a:lnTo>
                  <a:lnTo>
                    <a:pt x="17545" y="77563"/>
                  </a:lnTo>
                  <a:lnTo>
                    <a:pt x="17545" y="77563"/>
                  </a:lnTo>
                  <a:lnTo>
                    <a:pt x="17545" y="77746"/>
                  </a:lnTo>
                  <a:lnTo>
                    <a:pt x="17582" y="77892"/>
                  </a:lnTo>
                  <a:lnTo>
                    <a:pt x="17582" y="77892"/>
                  </a:lnTo>
                  <a:lnTo>
                    <a:pt x="17618" y="78038"/>
                  </a:lnTo>
                  <a:lnTo>
                    <a:pt x="17691" y="78184"/>
                  </a:lnTo>
                  <a:lnTo>
                    <a:pt x="17801" y="78294"/>
                  </a:lnTo>
                  <a:lnTo>
                    <a:pt x="17911" y="78404"/>
                  </a:lnTo>
                  <a:lnTo>
                    <a:pt x="18020" y="78477"/>
                  </a:lnTo>
                  <a:lnTo>
                    <a:pt x="18166" y="78550"/>
                  </a:lnTo>
                  <a:lnTo>
                    <a:pt x="18349" y="78586"/>
                  </a:lnTo>
                  <a:lnTo>
                    <a:pt x="18495" y="78586"/>
                  </a:lnTo>
                  <a:lnTo>
                    <a:pt x="18495" y="78586"/>
                  </a:lnTo>
                  <a:lnTo>
                    <a:pt x="18678" y="78586"/>
                  </a:lnTo>
                  <a:lnTo>
                    <a:pt x="18678" y="78586"/>
                  </a:lnTo>
                  <a:lnTo>
                    <a:pt x="19555" y="78404"/>
                  </a:lnTo>
                  <a:lnTo>
                    <a:pt x="20031" y="78367"/>
                  </a:lnTo>
                  <a:lnTo>
                    <a:pt x="20469" y="78330"/>
                  </a:lnTo>
                  <a:lnTo>
                    <a:pt x="20469" y="78330"/>
                  </a:lnTo>
                  <a:lnTo>
                    <a:pt x="21054" y="78257"/>
                  </a:lnTo>
                  <a:lnTo>
                    <a:pt x="21602" y="78148"/>
                  </a:lnTo>
                  <a:lnTo>
                    <a:pt x="21858" y="78038"/>
                  </a:lnTo>
                  <a:lnTo>
                    <a:pt x="22114" y="77928"/>
                  </a:lnTo>
                  <a:lnTo>
                    <a:pt x="22370" y="77782"/>
                  </a:lnTo>
                  <a:lnTo>
                    <a:pt x="22626" y="77599"/>
                  </a:lnTo>
                  <a:lnTo>
                    <a:pt x="22626" y="77599"/>
                  </a:lnTo>
                  <a:lnTo>
                    <a:pt x="22991" y="77307"/>
                  </a:lnTo>
                  <a:lnTo>
                    <a:pt x="23320" y="76942"/>
                  </a:lnTo>
                  <a:lnTo>
                    <a:pt x="24015" y="76247"/>
                  </a:lnTo>
                  <a:lnTo>
                    <a:pt x="24015" y="76247"/>
                  </a:lnTo>
                  <a:lnTo>
                    <a:pt x="24161" y="76064"/>
                  </a:lnTo>
                  <a:lnTo>
                    <a:pt x="24307" y="75845"/>
                  </a:lnTo>
                  <a:lnTo>
                    <a:pt x="24490" y="75626"/>
                  </a:lnTo>
                  <a:lnTo>
                    <a:pt x="24636" y="75443"/>
                  </a:lnTo>
                  <a:lnTo>
                    <a:pt x="24636" y="75443"/>
                  </a:lnTo>
                  <a:lnTo>
                    <a:pt x="24819" y="75297"/>
                  </a:lnTo>
                  <a:lnTo>
                    <a:pt x="24965" y="75114"/>
                  </a:lnTo>
                  <a:lnTo>
                    <a:pt x="25075" y="74931"/>
                  </a:lnTo>
                  <a:lnTo>
                    <a:pt x="25184" y="74712"/>
                  </a:lnTo>
                  <a:lnTo>
                    <a:pt x="25294" y="74310"/>
                  </a:lnTo>
                  <a:lnTo>
                    <a:pt x="25367" y="73871"/>
                  </a:lnTo>
                  <a:lnTo>
                    <a:pt x="25367" y="73871"/>
                  </a:lnTo>
                  <a:lnTo>
                    <a:pt x="25440" y="73579"/>
                  </a:lnTo>
                  <a:lnTo>
                    <a:pt x="25550" y="73359"/>
                  </a:lnTo>
                  <a:lnTo>
                    <a:pt x="25696" y="73213"/>
                  </a:lnTo>
                  <a:lnTo>
                    <a:pt x="25952" y="73104"/>
                  </a:lnTo>
                  <a:lnTo>
                    <a:pt x="25952" y="73104"/>
                  </a:lnTo>
                  <a:lnTo>
                    <a:pt x="26171" y="73030"/>
                  </a:lnTo>
                  <a:lnTo>
                    <a:pt x="26391" y="72884"/>
                  </a:lnTo>
                  <a:lnTo>
                    <a:pt x="26573" y="72738"/>
                  </a:lnTo>
                  <a:lnTo>
                    <a:pt x="26683" y="72555"/>
                  </a:lnTo>
                  <a:lnTo>
                    <a:pt x="26793" y="72373"/>
                  </a:lnTo>
                  <a:lnTo>
                    <a:pt x="26866" y="72153"/>
                  </a:lnTo>
                  <a:lnTo>
                    <a:pt x="26902" y="71897"/>
                  </a:lnTo>
                  <a:lnTo>
                    <a:pt x="26866" y="71678"/>
                  </a:lnTo>
                  <a:lnTo>
                    <a:pt x="26866" y="71678"/>
                  </a:lnTo>
                  <a:lnTo>
                    <a:pt x="26829" y="71459"/>
                  </a:lnTo>
                  <a:lnTo>
                    <a:pt x="26720" y="71203"/>
                  </a:lnTo>
                  <a:lnTo>
                    <a:pt x="26720" y="71203"/>
                  </a:lnTo>
                  <a:lnTo>
                    <a:pt x="26610" y="70801"/>
                  </a:lnTo>
                  <a:lnTo>
                    <a:pt x="26610" y="70618"/>
                  </a:lnTo>
                  <a:lnTo>
                    <a:pt x="26646" y="70472"/>
                  </a:lnTo>
                  <a:lnTo>
                    <a:pt x="26683" y="70362"/>
                  </a:lnTo>
                  <a:lnTo>
                    <a:pt x="26793" y="70216"/>
                  </a:lnTo>
                  <a:lnTo>
                    <a:pt x="27122" y="69887"/>
                  </a:lnTo>
                  <a:lnTo>
                    <a:pt x="27122" y="69887"/>
                  </a:lnTo>
                  <a:lnTo>
                    <a:pt x="27524" y="69558"/>
                  </a:lnTo>
                  <a:lnTo>
                    <a:pt x="27926" y="69266"/>
                  </a:lnTo>
                  <a:lnTo>
                    <a:pt x="28364" y="68973"/>
                  </a:lnTo>
                  <a:lnTo>
                    <a:pt x="28839" y="68717"/>
                  </a:lnTo>
                  <a:lnTo>
                    <a:pt x="28839" y="68717"/>
                  </a:lnTo>
                  <a:lnTo>
                    <a:pt x="29059" y="68571"/>
                  </a:lnTo>
                  <a:lnTo>
                    <a:pt x="29278" y="68425"/>
                  </a:lnTo>
                  <a:lnTo>
                    <a:pt x="29424" y="68242"/>
                  </a:lnTo>
                  <a:lnTo>
                    <a:pt x="29571" y="68023"/>
                  </a:lnTo>
                  <a:lnTo>
                    <a:pt x="29680" y="67804"/>
                  </a:lnTo>
                  <a:lnTo>
                    <a:pt x="29753" y="67548"/>
                  </a:lnTo>
                  <a:lnTo>
                    <a:pt x="29790" y="67292"/>
                  </a:lnTo>
                  <a:lnTo>
                    <a:pt x="29826" y="66999"/>
                  </a:lnTo>
                  <a:lnTo>
                    <a:pt x="29826" y="66999"/>
                  </a:lnTo>
                  <a:lnTo>
                    <a:pt x="29790" y="66415"/>
                  </a:lnTo>
                  <a:lnTo>
                    <a:pt x="29790" y="66122"/>
                  </a:lnTo>
                  <a:lnTo>
                    <a:pt x="29826" y="65830"/>
                  </a:lnTo>
                  <a:lnTo>
                    <a:pt x="29826" y="65830"/>
                  </a:lnTo>
                  <a:lnTo>
                    <a:pt x="29826" y="65574"/>
                  </a:lnTo>
                  <a:lnTo>
                    <a:pt x="29790" y="65391"/>
                  </a:lnTo>
                  <a:lnTo>
                    <a:pt x="29680" y="65172"/>
                  </a:lnTo>
                  <a:lnTo>
                    <a:pt x="29571" y="64989"/>
                  </a:lnTo>
                  <a:lnTo>
                    <a:pt x="29571" y="64989"/>
                  </a:lnTo>
                  <a:lnTo>
                    <a:pt x="29388" y="64770"/>
                  </a:lnTo>
                  <a:lnTo>
                    <a:pt x="29315" y="64514"/>
                  </a:lnTo>
                  <a:lnTo>
                    <a:pt x="29242" y="64222"/>
                  </a:lnTo>
                  <a:lnTo>
                    <a:pt x="29242" y="63966"/>
                  </a:lnTo>
                  <a:lnTo>
                    <a:pt x="29242" y="63966"/>
                  </a:lnTo>
                  <a:lnTo>
                    <a:pt x="29205" y="63491"/>
                  </a:lnTo>
                  <a:lnTo>
                    <a:pt x="29168" y="63271"/>
                  </a:lnTo>
                  <a:lnTo>
                    <a:pt x="29095" y="63052"/>
                  </a:lnTo>
                  <a:lnTo>
                    <a:pt x="29095" y="63052"/>
                  </a:lnTo>
                  <a:lnTo>
                    <a:pt x="29059" y="62906"/>
                  </a:lnTo>
                  <a:lnTo>
                    <a:pt x="29059" y="62723"/>
                  </a:lnTo>
                  <a:lnTo>
                    <a:pt x="29095" y="62577"/>
                  </a:lnTo>
                  <a:lnTo>
                    <a:pt x="29132" y="62431"/>
                  </a:lnTo>
                  <a:lnTo>
                    <a:pt x="29132" y="62431"/>
                  </a:lnTo>
                  <a:lnTo>
                    <a:pt x="29278" y="62102"/>
                  </a:lnTo>
                  <a:lnTo>
                    <a:pt x="29461" y="61773"/>
                  </a:lnTo>
                  <a:lnTo>
                    <a:pt x="29680" y="61480"/>
                  </a:lnTo>
                  <a:lnTo>
                    <a:pt x="29899" y="61224"/>
                  </a:lnTo>
                  <a:lnTo>
                    <a:pt x="30375" y="60713"/>
                  </a:lnTo>
                  <a:lnTo>
                    <a:pt x="30886" y="60201"/>
                  </a:lnTo>
                  <a:lnTo>
                    <a:pt x="30886" y="60201"/>
                  </a:lnTo>
                  <a:lnTo>
                    <a:pt x="31288" y="59762"/>
                  </a:lnTo>
                  <a:lnTo>
                    <a:pt x="31764" y="59360"/>
                  </a:lnTo>
                  <a:lnTo>
                    <a:pt x="32641" y="58556"/>
                  </a:lnTo>
                  <a:lnTo>
                    <a:pt x="32641" y="58556"/>
                  </a:lnTo>
                  <a:lnTo>
                    <a:pt x="33189" y="58081"/>
                  </a:lnTo>
                  <a:lnTo>
                    <a:pt x="33445" y="57825"/>
                  </a:lnTo>
                  <a:lnTo>
                    <a:pt x="33701" y="57569"/>
                  </a:lnTo>
                  <a:lnTo>
                    <a:pt x="33701" y="57569"/>
                  </a:lnTo>
                  <a:lnTo>
                    <a:pt x="33957" y="57240"/>
                  </a:lnTo>
                  <a:lnTo>
                    <a:pt x="34176" y="56911"/>
                  </a:lnTo>
                  <a:lnTo>
                    <a:pt x="34542" y="56180"/>
                  </a:lnTo>
                  <a:lnTo>
                    <a:pt x="34907" y="55449"/>
                  </a:lnTo>
                  <a:lnTo>
                    <a:pt x="35273" y="54718"/>
                  </a:lnTo>
                  <a:lnTo>
                    <a:pt x="35273" y="54718"/>
                  </a:lnTo>
                  <a:lnTo>
                    <a:pt x="35382" y="54462"/>
                  </a:lnTo>
                  <a:lnTo>
                    <a:pt x="35419" y="54170"/>
                  </a:lnTo>
                  <a:lnTo>
                    <a:pt x="35382" y="53877"/>
                  </a:lnTo>
                  <a:lnTo>
                    <a:pt x="35273" y="53549"/>
                  </a:lnTo>
                  <a:lnTo>
                    <a:pt x="35273" y="53549"/>
                  </a:lnTo>
                  <a:lnTo>
                    <a:pt x="35017" y="53585"/>
                  </a:lnTo>
                  <a:lnTo>
                    <a:pt x="34797" y="53622"/>
                  </a:lnTo>
                  <a:lnTo>
                    <a:pt x="34797" y="53622"/>
                  </a:lnTo>
                  <a:lnTo>
                    <a:pt x="33482" y="53877"/>
                  </a:lnTo>
                  <a:lnTo>
                    <a:pt x="32860" y="54024"/>
                  </a:lnTo>
                  <a:lnTo>
                    <a:pt x="32202" y="54133"/>
                  </a:lnTo>
                  <a:lnTo>
                    <a:pt x="32202" y="54133"/>
                  </a:lnTo>
                  <a:lnTo>
                    <a:pt x="31946" y="54170"/>
                  </a:lnTo>
                  <a:lnTo>
                    <a:pt x="31946" y="54170"/>
                  </a:lnTo>
                  <a:lnTo>
                    <a:pt x="31764" y="54170"/>
                  </a:lnTo>
                  <a:lnTo>
                    <a:pt x="31617" y="54097"/>
                  </a:lnTo>
                  <a:lnTo>
                    <a:pt x="31471" y="54024"/>
                  </a:lnTo>
                  <a:lnTo>
                    <a:pt x="31398" y="53914"/>
                  </a:lnTo>
                  <a:lnTo>
                    <a:pt x="31362" y="53768"/>
                  </a:lnTo>
                  <a:lnTo>
                    <a:pt x="31325" y="53622"/>
                  </a:lnTo>
                  <a:lnTo>
                    <a:pt x="31325" y="53402"/>
                  </a:lnTo>
                  <a:lnTo>
                    <a:pt x="31362" y="53183"/>
                  </a:lnTo>
                  <a:lnTo>
                    <a:pt x="31362" y="53183"/>
                  </a:lnTo>
                  <a:lnTo>
                    <a:pt x="32056" y="52927"/>
                  </a:lnTo>
                  <a:lnTo>
                    <a:pt x="32750" y="52708"/>
                  </a:lnTo>
                  <a:lnTo>
                    <a:pt x="32750" y="52708"/>
                  </a:lnTo>
                  <a:lnTo>
                    <a:pt x="33628" y="52452"/>
                  </a:lnTo>
                  <a:lnTo>
                    <a:pt x="34066" y="52269"/>
                  </a:lnTo>
                  <a:lnTo>
                    <a:pt x="34505" y="52123"/>
                  </a:lnTo>
                  <a:lnTo>
                    <a:pt x="34907" y="51904"/>
                  </a:lnTo>
                  <a:lnTo>
                    <a:pt x="35309" y="51684"/>
                  </a:lnTo>
                  <a:lnTo>
                    <a:pt x="35711" y="51429"/>
                  </a:lnTo>
                  <a:lnTo>
                    <a:pt x="36077" y="51136"/>
                  </a:lnTo>
                  <a:lnTo>
                    <a:pt x="36077" y="51136"/>
                  </a:lnTo>
                  <a:lnTo>
                    <a:pt x="36186" y="51026"/>
                  </a:lnTo>
                  <a:lnTo>
                    <a:pt x="36296" y="50990"/>
                  </a:lnTo>
                  <a:lnTo>
                    <a:pt x="36369" y="50953"/>
                  </a:lnTo>
                  <a:lnTo>
                    <a:pt x="36369" y="50953"/>
                  </a:lnTo>
                  <a:lnTo>
                    <a:pt x="36369" y="50953"/>
                  </a:lnTo>
                  <a:lnTo>
                    <a:pt x="36369" y="50953"/>
                  </a:lnTo>
                  <a:lnTo>
                    <a:pt x="36369" y="50953"/>
                  </a:lnTo>
                  <a:lnTo>
                    <a:pt x="36369" y="50953"/>
                  </a:lnTo>
                  <a:lnTo>
                    <a:pt x="36625" y="50917"/>
                  </a:lnTo>
                  <a:lnTo>
                    <a:pt x="36844" y="50880"/>
                  </a:lnTo>
                  <a:lnTo>
                    <a:pt x="37064" y="50771"/>
                  </a:lnTo>
                  <a:lnTo>
                    <a:pt x="37246" y="50624"/>
                  </a:lnTo>
                  <a:lnTo>
                    <a:pt x="37612" y="50295"/>
                  </a:lnTo>
                  <a:lnTo>
                    <a:pt x="37977" y="50003"/>
                  </a:lnTo>
                  <a:lnTo>
                    <a:pt x="37977" y="50003"/>
                  </a:lnTo>
                  <a:lnTo>
                    <a:pt x="38343" y="49784"/>
                  </a:lnTo>
                  <a:lnTo>
                    <a:pt x="38453" y="49638"/>
                  </a:lnTo>
                  <a:lnTo>
                    <a:pt x="38526" y="49564"/>
                  </a:lnTo>
                  <a:lnTo>
                    <a:pt x="38526" y="49491"/>
                  </a:lnTo>
                  <a:lnTo>
                    <a:pt x="38526" y="49491"/>
                  </a:lnTo>
                  <a:lnTo>
                    <a:pt x="38562" y="49345"/>
                  </a:lnTo>
                  <a:lnTo>
                    <a:pt x="38635" y="49162"/>
                  </a:lnTo>
                  <a:lnTo>
                    <a:pt x="38781" y="48906"/>
                  </a:lnTo>
                  <a:lnTo>
                    <a:pt x="39001" y="48651"/>
                  </a:lnTo>
                  <a:lnTo>
                    <a:pt x="39220" y="48395"/>
                  </a:lnTo>
                  <a:lnTo>
                    <a:pt x="39220" y="48395"/>
                  </a:lnTo>
                  <a:lnTo>
                    <a:pt x="39403" y="48066"/>
                  </a:lnTo>
                  <a:lnTo>
                    <a:pt x="39439" y="47956"/>
                  </a:lnTo>
                  <a:lnTo>
                    <a:pt x="39439" y="47810"/>
                  </a:lnTo>
                  <a:lnTo>
                    <a:pt x="39439" y="47700"/>
                  </a:lnTo>
                  <a:lnTo>
                    <a:pt x="39366" y="47591"/>
                  </a:lnTo>
                  <a:lnTo>
                    <a:pt x="39147" y="47298"/>
                  </a:lnTo>
                  <a:lnTo>
                    <a:pt x="39147" y="47298"/>
                  </a:lnTo>
                  <a:lnTo>
                    <a:pt x="38855" y="47079"/>
                  </a:lnTo>
                  <a:lnTo>
                    <a:pt x="38672" y="46969"/>
                  </a:lnTo>
                  <a:lnTo>
                    <a:pt x="38526" y="46896"/>
                  </a:lnTo>
                  <a:lnTo>
                    <a:pt x="38526" y="46896"/>
                  </a:lnTo>
                  <a:lnTo>
                    <a:pt x="38160" y="46823"/>
                  </a:lnTo>
                  <a:lnTo>
                    <a:pt x="38050" y="46750"/>
                  </a:lnTo>
                  <a:lnTo>
                    <a:pt x="37941" y="46640"/>
                  </a:lnTo>
                  <a:lnTo>
                    <a:pt x="37831" y="46531"/>
                  </a:lnTo>
                  <a:lnTo>
                    <a:pt x="37758" y="46384"/>
                  </a:lnTo>
                  <a:lnTo>
                    <a:pt x="37721" y="46238"/>
                  </a:lnTo>
                  <a:lnTo>
                    <a:pt x="37685" y="46055"/>
                  </a:lnTo>
                  <a:lnTo>
                    <a:pt x="37685" y="46055"/>
                  </a:lnTo>
                  <a:lnTo>
                    <a:pt x="37648" y="45909"/>
                  </a:lnTo>
                  <a:lnTo>
                    <a:pt x="37612" y="45800"/>
                  </a:lnTo>
                  <a:lnTo>
                    <a:pt x="37539" y="45726"/>
                  </a:lnTo>
                  <a:lnTo>
                    <a:pt x="37466" y="45726"/>
                  </a:lnTo>
                  <a:lnTo>
                    <a:pt x="37466" y="45726"/>
                  </a:lnTo>
                  <a:lnTo>
                    <a:pt x="37283" y="45763"/>
                  </a:lnTo>
                  <a:lnTo>
                    <a:pt x="37100" y="45909"/>
                  </a:lnTo>
                  <a:lnTo>
                    <a:pt x="37100" y="45909"/>
                  </a:lnTo>
                  <a:lnTo>
                    <a:pt x="36917" y="46129"/>
                  </a:lnTo>
                  <a:lnTo>
                    <a:pt x="36698" y="46384"/>
                  </a:lnTo>
                  <a:lnTo>
                    <a:pt x="36698" y="46384"/>
                  </a:lnTo>
                  <a:lnTo>
                    <a:pt x="36515" y="46567"/>
                  </a:lnTo>
                  <a:lnTo>
                    <a:pt x="36259" y="46677"/>
                  </a:lnTo>
                  <a:lnTo>
                    <a:pt x="36004" y="46786"/>
                  </a:lnTo>
                  <a:lnTo>
                    <a:pt x="35748" y="46786"/>
                  </a:lnTo>
                  <a:lnTo>
                    <a:pt x="35748" y="46786"/>
                  </a:lnTo>
                  <a:lnTo>
                    <a:pt x="35492" y="46786"/>
                  </a:lnTo>
                  <a:lnTo>
                    <a:pt x="35492" y="46786"/>
                  </a:lnTo>
                  <a:lnTo>
                    <a:pt x="35346" y="46713"/>
                  </a:lnTo>
                  <a:lnTo>
                    <a:pt x="35236" y="46640"/>
                  </a:lnTo>
                  <a:lnTo>
                    <a:pt x="35163" y="46567"/>
                  </a:lnTo>
                  <a:lnTo>
                    <a:pt x="35126" y="46421"/>
                  </a:lnTo>
                  <a:lnTo>
                    <a:pt x="35090" y="46165"/>
                  </a:lnTo>
                  <a:lnTo>
                    <a:pt x="35053" y="45909"/>
                  </a:lnTo>
                  <a:lnTo>
                    <a:pt x="35053" y="45909"/>
                  </a:lnTo>
                  <a:lnTo>
                    <a:pt x="35017" y="45836"/>
                  </a:lnTo>
                  <a:lnTo>
                    <a:pt x="34980" y="45763"/>
                  </a:lnTo>
                  <a:lnTo>
                    <a:pt x="34980" y="45763"/>
                  </a:lnTo>
                  <a:lnTo>
                    <a:pt x="34761" y="45800"/>
                  </a:lnTo>
                  <a:lnTo>
                    <a:pt x="34761" y="45800"/>
                  </a:lnTo>
                  <a:lnTo>
                    <a:pt x="34615" y="45800"/>
                  </a:lnTo>
                  <a:lnTo>
                    <a:pt x="34468" y="45726"/>
                  </a:lnTo>
                  <a:lnTo>
                    <a:pt x="34359" y="45580"/>
                  </a:lnTo>
                  <a:lnTo>
                    <a:pt x="34249" y="45434"/>
                  </a:lnTo>
                  <a:lnTo>
                    <a:pt x="34249" y="45434"/>
                  </a:lnTo>
                  <a:lnTo>
                    <a:pt x="34030" y="45069"/>
                  </a:lnTo>
                  <a:lnTo>
                    <a:pt x="33737" y="44740"/>
                  </a:lnTo>
                  <a:lnTo>
                    <a:pt x="33737" y="44740"/>
                  </a:lnTo>
                  <a:lnTo>
                    <a:pt x="33518" y="44411"/>
                  </a:lnTo>
                  <a:lnTo>
                    <a:pt x="33372" y="44082"/>
                  </a:lnTo>
                  <a:lnTo>
                    <a:pt x="33372" y="44082"/>
                  </a:lnTo>
                  <a:lnTo>
                    <a:pt x="33299" y="43899"/>
                  </a:lnTo>
                  <a:lnTo>
                    <a:pt x="33299" y="43716"/>
                  </a:lnTo>
                  <a:lnTo>
                    <a:pt x="33335" y="43643"/>
                  </a:lnTo>
                  <a:lnTo>
                    <a:pt x="33372" y="43570"/>
                  </a:lnTo>
                  <a:lnTo>
                    <a:pt x="33408" y="43533"/>
                  </a:lnTo>
                  <a:lnTo>
                    <a:pt x="33518" y="43460"/>
                  </a:lnTo>
                  <a:lnTo>
                    <a:pt x="33518" y="43460"/>
                  </a:lnTo>
                  <a:lnTo>
                    <a:pt x="33628" y="43460"/>
                  </a:lnTo>
                  <a:lnTo>
                    <a:pt x="33628" y="43460"/>
                  </a:lnTo>
                  <a:lnTo>
                    <a:pt x="33737" y="43460"/>
                  </a:lnTo>
                  <a:lnTo>
                    <a:pt x="33884" y="43497"/>
                  </a:lnTo>
                  <a:lnTo>
                    <a:pt x="34139" y="43643"/>
                  </a:lnTo>
                  <a:lnTo>
                    <a:pt x="34139" y="43643"/>
                  </a:lnTo>
                  <a:lnTo>
                    <a:pt x="34249" y="43753"/>
                  </a:lnTo>
                  <a:lnTo>
                    <a:pt x="34322" y="43899"/>
                  </a:lnTo>
                  <a:lnTo>
                    <a:pt x="34432" y="44045"/>
                  </a:lnTo>
                  <a:lnTo>
                    <a:pt x="34542" y="44191"/>
                  </a:lnTo>
                  <a:lnTo>
                    <a:pt x="34542" y="44191"/>
                  </a:lnTo>
                  <a:lnTo>
                    <a:pt x="34834" y="44484"/>
                  </a:lnTo>
                  <a:lnTo>
                    <a:pt x="35163" y="44740"/>
                  </a:lnTo>
                  <a:lnTo>
                    <a:pt x="35163" y="44740"/>
                  </a:lnTo>
                  <a:lnTo>
                    <a:pt x="35455" y="44922"/>
                  </a:lnTo>
                  <a:lnTo>
                    <a:pt x="35711" y="45069"/>
                  </a:lnTo>
                  <a:lnTo>
                    <a:pt x="35711" y="45069"/>
                  </a:lnTo>
                  <a:lnTo>
                    <a:pt x="35930" y="45215"/>
                  </a:lnTo>
                  <a:lnTo>
                    <a:pt x="36150" y="45288"/>
                  </a:lnTo>
                  <a:lnTo>
                    <a:pt x="36369" y="45361"/>
                  </a:lnTo>
                  <a:lnTo>
                    <a:pt x="36588" y="45361"/>
                  </a:lnTo>
                  <a:lnTo>
                    <a:pt x="36588" y="45361"/>
                  </a:lnTo>
                  <a:lnTo>
                    <a:pt x="36881" y="45361"/>
                  </a:lnTo>
                  <a:lnTo>
                    <a:pt x="37173" y="45251"/>
                  </a:lnTo>
                  <a:lnTo>
                    <a:pt x="37173" y="45251"/>
                  </a:lnTo>
                  <a:lnTo>
                    <a:pt x="37283" y="45215"/>
                  </a:lnTo>
                  <a:lnTo>
                    <a:pt x="37429" y="45178"/>
                  </a:lnTo>
                  <a:lnTo>
                    <a:pt x="37429" y="45178"/>
                  </a:lnTo>
                  <a:lnTo>
                    <a:pt x="37502" y="45215"/>
                  </a:lnTo>
                  <a:lnTo>
                    <a:pt x="37612" y="45251"/>
                  </a:lnTo>
                  <a:lnTo>
                    <a:pt x="37685" y="45324"/>
                  </a:lnTo>
                  <a:lnTo>
                    <a:pt x="37795" y="45471"/>
                  </a:lnTo>
                  <a:lnTo>
                    <a:pt x="37795" y="45471"/>
                  </a:lnTo>
                  <a:lnTo>
                    <a:pt x="37904" y="45617"/>
                  </a:lnTo>
                  <a:lnTo>
                    <a:pt x="38050" y="45726"/>
                  </a:lnTo>
                  <a:lnTo>
                    <a:pt x="38197" y="45836"/>
                  </a:lnTo>
                  <a:lnTo>
                    <a:pt x="38343" y="45909"/>
                  </a:lnTo>
                  <a:lnTo>
                    <a:pt x="38343" y="45909"/>
                  </a:lnTo>
                  <a:lnTo>
                    <a:pt x="39549" y="46129"/>
                  </a:lnTo>
                  <a:lnTo>
                    <a:pt x="40134" y="46165"/>
                  </a:lnTo>
                  <a:lnTo>
                    <a:pt x="40719" y="46202"/>
                  </a:lnTo>
                  <a:lnTo>
                    <a:pt x="40719" y="46202"/>
                  </a:lnTo>
                  <a:lnTo>
                    <a:pt x="41413" y="46165"/>
                  </a:lnTo>
                  <a:lnTo>
                    <a:pt x="41742" y="46129"/>
                  </a:lnTo>
                  <a:lnTo>
                    <a:pt x="42108" y="46055"/>
                  </a:lnTo>
                  <a:lnTo>
                    <a:pt x="42108" y="46055"/>
                  </a:lnTo>
                  <a:lnTo>
                    <a:pt x="42364" y="46019"/>
                  </a:lnTo>
                  <a:lnTo>
                    <a:pt x="42364" y="46019"/>
                  </a:lnTo>
                  <a:lnTo>
                    <a:pt x="42546" y="46055"/>
                  </a:lnTo>
                  <a:lnTo>
                    <a:pt x="42729" y="46092"/>
                  </a:lnTo>
                  <a:lnTo>
                    <a:pt x="42875" y="46238"/>
                  </a:lnTo>
                  <a:lnTo>
                    <a:pt x="43021" y="46384"/>
                  </a:lnTo>
                  <a:lnTo>
                    <a:pt x="43021" y="46384"/>
                  </a:lnTo>
                  <a:lnTo>
                    <a:pt x="43277" y="46677"/>
                  </a:lnTo>
                  <a:lnTo>
                    <a:pt x="43570" y="46969"/>
                  </a:lnTo>
                  <a:lnTo>
                    <a:pt x="44191" y="47444"/>
                  </a:lnTo>
                  <a:lnTo>
                    <a:pt x="44191" y="47444"/>
                  </a:lnTo>
                  <a:lnTo>
                    <a:pt x="44301" y="47554"/>
                  </a:lnTo>
                  <a:lnTo>
                    <a:pt x="44374" y="47664"/>
                  </a:lnTo>
                  <a:lnTo>
                    <a:pt x="44374" y="47664"/>
                  </a:lnTo>
                  <a:lnTo>
                    <a:pt x="44410" y="47883"/>
                  </a:lnTo>
                  <a:lnTo>
                    <a:pt x="44483" y="48066"/>
                  </a:lnTo>
                  <a:lnTo>
                    <a:pt x="44557" y="48212"/>
                  </a:lnTo>
                  <a:lnTo>
                    <a:pt x="44666" y="48358"/>
                  </a:lnTo>
                  <a:lnTo>
                    <a:pt x="44812" y="48468"/>
                  </a:lnTo>
                  <a:lnTo>
                    <a:pt x="44959" y="48541"/>
                  </a:lnTo>
                  <a:lnTo>
                    <a:pt x="45105" y="48578"/>
                  </a:lnTo>
                  <a:lnTo>
                    <a:pt x="45288" y="48578"/>
                  </a:lnTo>
                  <a:lnTo>
                    <a:pt x="45288" y="48578"/>
                  </a:lnTo>
                  <a:lnTo>
                    <a:pt x="45470" y="48578"/>
                  </a:lnTo>
                  <a:lnTo>
                    <a:pt x="45690" y="48541"/>
                  </a:lnTo>
                  <a:lnTo>
                    <a:pt x="45690" y="48541"/>
                  </a:lnTo>
                  <a:lnTo>
                    <a:pt x="45872" y="48431"/>
                  </a:lnTo>
                  <a:lnTo>
                    <a:pt x="46128" y="48322"/>
                  </a:lnTo>
                  <a:lnTo>
                    <a:pt x="46128" y="48322"/>
                  </a:lnTo>
                  <a:lnTo>
                    <a:pt x="46311" y="49455"/>
                  </a:lnTo>
                  <a:lnTo>
                    <a:pt x="46311" y="49455"/>
                  </a:lnTo>
                  <a:lnTo>
                    <a:pt x="46421" y="49893"/>
                  </a:lnTo>
                  <a:lnTo>
                    <a:pt x="46530" y="50295"/>
                  </a:lnTo>
                  <a:lnTo>
                    <a:pt x="46823" y="51136"/>
                  </a:lnTo>
                  <a:lnTo>
                    <a:pt x="47188" y="51940"/>
                  </a:lnTo>
                  <a:lnTo>
                    <a:pt x="47590" y="52744"/>
                  </a:lnTo>
                  <a:lnTo>
                    <a:pt x="47590" y="52744"/>
                  </a:lnTo>
                  <a:lnTo>
                    <a:pt x="47700" y="53073"/>
                  </a:lnTo>
                  <a:lnTo>
                    <a:pt x="47883" y="53366"/>
                  </a:lnTo>
                  <a:lnTo>
                    <a:pt x="47883" y="53366"/>
                  </a:lnTo>
                  <a:lnTo>
                    <a:pt x="48066" y="53731"/>
                  </a:lnTo>
                  <a:lnTo>
                    <a:pt x="48285" y="54097"/>
                  </a:lnTo>
                  <a:lnTo>
                    <a:pt x="48431" y="54462"/>
                  </a:lnTo>
                  <a:lnTo>
                    <a:pt x="48577" y="54864"/>
                  </a:lnTo>
                  <a:lnTo>
                    <a:pt x="48577" y="54864"/>
                  </a:lnTo>
                  <a:lnTo>
                    <a:pt x="48650" y="55084"/>
                  </a:lnTo>
                  <a:lnTo>
                    <a:pt x="48797" y="55303"/>
                  </a:lnTo>
                  <a:lnTo>
                    <a:pt x="48870" y="55376"/>
                  </a:lnTo>
                  <a:lnTo>
                    <a:pt x="48979" y="55449"/>
                  </a:lnTo>
                  <a:lnTo>
                    <a:pt x="49126" y="55486"/>
                  </a:lnTo>
                  <a:lnTo>
                    <a:pt x="49272" y="55522"/>
                  </a:lnTo>
                  <a:lnTo>
                    <a:pt x="49272" y="55522"/>
                  </a:lnTo>
                  <a:lnTo>
                    <a:pt x="49528" y="55266"/>
                  </a:lnTo>
                  <a:lnTo>
                    <a:pt x="49747" y="55011"/>
                  </a:lnTo>
                  <a:lnTo>
                    <a:pt x="49747" y="55011"/>
                  </a:lnTo>
                  <a:lnTo>
                    <a:pt x="50112" y="54645"/>
                  </a:lnTo>
                  <a:lnTo>
                    <a:pt x="50259" y="54462"/>
                  </a:lnTo>
                  <a:lnTo>
                    <a:pt x="50295" y="54353"/>
                  </a:lnTo>
                  <a:lnTo>
                    <a:pt x="50332" y="54243"/>
                  </a:lnTo>
                  <a:lnTo>
                    <a:pt x="50332" y="54243"/>
                  </a:lnTo>
                  <a:lnTo>
                    <a:pt x="50332" y="54024"/>
                  </a:lnTo>
                  <a:lnTo>
                    <a:pt x="50368" y="53768"/>
                  </a:lnTo>
                  <a:lnTo>
                    <a:pt x="50478" y="53293"/>
                  </a:lnTo>
                  <a:lnTo>
                    <a:pt x="50551" y="53073"/>
                  </a:lnTo>
                  <a:lnTo>
                    <a:pt x="50588" y="52817"/>
                  </a:lnTo>
                  <a:lnTo>
                    <a:pt x="50551" y="52598"/>
                  </a:lnTo>
                  <a:lnTo>
                    <a:pt x="50514" y="52342"/>
                  </a:lnTo>
                  <a:lnTo>
                    <a:pt x="50514" y="52342"/>
                  </a:lnTo>
                  <a:lnTo>
                    <a:pt x="50478" y="52160"/>
                  </a:lnTo>
                  <a:lnTo>
                    <a:pt x="50478" y="51977"/>
                  </a:lnTo>
                  <a:lnTo>
                    <a:pt x="50478" y="51831"/>
                  </a:lnTo>
                  <a:lnTo>
                    <a:pt x="50514" y="51648"/>
                  </a:lnTo>
                  <a:lnTo>
                    <a:pt x="50624" y="51538"/>
                  </a:lnTo>
                  <a:lnTo>
                    <a:pt x="50734" y="51392"/>
                  </a:lnTo>
                  <a:lnTo>
                    <a:pt x="50843" y="51282"/>
                  </a:lnTo>
                  <a:lnTo>
                    <a:pt x="51026" y="51173"/>
                  </a:lnTo>
                  <a:lnTo>
                    <a:pt x="51026" y="51173"/>
                  </a:lnTo>
                  <a:lnTo>
                    <a:pt x="51172" y="51063"/>
                  </a:lnTo>
                  <a:lnTo>
                    <a:pt x="51282" y="50953"/>
                  </a:lnTo>
                  <a:lnTo>
                    <a:pt x="51538" y="50697"/>
                  </a:lnTo>
                  <a:lnTo>
                    <a:pt x="51538" y="50697"/>
                  </a:lnTo>
                  <a:lnTo>
                    <a:pt x="53073" y="49126"/>
                  </a:lnTo>
                  <a:lnTo>
                    <a:pt x="53073" y="49126"/>
                  </a:lnTo>
                  <a:lnTo>
                    <a:pt x="53329" y="48870"/>
                  </a:lnTo>
                  <a:lnTo>
                    <a:pt x="53585" y="48578"/>
                  </a:lnTo>
                  <a:lnTo>
                    <a:pt x="53585" y="48578"/>
                  </a:lnTo>
                  <a:lnTo>
                    <a:pt x="53768" y="48322"/>
                  </a:lnTo>
                  <a:lnTo>
                    <a:pt x="53950" y="48029"/>
                  </a:lnTo>
                  <a:lnTo>
                    <a:pt x="53950" y="48029"/>
                  </a:lnTo>
                  <a:lnTo>
                    <a:pt x="54316" y="47993"/>
                  </a:lnTo>
                  <a:lnTo>
                    <a:pt x="54681" y="47993"/>
                  </a:lnTo>
                  <a:lnTo>
                    <a:pt x="55047" y="47920"/>
                  </a:lnTo>
                  <a:lnTo>
                    <a:pt x="55230" y="47846"/>
                  </a:lnTo>
                  <a:lnTo>
                    <a:pt x="55412" y="47737"/>
                  </a:lnTo>
                  <a:lnTo>
                    <a:pt x="55412" y="47737"/>
                  </a:lnTo>
                  <a:lnTo>
                    <a:pt x="55522" y="47664"/>
                  </a:lnTo>
                  <a:lnTo>
                    <a:pt x="55632" y="47664"/>
                  </a:lnTo>
                  <a:lnTo>
                    <a:pt x="55632" y="47664"/>
                  </a:lnTo>
                  <a:lnTo>
                    <a:pt x="55741" y="47700"/>
                  </a:lnTo>
                  <a:lnTo>
                    <a:pt x="55888" y="47773"/>
                  </a:lnTo>
                  <a:lnTo>
                    <a:pt x="55997" y="47883"/>
                  </a:lnTo>
                  <a:lnTo>
                    <a:pt x="56107" y="48066"/>
                  </a:lnTo>
                  <a:lnTo>
                    <a:pt x="56107" y="48066"/>
                  </a:lnTo>
                  <a:lnTo>
                    <a:pt x="56363" y="48468"/>
                  </a:lnTo>
                  <a:lnTo>
                    <a:pt x="56472" y="48614"/>
                  </a:lnTo>
                  <a:lnTo>
                    <a:pt x="56619" y="48797"/>
                  </a:lnTo>
                  <a:lnTo>
                    <a:pt x="56619" y="48797"/>
                  </a:lnTo>
                  <a:lnTo>
                    <a:pt x="56765" y="48906"/>
                  </a:lnTo>
                  <a:lnTo>
                    <a:pt x="56874" y="49053"/>
                  </a:lnTo>
                  <a:lnTo>
                    <a:pt x="56948" y="49162"/>
                  </a:lnTo>
                  <a:lnTo>
                    <a:pt x="57057" y="49309"/>
                  </a:lnTo>
                  <a:lnTo>
                    <a:pt x="57057" y="49309"/>
                  </a:lnTo>
                  <a:lnTo>
                    <a:pt x="57240" y="49491"/>
                  </a:lnTo>
                  <a:lnTo>
                    <a:pt x="57386" y="49674"/>
                  </a:lnTo>
                  <a:lnTo>
                    <a:pt x="57496" y="49893"/>
                  </a:lnTo>
                  <a:lnTo>
                    <a:pt x="57569" y="50113"/>
                  </a:lnTo>
                  <a:lnTo>
                    <a:pt x="57642" y="50588"/>
                  </a:lnTo>
                  <a:lnTo>
                    <a:pt x="57715" y="51063"/>
                  </a:lnTo>
                  <a:lnTo>
                    <a:pt x="57715" y="51063"/>
                  </a:lnTo>
                  <a:lnTo>
                    <a:pt x="57715" y="51100"/>
                  </a:lnTo>
                  <a:lnTo>
                    <a:pt x="57752" y="51136"/>
                  </a:lnTo>
                  <a:lnTo>
                    <a:pt x="57752" y="51136"/>
                  </a:lnTo>
                  <a:lnTo>
                    <a:pt x="57752" y="51136"/>
                  </a:lnTo>
                  <a:lnTo>
                    <a:pt x="57752" y="51136"/>
                  </a:lnTo>
                  <a:lnTo>
                    <a:pt x="57898" y="51209"/>
                  </a:lnTo>
                  <a:lnTo>
                    <a:pt x="58044" y="51209"/>
                  </a:lnTo>
                  <a:lnTo>
                    <a:pt x="58044" y="51209"/>
                  </a:lnTo>
                  <a:lnTo>
                    <a:pt x="58154" y="51209"/>
                  </a:lnTo>
                  <a:lnTo>
                    <a:pt x="58300" y="51173"/>
                  </a:lnTo>
                  <a:lnTo>
                    <a:pt x="58519" y="51026"/>
                  </a:lnTo>
                  <a:lnTo>
                    <a:pt x="58519" y="51026"/>
                  </a:lnTo>
                  <a:lnTo>
                    <a:pt x="58739" y="50917"/>
                  </a:lnTo>
                  <a:lnTo>
                    <a:pt x="58848" y="50880"/>
                  </a:lnTo>
                  <a:lnTo>
                    <a:pt x="58994" y="50880"/>
                  </a:lnTo>
                  <a:lnTo>
                    <a:pt x="58994" y="50880"/>
                  </a:lnTo>
                  <a:lnTo>
                    <a:pt x="59104" y="50880"/>
                  </a:lnTo>
                  <a:lnTo>
                    <a:pt x="59250" y="50990"/>
                  </a:lnTo>
                  <a:lnTo>
                    <a:pt x="59250" y="50990"/>
                  </a:lnTo>
                  <a:lnTo>
                    <a:pt x="59872" y="52598"/>
                  </a:lnTo>
                  <a:lnTo>
                    <a:pt x="59872" y="52598"/>
                  </a:lnTo>
                  <a:lnTo>
                    <a:pt x="59945" y="52854"/>
                  </a:lnTo>
                  <a:lnTo>
                    <a:pt x="60018" y="53146"/>
                  </a:lnTo>
                  <a:lnTo>
                    <a:pt x="60018" y="53658"/>
                  </a:lnTo>
                  <a:lnTo>
                    <a:pt x="59981" y="54170"/>
                  </a:lnTo>
                  <a:lnTo>
                    <a:pt x="59945" y="54682"/>
                  </a:lnTo>
                  <a:lnTo>
                    <a:pt x="59945" y="54682"/>
                  </a:lnTo>
                  <a:lnTo>
                    <a:pt x="59981" y="54974"/>
                  </a:lnTo>
                  <a:lnTo>
                    <a:pt x="60018" y="55230"/>
                  </a:lnTo>
                  <a:lnTo>
                    <a:pt x="60164" y="55449"/>
                  </a:lnTo>
                  <a:lnTo>
                    <a:pt x="60347" y="55669"/>
                  </a:lnTo>
                  <a:lnTo>
                    <a:pt x="60347" y="55669"/>
                  </a:lnTo>
                  <a:lnTo>
                    <a:pt x="60639" y="56034"/>
                  </a:lnTo>
                  <a:lnTo>
                    <a:pt x="60932" y="56400"/>
                  </a:lnTo>
                  <a:lnTo>
                    <a:pt x="61041" y="56582"/>
                  </a:lnTo>
                  <a:lnTo>
                    <a:pt x="61114" y="56802"/>
                  </a:lnTo>
                  <a:lnTo>
                    <a:pt x="61187" y="57057"/>
                  </a:lnTo>
                  <a:lnTo>
                    <a:pt x="61187" y="57313"/>
                  </a:lnTo>
                  <a:lnTo>
                    <a:pt x="61187" y="57313"/>
                  </a:lnTo>
                  <a:lnTo>
                    <a:pt x="61224" y="57460"/>
                  </a:lnTo>
                  <a:lnTo>
                    <a:pt x="61297" y="57606"/>
                  </a:lnTo>
                  <a:lnTo>
                    <a:pt x="61480" y="57935"/>
                  </a:lnTo>
                  <a:lnTo>
                    <a:pt x="61480" y="57935"/>
                  </a:lnTo>
                  <a:lnTo>
                    <a:pt x="61772" y="58556"/>
                  </a:lnTo>
                  <a:lnTo>
                    <a:pt x="61772" y="58556"/>
                  </a:lnTo>
                  <a:lnTo>
                    <a:pt x="61772" y="58556"/>
                  </a:lnTo>
                  <a:lnTo>
                    <a:pt x="61992" y="58739"/>
                  </a:lnTo>
                  <a:lnTo>
                    <a:pt x="61992" y="58739"/>
                  </a:lnTo>
                  <a:lnTo>
                    <a:pt x="61992" y="58739"/>
                  </a:lnTo>
                  <a:lnTo>
                    <a:pt x="62576" y="59068"/>
                  </a:lnTo>
                  <a:lnTo>
                    <a:pt x="62576" y="59068"/>
                  </a:lnTo>
                  <a:lnTo>
                    <a:pt x="62576" y="59068"/>
                  </a:lnTo>
                  <a:lnTo>
                    <a:pt x="62576" y="59068"/>
                  </a:lnTo>
                  <a:lnTo>
                    <a:pt x="62576" y="59068"/>
                  </a:lnTo>
                  <a:lnTo>
                    <a:pt x="63234" y="59251"/>
                  </a:lnTo>
                  <a:lnTo>
                    <a:pt x="63234" y="59251"/>
                  </a:lnTo>
                  <a:lnTo>
                    <a:pt x="63198" y="58995"/>
                  </a:lnTo>
                  <a:lnTo>
                    <a:pt x="63125" y="58739"/>
                  </a:lnTo>
                  <a:lnTo>
                    <a:pt x="62978" y="58264"/>
                  </a:lnTo>
                  <a:lnTo>
                    <a:pt x="62832" y="57788"/>
                  </a:lnTo>
                  <a:lnTo>
                    <a:pt x="62796" y="57569"/>
                  </a:lnTo>
                  <a:lnTo>
                    <a:pt x="62796" y="57313"/>
                  </a:lnTo>
                  <a:lnTo>
                    <a:pt x="62796" y="57313"/>
                  </a:lnTo>
                  <a:lnTo>
                    <a:pt x="62759" y="57167"/>
                  </a:lnTo>
                  <a:lnTo>
                    <a:pt x="62686" y="57057"/>
                  </a:lnTo>
                  <a:lnTo>
                    <a:pt x="62467" y="56802"/>
                  </a:lnTo>
                  <a:lnTo>
                    <a:pt x="62467" y="56802"/>
                  </a:lnTo>
                  <a:lnTo>
                    <a:pt x="62138" y="56546"/>
                  </a:lnTo>
                  <a:lnTo>
                    <a:pt x="61809" y="56290"/>
                  </a:lnTo>
                  <a:lnTo>
                    <a:pt x="61809" y="56290"/>
                  </a:lnTo>
                  <a:lnTo>
                    <a:pt x="61590" y="56107"/>
                  </a:lnTo>
                  <a:lnTo>
                    <a:pt x="61407" y="55924"/>
                  </a:lnTo>
                  <a:lnTo>
                    <a:pt x="61224" y="55705"/>
                  </a:lnTo>
                  <a:lnTo>
                    <a:pt x="61114" y="55449"/>
                  </a:lnTo>
                  <a:lnTo>
                    <a:pt x="61114" y="55449"/>
                  </a:lnTo>
                  <a:lnTo>
                    <a:pt x="61078" y="55266"/>
                  </a:lnTo>
                  <a:lnTo>
                    <a:pt x="60968" y="55120"/>
                  </a:lnTo>
                  <a:lnTo>
                    <a:pt x="60895" y="54974"/>
                  </a:lnTo>
                  <a:lnTo>
                    <a:pt x="60749" y="54828"/>
                  </a:lnTo>
                  <a:lnTo>
                    <a:pt x="60749" y="54828"/>
                  </a:lnTo>
                  <a:lnTo>
                    <a:pt x="60603" y="54645"/>
                  </a:lnTo>
                  <a:lnTo>
                    <a:pt x="60530" y="54462"/>
                  </a:lnTo>
                  <a:lnTo>
                    <a:pt x="60530" y="54243"/>
                  </a:lnTo>
                  <a:lnTo>
                    <a:pt x="60566" y="54024"/>
                  </a:lnTo>
                  <a:lnTo>
                    <a:pt x="60566" y="54024"/>
                  </a:lnTo>
                  <a:lnTo>
                    <a:pt x="60749" y="53402"/>
                  </a:lnTo>
                  <a:lnTo>
                    <a:pt x="60932" y="52781"/>
                  </a:lnTo>
                  <a:lnTo>
                    <a:pt x="60932" y="52781"/>
                  </a:lnTo>
                  <a:lnTo>
                    <a:pt x="61407" y="53000"/>
                  </a:lnTo>
                  <a:lnTo>
                    <a:pt x="61882" y="53293"/>
                  </a:lnTo>
                  <a:lnTo>
                    <a:pt x="62101" y="53439"/>
                  </a:lnTo>
                  <a:lnTo>
                    <a:pt x="62284" y="53622"/>
                  </a:lnTo>
                  <a:lnTo>
                    <a:pt x="62467" y="53841"/>
                  </a:lnTo>
                  <a:lnTo>
                    <a:pt x="62613" y="54060"/>
                  </a:lnTo>
                  <a:lnTo>
                    <a:pt x="62613" y="54060"/>
                  </a:lnTo>
                  <a:lnTo>
                    <a:pt x="62686" y="54133"/>
                  </a:lnTo>
                  <a:lnTo>
                    <a:pt x="62796" y="54170"/>
                  </a:lnTo>
                  <a:lnTo>
                    <a:pt x="62796" y="54170"/>
                  </a:lnTo>
                  <a:lnTo>
                    <a:pt x="63052" y="54316"/>
                  </a:lnTo>
                  <a:lnTo>
                    <a:pt x="63271" y="54499"/>
                  </a:lnTo>
                  <a:lnTo>
                    <a:pt x="63381" y="54645"/>
                  </a:lnTo>
                  <a:lnTo>
                    <a:pt x="63454" y="54755"/>
                  </a:lnTo>
                  <a:lnTo>
                    <a:pt x="63490" y="54901"/>
                  </a:lnTo>
                  <a:lnTo>
                    <a:pt x="63490" y="55084"/>
                  </a:lnTo>
                  <a:lnTo>
                    <a:pt x="63490" y="55084"/>
                  </a:lnTo>
                  <a:lnTo>
                    <a:pt x="63636" y="55047"/>
                  </a:lnTo>
                  <a:lnTo>
                    <a:pt x="63746" y="55011"/>
                  </a:lnTo>
                  <a:lnTo>
                    <a:pt x="63746" y="55011"/>
                  </a:lnTo>
                  <a:lnTo>
                    <a:pt x="64441" y="54535"/>
                  </a:lnTo>
                  <a:lnTo>
                    <a:pt x="65135" y="54024"/>
                  </a:lnTo>
                  <a:lnTo>
                    <a:pt x="65135" y="54024"/>
                  </a:lnTo>
                  <a:lnTo>
                    <a:pt x="65391" y="53768"/>
                  </a:lnTo>
                  <a:lnTo>
                    <a:pt x="65610" y="53475"/>
                  </a:lnTo>
                  <a:lnTo>
                    <a:pt x="65683" y="53293"/>
                  </a:lnTo>
                  <a:lnTo>
                    <a:pt x="65720" y="53146"/>
                  </a:lnTo>
                  <a:lnTo>
                    <a:pt x="65720" y="52964"/>
                  </a:lnTo>
                  <a:lnTo>
                    <a:pt x="65720" y="52817"/>
                  </a:lnTo>
                  <a:lnTo>
                    <a:pt x="65720" y="52817"/>
                  </a:lnTo>
                  <a:lnTo>
                    <a:pt x="65574" y="52160"/>
                  </a:lnTo>
                  <a:lnTo>
                    <a:pt x="65464" y="51867"/>
                  </a:lnTo>
                  <a:lnTo>
                    <a:pt x="65354" y="51575"/>
                  </a:lnTo>
                  <a:lnTo>
                    <a:pt x="65208" y="51282"/>
                  </a:lnTo>
                  <a:lnTo>
                    <a:pt x="64989" y="51026"/>
                  </a:lnTo>
                  <a:lnTo>
                    <a:pt x="64770" y="50771"/>
                  </a:lnTo>
                  <a:lnTo>
                    <a:pt x="64477" y="50551"/>
                  </a:lnTo>
                  <a:lnTo>
                    <a:pt x="64477" y="50551"/>
                  </a:lnTo>
                  <a:lnTo>
                    <a:pt x="64221" y="50332"/>
                  </a:lnTo>
                  <a:lnTo>
                    <a:pt x="64002" y="50076"/>
                  </a:lnTo>
                  <a:lnTo>
                    <a:pt x="63600" y="49528"/>
                  </a:lnTo>
                  <a:lnTo>
                    <a:pt x="63600" y="49528"/>
                  </a:lnTo>
                  <a:lnTo>
                    <a:pt x="63527" y="49345"/>
                  </a:lnTo>
                  <a:lnTo>
                    <a:pt x="63490" y="49199"/>
                  </a:lnTo>
                  <a:lnTo>
                    <a:pt x="63490" y="49199"/>
                  </a:lnTo>
                  <a:lnTo>
                    <a:pt x="63563" y="48943"/>
                  </a:lnTo>
                  <a:lnTo>
                    <a:pt x="63673" y="48760"/>
                  </a:lnTo>
                  <a:lnTo>
                    <a:pt x="63819" y="48541"/>
                  </a:lnTo>
                  <a:lnTo>
                    <a:pt x="64002" y="48395"/>
                  </a:lnTo>
                  <a:lnTo>
                    <a:pt x="64221" y="48249"/>
                  </a:lnTo>
                  <a:lnTo>
                    <a:pt x="64477" y="48139"/>
                  </a:lnTo>
                  <a:lnTo>
                    <a:pt x="64733" y="48066"/>
                  </a:lnTo>
                  <a:lnTo>
                    <a:pt x="64989" y="48029"/>
                  </a:lnTo>
                  <a:lnTo>
                    <a:pt x="64989" y="48029"/>
                  </a:lnTo>
                  <a:lnTo>
                    <a:pt x="65172" y="48066"/>
                  </a:lnTo>
                  <a:lnTo>
                    <a:pt x="65172" y="48066"/>
                  </a:lnTo>
                  <a:lnTo>
                    <a:pt x="65501" y="48724"/>
                  </a:lnTo>
                  <a:lnTo>
                    <a:pt x="65501" y="48724"/>
                  </a:lnTo>
                  <a:lnTo>
                    <a:pt x="65172" y="48906"/>
                  </a:lnTo>
                  <a:lnTo>
                    <a:pt x="65172" y="48906"/>
                  </a:lnTo>
                  <a:lnTo>
                    <a:pt x="65025" y="49053"/>
                  </a:lnTo>
                  <a:lnTo>
                    <a:pt x="64952" y="49235"/>
                  </a:lnTo>
                  <a:lnTo>
                    <a:pt x="64952" y="49418"/>
                  </a:lnTo>
                  <a:lnTo>
                    <a:pt x="65062" y="49601"/>
                  </a:lnTo>
                  <a:lnTo>
                    <a:pt x="65062" y="49601"/>
                  </a:lnTo>
                  <a:lnTo>
                    <a:pt x="65135" y="49674"/>
                  </a:lnTo>
                  <a:lnTo>
                    <a:pt x="65245" y="49747"/>
                  </a:lnTo>
                  <a:lnTo>
                    <a:pt x="65318" y="49747"/>
                  </a:lnTo>
                  <a:lnTo>
                    <a:pt x="65427" y="49784"/>
                  </a:lnTo>
                  <a:lnTo>
                    <a:pt x="65427" y="49784"/>
                  </a:lnTo>
                  <a:lnTo>
                    <a:pt x="65610" y="49747"/>
                  </a:lnTo>
                  <a:lnTo>
                    <a:pt x="65756" y="49674"/>
                  </a:lnTo>
                  <a:lnTo>
                    <a:pt x="65756" y="49674"/>
                  </a:lnTo>
                  <a:lnTo>
                    <a:pt x="65866" y="49601"/>
                  </a:lnTo>
                  <a:lnTo>
                    <a:pt x="65976" y="49528"/>
                  </a:lnTo>
                  <a:lnTo>
                    <a:pt x="66049" y="49418"/>
                  </a:lnTo>
                  <a:lnTo>
                    <a:pt x="66085" y="49309"/>
                  </a:lnTo>
                  <a:lnTo>
                    <a:pt x="66085" y="49199"/>
                  </a:lnTo>
                  <a:lnTo>
                    <a:pt x="66085" y="49053"/>
                  </a:lnTo>
                  <a:lnTo>
                    <a:pt x="66049" y="48943"/>
                  </a:lnTo>
                  <a:lnTo>
                    <a:pt x="65976" y="48797"/>
                  </a:lnTo>
                  <a:lnTo>
                    <a:pt x="65976" y="48797"/>
                  </a:lnTo>
                  <a:lnTo>
                    <a:pt x="65903" y="48614"/>
                  </a:lnTo>
                  <a:lnTo>
                    <a:pt x="65830" y="48468"/>
                  </a:lnTo>
                  <a:lnTo>
                    <a:pt x="65830" y="48285"/>
                  </a:lnTo>
                  <a:lnTo>
                    <a:pt x="65903" y="48102"/>
                  </a:lnTo>
                  <a:lnTo>
                    <a:pt x="65903" y="48102"/>
                  </a:lnTo>
                  <a:lnTo>
                    <a:pt x="66816" y="47737"/>
                  </a:lnTo>
                  <a:lnTo>
                    <a:pt x="66816" y="47737"/>
                  </a:lnTo>
                  <a:lnTo>
                    <a:pt x="67840" y="47335"/>
                  </a:lnTo>
                  <a:lnTo>
                    <a:pt x="67840" y="47335"/>
                  </a:lnTo>
                  <a:lnTo>
                    <a:pt x="68278" y="47152"/>
                  </a:lnTo>
                  <a:lnTo>
                    <a:pt x="68681" y="46933"/>
                  </a:lnTo>
                  <a:lnTo>
                    <a:pt x="69046" y="46713"/>
                  </a:lnTo>
                  <a:lnTo>
                    <a:pt x="69375" y="46421"/>
                  </a:lnTo>
                  <a:lnTo>
                    <a:pt x="69667" y="46092"/>
                  </a:lnTo>
                  <a:lnTo>
                    <a:pt x="69923" y="45726"/>
                  </a:lnTo>
                  <a:lnTo>
                    <a:pt x="70069" y="45288"/>
                  </a:lnTo>
                  <a:lnTo>
                    <a:pt x="70179" y="44813"/>
                  </a:lnTo>
                  <a:lnTo>
                    <a:pt x="70179" y="44813"/>
                  </a:lnTo>
                  <a:lnTo>
                    <a:pt x="70252" y="44666"/>
                  </a:lnTo>
                  <a:lnTo>
                    <a:pt x="70325" y="44520"/>
                  </a:lnTo>
                  <a:lnTo>
                    <a:pt x="70325" y="44520"/>
                  </a:lnTo>
                  <a:lnTo>
                    <a:pt x="70837" y="43460"/>
                  </a:lnTo>
                  <a:lnTo>
                    <a:pt x="70837" y="43460"/>
                  </a:lnTo>
                  <a:lnTo>
                    <a:pt x="70947" y="43131"/>
                  </a:lnTo>
                  <a:lnTo>
                    <a:pt x="70983" y="42949"/>
                  </a:lnTo>
                  <a:lnTo>
                    <a:pt x="70983" y="42839"/>
                  </a:lnTo>
                  <a:lnTo>
                    <a:pt x="70947" y="42693"/>
                  </a:lnTo>
                  <a:lnTo>
                    <a:pt x="70910" y="42583"/>
                  </a:lnTo>
                  <a:lnTo>
                    <a:pt x="70800" y="42473"/>
                  </a:lnTo>
                  <a:lnTo>
                    <a:pt x="70691" y="42400"/>
                  </a:lnTo>
                  <a:lnTo>
                    <a:pt x="70691" y="42400"/>
                  </a:lnTo>
                  <a:lnTo>
                    <a:pt x="70654" y="41852"/>
                  </a:lnTo>
                  <a:lnTo>
                    <a:pt x="70618" y="41596"/>
                  </a:lnTo>
                  <a:lnTo>
                    <a:pt x="70545" y="41377"/>
                  </a:lnTo>
                  <a:lnTo>
                    <a:pt x="70545" y="41377"/>
                  </a:lnTo>
                  <a:lnTo>
                    <a:pt x="70325" y="40938"/>
                  </a:lnTo>
                  <a:lnTo>
                    <a:pt x="70069" y="40463"/>
                  </a:lnTo>
                  <a:lnTo>
                    <a:pt x="69485" y="39622"/>
                  </a:lnTo>
                  <a:lnTo>
                    <a:pt x="69485" y="39622"/>
                  </a:lnTo>
                  <a:lnTo>
                    <a:pt x="69412" y="39586"/>
                  </a:lnTo>
                  <a:lnTo>
                    <a:pt x="69375" y="39549"/>
                  </a:lnTo>
                  <a:lnTo>
                    <a:pt x="69375" y="39549"/>
                  </a:lnTo>
                  <a:lnTo>
                    <a:pt x="69119" y="39330"/>
                  </a:lnTo>
                  <a:lnTo>
                    <a:pt x="69046" y="39257"/>
                  </a:lnTo>
                  <a:lnTo>
                    <a:pt x="69009" y="39147"/>
                  </a:lnTo>
                  <a:lnTo>
                    <a:pt x="69009" y="39038"/>
                  </a:lnTo>
                  <a:lnTo>
                    <a:pt x="69046" y="38928"/>
                  </a:lnTo>
                  <a:lnTo>
                    <a:pt x="69192" y="38635"/>
                  </a:lnTo>
                  <a:lnTo>
                    <a:pt x="69192" y="38635"/>
                  </a:lnTo>
                  <a:lnTo>
                    <a:pt x="69302" y="38416"/>
                  </a:lnTo>
                  <a:lnTo>
                    <a:pt x="69448" y="38233"/>
                  </a:lnTo>
                  <a:lnTo>
                    <a:pt x="69631" y="38087"/>
                  </a:lnTo>
                  <a:lnTo>
                    <a:pt x="69887" y="37978"/>
                  </a:lnTo>
                  <a:lnTo>
                    <a:pt x="69887" y="37978"/>
                  </a:lnTo>
                  <a:lnTo>
                    <a:pt x="69996" y="37941"/>
                  </a:lnTo>
                  <a:lnTo>
                    <a:pt x="70106" y="37831"/>
                  </a:lnTo>
                  <a:lnTo>
                    <a:pt x="70362" y="37539"/>
                  </a:lnTo>
                  <a:lnTo>
                    <a:pt x="70362" y="37539"/>
                  </a:lnTo>
                  <a:lnTo>
                    <a:pt x="69814" y="37320"/>
                  </a:lnTo>
                  <a:lnTo>
                    <a:pt x="69594" y="37247"/>
                  </a:lnTo>
                  <a:lnTo>
                    <a:pt x="69338" y="37210"/>
                  </a:lnTo>
                  <a:lnTo>
                    <a:pt x="69338" y="37210"/>
                  </a:lnTo>
                  <a:lnTo>
                    <a:pt x="69229" y="37210"/>
                  </a:lnTo>
                  <a:lnTo>
                    <a:pt x="69083" y="37247"/>
                  </a:lnTo>
                  <a:lnTo>
                    <a:pt x="68973" y="37320"/>
                  </a:lnTo>
                  <a:lnTo>
                    <a:pt x="68827" y="37429"/>
                  </a:lnTo>
                  <a:lnTo>
                    <a:pt x="68827" y="37429"/>
                  </a:lnTo>
                  <a:lnTo>
                    <a:pt x="68754" y="37466"/>
                  </a:lnTo>
                  <a:lnTo>
                    <a:pt x="68607" y="37466"/>
                  </a:lnTo>
                  <a:lnTo>
                    <a:pt x="68607" y="37466"/>
                  </a:lnTo>
                  <a:lnTo>
                    <a:pt x="68461" y="37466"/>
                  </a:lnTo>
                  <a:lnTo>
                    <a:pt x="68315" y="37393"/>
                  </a:lnTo>
                  <a:lnTo>
                    <a:pt x="68315" y="37393"/>
                  </a:lnTo>
                  <a:lnTo>
                    <a:pt x="68132" y="37247"/>
                  </a:lnTo>
                  <a:lnTo>
                    <a:pt x="67949" y="37100"/>
                  </a:lnTo>
                  <a:lnTo>
                    <a:pt x="67584" y="36771"/>
                  </a:lnTo>
                  <a:lnTo>
                    <a:pt x="67584" y="36771"/>
                  </a:lnTo>
                  <a:lnTo>
                    <a:pt x="68169" y="36077"/>
                  </a:lnTo>
                  <a:lnTo>
                    <a:pt x="68717" y="35382"/>
                  </a:lnTo>
                  <a:lnTo>
                    <a:pt x="68717" y="35382"/>
                  </a:lnTo>
                  <a:lnTo>
                    <a:pt x="68863" y="35163"/>
                  </a:lnTo>
                  <a:lnTo>
                    <a:pt x="68973" y="35127"/>
                  </a:lnTo>
                  <a:lnTo>
                    <a:pt x="69083" y="35090"/>
                  </a:lnTo>
                  <a:lnTo>
                    <a:pt x="69083" y="35090"/>
                  </a:lnTo>
                  <a:lnTo>
                    <a:pt x="69302" y="35127"/>
                  </a:lnTo>
                  <a:lnTo>
                    <a:pt x="69302" y="35127"/>
                  </a:lnTo>
                  <a:lnTo>
                    <a:pt x="69375" y="36515"/>
                  </a:lnTo>
                  <a:lnTo>
                    <a:pt x="69375" y="36515"/>
                  </a:lnTo>
                  <a:lnTo>
                    <a:pt x="69814" y="36150"/>
                  </a:lnTo>
                  <a:lnTo>
                    <a:pt x="70216" y="35894"/>
                  </a:lnTo>
                  <a:lnTo>
                    <a:pt x="70216" y="35894"/>
                  </a:lnTo>
                  <a:lnTo>
                    <a:pt x="70472" y="35784"/>
                  </a:lnTo>
                  <a:lnTo>
                    <a:pt x="70691" y="35748"/>
                  </a:lnTo>
                  <a:lnTo>
                    <a:pt x="70691" y="35748"/>
                  </a:lnTo>
                  <a:lnTo>
                    <a:pt x="70800" y="35748"/>
                  </a:lnTo>
                  <a:lnTo>
                    <a:pt x="70874" y="35784"/>
                  </a:lnTo>
                  <a:lnTo>
                    <a:pt x="70983" y="35821"/>
                  </a:lnTo>
                  <a:lnTo>
                    <a:pt x="71056" y="35894"/>
                  </a:lnTo>
                  <a:lnTo>
                    <a:pt x="71166" y="36113"/>
                  </a:lnTo>
                  <a:lnTo>
                    <a:pt x="71276" y="36406"/>
                  </a:lnTo>
                  <a:lnTo>
                    <a:pt x="71276" y="36406"/>
                  </a:lnTo>
                  <a:lnTo>
                    <a:pt x="71422" y="37100"/>
                  </a:lnTo>
                  <a:lnTo>
                    <a:pt x="71422" y="37100"/>
                  </a:lnTo>
                  <a:lnTo>
                    <a:pt x="72153" y="37247"/>
                  </a:lnTo>
                  <a:lnTo>
                    <a:pt x="72153" y="37247"/>
                  </a:lnTo>
                  <a:lnTo>
                    <a:pt x="72628" y="39293"/>
                  </a:lnTo>
                  <a:lnTo>
                    <a:pt x="72628" y="39293"/>
                  </a:lnTo>
                  <a:lnTo>
                    <a:pt x="72920" y="39220"/>
                  </a:lnTo>
                  <a:lnTo>
                    <a:pt x="73176" y="39147"/>
                  </a:lnTo>
                  <a:lnTo>
                    <a:pt x="73176" y="39147"/>
                  </a:lnTo>
                  <a:lnTo>
                    <a:pt x="73469" y="39111"/>
                  </a:lnTo>
                  <a:lnTo>
                    <a:pt x="73688" y="39038"/>
                  </a:lnTo>
                  <a:lnTo>
                    <a:pt x="73834" y="38928"/>
                  </a:lnTo>
                  <a:lnTo>
                    <a:pt x="73944" y="38782"/>
                  </a:lnTo>
                  <a:lnTo>
                    <a:pt x="73980" y="38599"/>
                  </a:lnTo>
                  <a:lnTo>
                    <a:pt x="73980" y="38416"/>
                  </a:lnTo>
                  <a:lnTo>
                    <a:pt x="73980" y="38160"/>
                  </a:lnTo>
                  <a:lnTo>
                    <a:pt x="73944" y="37868"/>
                  </a:lnTo>
                  <a:lnTo>
                    <a:pt x="73944" y="37868"/>
                  </a:lnTo>
                  <a:lnTo>
                    <a:pt x="73834" y="37612"/>
                  </a:lnTo>
                  <a:lnTo>
                    <a:pt x="73725" y="37429"/>
                  </a:lnTo>
                  <a:lnTo>
                    <a:pt x="73725" y="37429"/>
                  </a:lnTo>
                  <a:lnTo>
                    <a:pt x="73249" y="36771"/>
                  </a:lnTo>
                  <a:lnTo>
                    <a:pt x="72774" y="36150"/>
                  </a:lnTo>
                  <a:lnTo>
                    <a:pt x="72774" y="36150"/>
                  </a:lnTo>
                  <a:lnTo>
                    <a:pt x="72555" y="35894"/>
                  </a:lnTo>
                  <a:lnTo>
                    <a:pt x="72482" y="35784"/>
                  </a:lnTo>
                  <a:lnTo>
                    <a:pt x="72445" y="35711"/>
                  </a:lnTo>
                  <a:lnTo>
                    <a:pt x="72482" y="35602"/>
                  </a:lnTo>
                  <a:lnTo>
                    <a:pt x="72518" y="35529"/>
                  </a:lnTo>
                  <a:lnTo>
                    <a:pt x="72701" y="35236"/>
                  </a:lnTo>
                  <a:lnTo>
                    <a:pt x="72701" y="35236"/>
                  </a:lnTo>
                  <a:lnTo>
                    <a:pt x="72884" y="34980"/>
                  </a:lnTo>
                  <a:lnTo>
                    <a:pt x="73030" y="34724"/>
                  </a:lnTo>
                  <a:lnTo>
                    <a:pt x="73067" y="34578"/>
                  </a:lnTo>
                  <a:lnTo>
                    <a:pt x="73103" y="34432"/>
                  </a:lnTo>
                  <a:lnTo>
                    <a:pt x="73103" y="34249"/>
                  </a:lnTo>
                  <a:lnTo>
                    <a:pt x="73103" y="34103"/>
                  </a:lnTo>
                  <a:lnTo>
                    <a:pt x="73103" y="34103"/>
                  </a:lnTo>
                  <a:lnTo>
                    <a:pt x="73067" y="33884"/>
                  </a:lnTo>
                  <a:lnTo>
                    <a:pt x="73140" y="33701"/>
                  </a:lnTo>
                  <a:lnTo>
                    <a:pt x="73213" y="33518"/>
                  </a:lnTo>
                  <a:lnTo>
                    <a:pt x="73396" y="33336"/>
                  </a:lnTo>
                  <a:lnTo>
                    <a:pt x="73396" y="33336"/>
                  </a:lnTo>
                  <a:lnTo>
                    <a:pt x="73615" y="33116"/>
                  </a:lnTo>
                  <a:lnTo>
                    <a:pt x="73834" y="32860"/>
                  </a:lnTo>
                  <a:lnTo>
                    <a:pt x="73834" y="32860"/>
                  </a:lnTo>
                  <a:lnTo>
                    <a:pt x="74200" y="32933"/>
                  </a:lnTo>
                  <a:lnTo>
                    <a:pt x="74492" y="32970"/>
                  </a:lnTo>
                  <a:lnTo>
                    <a:pt x="74492" y="32970"/>
                  </a:lnTo>
                  <a:lnTo>
                    <a:pt x="74711" y="32933"/>
                  </a:lnTo>
                  <a:lnTo>
                    <a:pt x="74858" y="32824"/>
                  </a:lnTo>
                  <a:lnTo>
                    <a:pt x="75040" y="32604"/>
                  </a:lnTo>
                  <a:lnTo>
                    <a:pt x="75223" y="32276"/>
                  </a:lnTo>
                  <a:lnTo>
                    <a:pt x="75223" y="32276"/>
                  </a:lnTo>
                  <a:lnTo>
                    <a:pt x="75552" y="31618"/>
                  </a:lnTo>
                  <a:lnTo>
                    <a:pt x="75845" y="30923"/>
                  </a:lnTo>
                  <a:lnTo>
                    <a:pt x="76100" y="30229"/>
                  </a:lnTo>
                  <a:lnTo>
                    <a:pt x="76247" y="29498"/>
                  </a:lnTo>
                  <a:lnTo>
                    <a:pt x="76247" y="29498"/>
                  </a:lnTo>
                  <a:lnTo>
                    <a:pt x="76356" y="28913"/>
                  </a:lnTo>
                  <a:lnTo>
                    <a:pt x="76503" y="28328"/>
                  </a:lnTo>
                  <a:lnTo>
                    <a:pt x="76503" y="28036"/>
                  </a:lnTo>
                  <a:lnTo>
                    <a:pt x="76503" y="27707"/>
                  </a:lnTo>
                  <a:lnTo>
                    <a:pt x="76466" y="27414"/>
                  </a:lnTo>
                  <a:lnTo>
                    <a:pt x="76356" y="27122"/>
                  </a:lnTo>
                  <a:lnTo>
                    <a:pt x="76356" y="27122"/>
                  </a:lnTo>
                  <a:lnTo>
                    <a:pt x="76137" y="26610"/>
                  </a:lnTo>
                  <a:lnTo>
                    <a:pt x="76137" y="26610"/>
                  </a:lnTo>
                  <a:lnTo>
                    <a:pt x="76064" y="26281"/>
                  </a:lnTo>
                  <a:lnTo>
                    <a:pt x="76027" y="25916"/>
                  </a:lnTo>
                  <a:lnTo>
                    <a:pt x="76064" y="25550"/>
                  </a:lnTo>
                  <a:lnTo>
                    <a:pt x="76174" y="25075"/>
                  </a:lnTo>
                  <a:lnTo>
                    <a:pt x="76174" y="25075"/>
                  </a:lnTo>
                  <a:lnTo>
                    <a:pt x="76356" y="25367"/>
                  </a:lnTo>
                  <a:lnTo>
                    <a:pt x="76466" y="25550"/>
                  </a:lnTo>
                  <a:lnTo>
                    <a:pt x="76466" y="25550"/>
                  </a:lnTo>
                  <a:lnTo>
                    <a:pt x="77965" y="29863"/>
                  </a:lnTo>
                  <a:lnTo>
                    <a:pt x="77965" y="29863"/>
                  </a:lnTo>
                  <a:lnTo>
                    <a:pt x="78732" y="29461"/>
                  </a:lnTo>
                  <a:lnTo>
                    <a:pt x="78732" y="29461"/>
                  </a:lnTo>
                  <a:lnTo>
                    <a:pt x="78330" y="28949"/>
                  </a:lnTo>
                  <a:lnTo>
                    <a:pt x="78330" y="28949"/>
                  </a:lnTo>
                  <a:lnTo>
                    <a:pt x="78147" y="28693"/>
                  </a:lnTo>
                  <a:lnTo>
                    <a:pt x="77965" y="28438"/>
                  </a:lnTo>
                  <a:lnTo>
                    <a:pt x="77965" y="28438"/>
                  </a:lnTo>
                  <a:lnTo>
                    <a:pt x="77891" y="28218"/>
                  </a:lnTo>
                  <a:lnTo>
                    <a:pt x="77818" y="28036"/>
                  </a:lnTo>
                  <a:lnTo>
                    <a:pt x="77782" y="27853"/>
                  </a:lnTo>
                  <a:lnTo>
                    <a:pt x="77782" y="27670"/>
                  </a:lnTo>
                  <a:lnTo>
                    <a:pt x="77818" y="27487"/>
                  </a:lnTo>
                  <a:lnTo>
                    <a:pt x="77928" y="27341"/>
                  </a:lnTo>
                  <a:lnTo>
                    <a:pt x="78038" y="27158"/>
                  </a:lnTo>
                  <a:lnTo>
                    <a:pt x="78184" y="26976"/>
                  </a:lnTo>
                  <a:lnTo>
                    <a:pt x="78184" y="26976"/>
                  </a:lnTo>
                  <a:lnTo>
                    <a:pt x="77672" y="26025"/>
                  </a:lnTo>
                  <a:lnTo>
                    <a:pt x="77672" y="26025"/>
                  </a:lnTo>
                  <a:lnTo>
                    <a:pt x="77343" y="25513"/>
                  </a:lnTo>
                  <a:lnTo>
                    <a:pt x="77014" y="25002"/>
                  </a:lnTo>
                  <a:lnTo>
                    <a:pt x="76868" y="24746"/>
                  </a:lnTo>
                  <a:lnTo>
                    <a:pt x="76722" y="24453"/>
                  </a:lnTo>
                  <a:lnTo>
                    <a:pt x="76612" y="24198"/>
                  </a:lnTo>
                  <a:lnTo>
                    <a:pt x="76539" y="23869"/>
                  </a:lnTo>
                  <a:lnTo>
                    <a:pt x="76539" y="23869"/>
                  </a:lnTo>
                  <a:lnTo>
                    <a:pt x="76466" y="23576"/>
                  </a:lnTo>
                  <a:lnTo>
                    <a:pt x="76283" y="23320"/>
                  </a:lnTo>
                  <a:lnTo>
                    <a:pt x="76064" y="23065"/>
                  </a:lnTo>
                  <a:lnTo>
                    <a:pt x="75808" y="22845"/>
                  </a:lnTo>
                  <a:lnTo>
                    <a:pt x="75808" y="22845"/>
                  </a:lnTo>
                  <a:lnTo>
                    <a:pt x="75698" y="23138"/>
                  </a:lnTo>
                  <a:lnTo>
                    <a:pt x="75625" y="23320"/>
                  </a:lnTo>
                  <a:lnTo>
                    <a:pt x="75516" y="23430"/>
                  </a:lnTo>
                  <a:lnTo>
                    <a:pt x="75369" y="23467"/>
                  </a:lnTo>
                  <a:lnTo>
                    <a:pt x="75369" y="23467"/>
                  </a:lnTo>
                  <a:lnTo>
                    <a:pt x="75296" y="23467"/>
                  </a:lnTo>
                  <a:lnTo>
                    <a:pt x="75150" y="23430"/>
                  </a:lnTo>
                  <a:lnTo>
                    <a:pt x="74821" y="23247"/>
                  </a:lnTo>
                  <a:lnTo>
                    <a:pt x="74821" y="23247"/>
                  </a:lnTo>
                  <a:lnTo>
                    <a:pt x="74529" y="23101"/>
                  </a:lnTo>
                  <a:lnTo>
                    <a:pt x="74236" y="23065"/>
                  </a:lnTo>
                  <a:lnTo>
                    <a:pt x="74236" y="23065"/>
                  </a:lnTo>
                  <a:lnTo>
                    <a:pt x="74054" y="23101"/>
                  </a:lnTo>
                  <a:lnTo>
                    <a:pt x="73871" y="23138"/>
                  </a:lnTo>
                  <a:lnTo>
                    <a:pt x="73725" y="23211"/>
                  </a:lnTo>
                  <a:lnTo>
                    <a:pt x="73578" y="23320"/>
                  </a:lnTo>
                  <a:lnTo>
                    <a:pt x="73578" y="23320"/>
                  </a:lnTo>
                  <a:lnTo>
                    <a:pt x="72043" y="22699"/>
                  </a:lnTo>
                  <a:lnTo>
                    <a:pt x="72043" y="22699"/>
                  </a:lnTo>
                  <a:lnTo>
                    <a:pt x="72299" y="21858"/>
                  </a:lnTo>
                  <a:lnTo>
                    <a:pt x="72445" y="21420"/>
                  </a:lnTo>
                  <a:lnTo>
                    <a:pt x="72628" y="20981"/>
                  </a:lnTo>
                  <a:lnTo>
                    <a:pt x="72628" y="20981"/>
                  </a:lnTo>
                  <a:lnTo>
                    <a:pt x="72774" y="20689"/>
                  </a:lnTo>
                  <a:lnTo>
                    <a:pt x="72884" y="20360"/>
                  </a:lnTo>
                  <a:lnTo>
                    <a:pt x="73030" y="19738"/>
                  </a:lnTo>
                  <a:lnTo>
                    <a:pt x="73176" y="19117"/>
                  </a:lnTo>
                  <a:lnTo>
                    <a:pt x="73323" y="18459"/>
                  </a:lnTo>
                  <a:lnTo>
                    <a:pt x="73323" y="18459"/>
                  </a:lnTo>
                  <a:lnTo>
                    <a:pt x="73396" y="18203"/>
                  </a:lnTo>
                  <a:lnTo>
                    <a:pt x="73505" y="18020"/>
                  </a:lnTo>
                  <a:lnTo>
                    <a:pt x="73578" y="17947"/>
                  </a:lnTo>
                  <a:lnTo>
                    <a:pt x="73652" y="17874"/>
                  </a:lnTo>
                  <a:lnTo>
                    <a:pt x="73761" y="17801"/>
                  </a:lnTo>
                  <a:lnTo>
                    <a:pt x="73871" y="17765"/>
                  </a:lnTo>
                  <a:lnTo>
                    <a:pt x="73871" y="17765"/>
                  </a:lnTo>
                  <a:lnTo>
                    <a:pt x="74273" y="17691"/>
                  </a:lnTo>
                  <a:lnTo>
                    <a:pt x="74675" y="17545"/>
                  </a:lnTo>
                  <a:lnTo>
                    <a:pt x="74675" y="17545"/>
                  </a:lnTo>
                  <a:lnTo>
                    <a:pt x="74894" y="17472"/>
                  </a:lnTo>
                  <a:lnTo>
                    <a:pt x="75150" y="17399"/>
                  </a:lnTo>
                  <a:lnTo>
                    <a:pt x="75625" y="17326"/>
                  </a:lnTo>
                  <a:lnTo>
                    <a:pt x="75845" y="17253"/>
                  </a:lnTo>
                  <a:lnTo>
                    <a:pt x="76064" y="17143"/>
                  </a:lnTo>
                  <a:lnTo>
                    <a:pt x="76247" y="16960"/>
                  </a:lnTo>
                  <a:lnTo>
                    <a:pt x="76393" y="16741"/>
                  </a:lnTo>
                  <a:lnTo>
                    <a:pt x="77343" y="16741"/>
                  </a:lnTo>
                  <a:lnTo>
                    <a:pt x="77343" y="16741"/>
                  </a:lnTo>
                  <a:lnTo>
                    <a:pt x="77599" y="17289"/>
                  </a:lnTo>
                  <a:lnTo>
                    <a:pt x="77599" y="17289"/>
                  </a:lnTo>
                  <a:lnTo>
                    <a:pt x="77965" y="17180"/>
                  </a:lnTo>
                  <a:lnTo>
                    <a:pt x="78330" y="16997"/>
                  </a:lnTo>
                  <a:lnTo>
                    <a:pt x="78696" y="16778"/>
                  </a:lnTo>
                  <a:lnTo>
                    <a:pt x="79061" y="16522"/>
                  </a:lnTo>
                  <a:lnTo>
                    <a:pt x="79061" y="16522"/>
                  </a:lnTo>
                  <a:lnTo>
                    <a:pt x="78659" y="16229"/>
                  </a:lnTo>
                  <a:lnTo>
                    <a:pt x="78659" y="16229"/>
                  </a:lnTo>
                  <a:lnTo>
                    <a:pt x="78513" y="16083"/>
                  </a:lnTo>
                  <a:lnTo>
                    <a:pt x="78440" y="15937"/>
                  </a:lnTo>
                  <a:lnTo>
                    <a:pt x="78440" y="15754"/>
                  </a:lnTo>
                  <a:lnTo>
                    <a:pt x="78476" y="15571"/>
                  </a:lnTo>
                  <a:lnTo>
                    <a:pt x="78476" y="15571"/>
                  </a:lnTo>
                  <a:lnTo>
                    <a:pt x="78586" y="14950"/>
                  </a:lnTo>
                  <a:lnTo>
                    <a:pt x="78622" y="14621"/>
                  </a:lnTo>
                  <a:lnTo>
                    <a:pt x="78659" y="14329"/>
                  </a:lnTo>
                  <a:lnTo>
                    <a:pt x="78659" y="14329"/>
                  </a:lnTo>
                  <a:lnTo>
                    <a:pt x="78659" y="14183"/>
                  </a:lnTo>
                  <a:lnTo>
                    <a:pt x="78696" y="14036"/>
                  </a:lnTo>
                  <a:lnTo>
                    <a:pt x="78732" y="13927"/>
                  </a:lnTo>
                  <a:lnTo>
                    <a:pt x="78805" y="13817"/>
                  </a:lnTo>
                  <a:lnTo>
                    <a:pt x="78988" y="13671"/>
                  </a:lnTo>
                  <a:lnTo>
                    <a:pt x="79207" y="13561"/>
                  </a:lnTo>
                  <a:lnTo>
                    <a:pt x="79207" y="13561"/>
                  </a:lnTo>
                  <a:lnTo>
                    <a:pt x="79390" y="13525"/>
                  </a:lnTo>
                  <a:lnTo>
                    <a:pt x="79609" y="13525"/>
                  </a:lnTo>
                  <a:lnTo>
                    <a:pt x="80011" y="13488"/>
                  </a:lnTo>
                  <a:lnTo>
                    <a:pt x="80011" y="13488"/>
                  </a:lnTo>
                  <a:lnTo>
                    <a:pt x="80085" y="13817"/>
                  </a:lnTo>
                  <a:lnTo>
                    <a:pt x="80085" y="13817"/>
                  </a:lnTo>
                  <a:lnTo>
                    <a:pt x="80158" y="14036"/>
                  </a:lnTo>
                  <a:lnTo>
                    <a:pt x="80267" y="14183"/>
                  </a:lnTo>
                  <a:lnTo>
                    <a:pt x="80377" y="14256"/>
                  </a:lnTo>
                  <a:lnTo>
                    <a:pt x="80560" y="14292"/>
                  </a:lnTo>
                  <a:lnTo>
                    <a:pt x="80560" y="14292"/>
                  </a:lnTo>
                  <a:lnTo>
                    <a:pt x="80596" y="14292"/>
                  </a:lnTo>
                  <a:lnTo>
                    <a:pt x="80596" y="14292"/>
                  </a:lnTo>
                  <a:lnTo>
                    <a:pt x="80706" y="14292"/>
                  </a:lnTo>
                  <a:lnTo>
                    <a:pt x="80779" y="14256"/>
                  </a:lnTo>
                  <a:lnTo>
                    <a:pt x="80889" y="14146"/>
                  </a:lnTo>
                  <a:lnTo>
                    <a:pt x="80962" y="13963"/>
                  </a:lnTo>
                  <a:lnTo>
                    <a:pt x="80998" y="13780"/>
                  </a:lnTo>
                  <a:lnTo>
                    <a:pt x="80998" y="13780"/>
                  </a:lnTo>
                  <a:lnTo>
                    <a:pt x="81108" y="13378"/>
                  </a:lnTo>
                  <a:lnTo>
                    <a:pt x="81254" y="12940"/>
                  </a:lnTo>
                  <a:lnTo>
                    <a:pt x="81254" y="12940"/>
                  </a:lnTo>
                  <a:lnTo>
                    <a:pt x="81071" y="12611"/>
                  </a:lnTo>
                  <a:lnTo>
                    <a:pt x="81035" y="12391"/>
                  </a:lnTo>
                  <a:lnTo>
                    <a:pt x="81035" y="12282"/>
                  </a:lnTo>
                  <a:lnTo>
                    <a:pt x="81071" y="12209"/>
                  </a:lnTo>
                  <a:lnTo>
                    <a:pt x="81181" y="11953"/>
                  </a:lnTo>
                  <a:lnTo>
                    <a:pt x="81181" y="11953"/>
                  </a:lnTo>
                  <a:lnTo>
                    <a:pt x="81510" y="12794"/>
                  </a:lnTo>
                  <a:lnTo>
                    <a:pt x="81802" y="13634"/>
                  </a:lnTo>
                  <a:lnTo>
                    <a:pt x="81802" y="13634"/>
                  </a:lnTo>
                  <a:lnTo>
                    <a:pt x="81839" y="13744"/>
                  </a:lnTo>
                  <a:lnTo>
                    <a:pt x="81802" y="13890"/>
                  </a:lnTo>
                  <a:lnTo>
                    <a:pt x="81729" y="14109"/>
                  </a:lnTo>
                  <a:lnTo>
                    <a:pt x="81729" y="14109"/>
                  </a:lnTo>
                  <a:lnTo>
                    <a:pt x="81547" y="14621"/>
                  </a:lnTo>
                  <a:lnTo>
                    <a:pt x="81400" y="15133"/>
                  </a:lnTo>
                  <a:lnTo>
                    <a:pt x="81364" y="15681"/>
                  </a:lnTo>
                  <a:lnTo>
                    <a:pt x="81327" y="16193"/>
                  </a:lnTo>
                  <a:lnTo>
                    <a:pt x="81327" y="16193"/>
                  </a:lnTo>
                  <a:lnTo>
                    <a:pt x="81327" y="16558"/>
                  </a:lnTo>
                  <a:lnTo>
                    <a:pt x="81254" y="16924"/>
                  </a:lnTo>
                  <a:lnTo>
                    <a:pt x="81071" y="17618"/>
                  </a:lnTo>
                  <a:lnTo>
                    <a:pt x="80889" y="18313"/>
                  </a:lnTo>
                  <a:lnTo>
                    <a:pt x="80852" y="18678"/>
                  </a:lnTo>
                  <a:lnTo>
                    <a:pt x="80852" y="19007"/>
                  </a:lnTo>
                  <a:lnTo>
                    <a:pt x="80852" y="19007"/>
                  </a:lnTo>
                  <a:lnTo>
                    <a:pt x="80816" y="19080"/>
                  </a:lnTo>
                  <a:lnTo>
                    <a:pt x="80816" y="19080"/>
                  </a:lnTo>
                  <a:lnTo>
                    <a:pt x="80779" y="19263"/>
                  </a:lnTo>
                  <a:lnTo>
                    <a:pt x="80779" y="19409"/>
                  </a:lnTo>
                  <a:lnTo>
                    <a:pt x="80779" y="19409"/>
                  </a:lnTo>
                  <a:lnTo>
                    <a:pt x="80962" y="19994"/>
                  </a:lnTo>
                  <a:lnTo>
                    <a:pt x="81181" y="20579"/>
                  </a:lnTo>
                  <a:lnTo>
                    <a:pt x="81437" y="21127"/>
                  </a:lnTo>
                  <a:lnTo>
                    <a:pt x="81729" y="21676"/>
                  </a:lnTo>
                  <a:lnTo>
                    <a:pt x="81729" y="21676"/>
                  </a:lnTo>
                  <a:lnTo>
                    <a:pt x="82533" y="22918"/>
                  </a:lnTo>
                  <a:lnTo>
                    <a:pt x="83301" y="24161"/>
                  </a:lnTo>
                  <a:lnTo>
                    <a:pt x="83301" y="24161"/>
                  </a:lnTo>
                  <a:lnTo>
                    <a:pt x="83374" y="24307"/>
                  </a:lnTo>
                  <a:lnTo>
                    <a:pt x="83484" y="24380"/>
                  </a:lnTo>
                  <a:lnTo>
                    <a:pt x="83557" y="24453"/>
                  </a:lnTo>
                  <a:lnTo>
                    <a:pt x="83703" y="24490"/>
                  </a:lnTo>
                  <a:lnTo>
                    <a:pt x="83703" y="24490"/>
                  </a:lnTo>
                  <a:lnTo>
                    <a:pt x="83849" y="24453"/>
                  </a:lnTo>
                  <a:lnTo>
                    <a:pt x="83849" y="24453"/>
                  </a:lnTo>
                  <a:lnTo>
                    <a:pt x="84032" y="24125"/>
                  </a:lnTo>
                  <a:lnTo>
                    <a:pt x="84105" y="23942"/>
                  </a:lnTo>
                  <a:lnTo>
                    <a:pt x="84142" y="23759"/>
                  </a:lnTo>
                  <a:lnTo>
                    <a:pt x="84142" y="23759"/>
                  </a:lnTo>
                  <a:lnTo>
                    <a:pt x="84142" y="23540"/>
                  </a:lnTo>
                  <a:lnTo>
                    <a:pt x="84069" y="23357"/>
                  </a:lnTo>
                  <a:lnTo>
                    <a:pt x="83996" y="23138"/>
                  </a:lnTo>
                  <a:lnTo>
                    <a:pt x="83996" y="22955"/>
                  </a:lnTo>
                  <a:lnTo>
                    <a:pt x="83996" y="22955"/>
                  </a:lnTo>
                  <a:lnTo>
                    <a:pt x="84032" y="22736"/>
                  </a:lnTo>
                  <a:lnTo>
                    <a:pt x="84142" y="22516"/>
                  </a:lnTo>
                  <a:lnTo>
                    <a:pt x="84215" y="22333"/>
                  </a:lnTo>
                  <a:lnTo>
                    <a:pt x="84251" y="22224"/>
                  </a:lnTo>
                  <a:lnTo>
                    <a:pt x="84251" y="22151"/>
                  </a:lnTo>
                  <a:lnTo>
                    <a:pt x="84251" y="22151"/>
                  </a:lnTo>
                  <a:lnTo>
                    <a:pt x="84178" y="21676"/>
                  </a:lnTo>
                  <a:lnTo>
                    <a:pt x="84215" y="21493"/>
                  </a:lnTo>
                  <a:lnTo>
                    <a:pt x="84251" y="21274"/>
                  </a:lnTo>
                  <a:lnTo>
                    <a:pt x="84325" y="21091"/>
                  </a:lnTo>
                  <a:lnTo>
                    <a:pt x="84434" y="20908"/>
                  </a:lnTo>
                  <a:lnTo>
                    <a:pt x="84580" y="20762"/>
                  </a:lnTo>
                  <a:lnTo>
                    <a:pt x="84763" y="20616"/>
                  </a:lnTo>
                  <a:lnTo>
                    <a:pt x="84763" y="20616"/>
                  </a:lnTo>
                  <a:lnTo>
                    <a:pt x="84434" y="20104"/>
                  </a:lnTo>
                  <a:lnTo>
                    <a:pt x="84434" y="20104"/>
                  </a:lnTo>
                  <a:lnTo>
                    <a:pt x="84251" y="19848"/>
                  </a:lnTo>
                  <a:lnTo>
                    <a:pt x="84215" y="19702"/>
                  </a:lnTo>
                  <a:lnTo>
                    <a:pt x="84178" y="19592"/>
                  </a:lnTo>
                  <a:lnTo>
                    <a:pt x="84178" y="19446"/>
                  </a:lnTo>
                  <a:lnTo>
                    <a:pt x="84215" y="19336"/>
                  </a:lnTo>
                  <a:lnTo>
                    <a:pt x="84288" y="19190"/>
                  </a:lnTo>
                  <a:lnTo>
                    <a:pt x="84398" y="19044"/>
                  </a:lnTo>
                  <a:lnTo>
                    <a:pt x="84398" y="19044"/>
                  </a:lnTo>
                  <a:lnTo>
                    <a:pt x="84471" y="18971"/>
                  </a:lnTo>
                  <a:lnTo>
                    <a:pt x="84507" y="18898"/>
                  </a:lnTo>
                  <a:lnTo>
                    <a:pt x="84507" y="18825"/>
                  </a:lnTo>
                  <a:lnTo>
                    <a:pt x="84507" y="18751"/>
                  </a:lnTo>
                  <a:lnTo>
                    <a:pt x="84434" y="18605"/>
                  </a:lnTo>
                  <a:lnTo>
                    <a:pt x="84325" y="18459"/>
                  </a:lnTo>
                  <a:lnTo>
                    <a:pt x="84325" y="18459"/>
                  </a:lnTo>
                  <a:lnTo>
                    <a:pt x="84069" y="18167"/>
                  </a:lnTo>
                  <a:lnTo>
                    <a:pt x="83959" y="18057"/>
                  </a:lnTo>
                  <a:lnTo>
                    <a:pt x="83922" y="17911"/>
                  </a:lnTo>
                  <a:lnTo>
                    <a:pt x="83922" y="17911"/>
                  </a:lnTo>
                  <a:lnTo>
                    <a:pt x="83922" y="17728"/>
                  </a:lnTo>
                  <a:lnTo>
                    <a:pt x="83886" y="17582"/>
                  </a:lnTo>
                  <a:lnTo>
                    <a:pt x="83849" y="17472"/>
                  </a:lnTo>
                  <a:lnTo>
                    <a:pt x="83776" y="17362"/>
                  </a:lnTo>
                  <a:lnTo>
                    <a:pt x="83667" y="17289"/>
                  </a:lnTo>
                  <a:lnTo>
                    <a:pt x="83557" y="17253"/>
                  </a:lnTo>
                  <a:lnTo>
                    <a:pt x="83411" y="17216"/>
                  </a:lnTo>
                  <a:lnTo>
                    <a:pt x="83265" y="17216"/>
                  </a:lnTo>
                  <a:lnTo>
                    <a:pt x="83265" y="17216"/>
                  </a:lnTo>
                  <a:lnTo>
                    <a:pt x="83082" y="17216"/>
                  </a:lnTo>
                  <a:lnTo>
                    <a:pt x="83082" y="17216"/>
                  </a:lnTo>
                  <a:lnTo>
                    <a:pt x="82899" y="16229"/>
                  </a:lnTo>
                  <a:lnTo>
                    <a:pt x="82753" y="15242"/>
                  </a:lnTo>
                  <a:lnTo>
                    <a:pt x="82753" y="15242"/>
                  </a:lnTo>
                  <a:lnTo>
                    <a:pt x="82753" y="15169"/>
                  </a:lnTo>
                  <a:lnTo>
                    <a:pt x="82789" y="15060"/>
                  </a:lnTo>
                  <a:lnTo>
                    <a:pt x="82826" y="14950"/>
                  </a:lnTo>
                  <a:lnTo>
                    <a:pt x="82899" y="14877"/>
                  </a:lnTo>
                  <a:lnTo>
                    <a:pt x="82899" y="14877"/>
                  </a:lnTo>
                  <a:lnTo>
                    <a:pt x="83265" y="14621"/>
                  </a:lnTo>
                  <a:lnTo>
                    <a:pt x="83447" y="14548"/>
                  </a:lnTo>
                  <a:lnTo>
                    <a:pt x="83667" y="14511"/>
                  </a:lnTo>
                  <a:lnTo>
                    <a:pt x="83667" y="14511"/>
                  </a:lnTo>
                  <a:lnTo>
                    <a:pt x="83849" y="14511"/>
                  </a:lnTo>
                  <a:lnTo>
                    <a:pt x="83849" y="14511"/>
                  </a:lnTo>
                  <a:lnTo>
                    <a:pt x="83996" y="14183"/>
                  </a:lnTo>
                  <a:lnTo>
                    <a:pt x="84142" y="13927"/>
                  </a:lnTo>
                  <a:lnTo>
                    <a:pt x="84215" y="13854"/>
                  </a:lnTo>
                  <a:lnTo>
                    <a:pt x="84325" y="13780"/>
                  </a:lnTo>
                  <a:lnTo>
                    <a:pt x="84398" y="13744"/>
                  </a:lnTo>
                  <a:lnTo>
                    <a:pt x="84507" y="13744"/>
                  </a:lnTo>
                  <a:lnTo>
                    <a:pt x="84507" y="13744"/>
                  </a:lnTo>
                  <a:lnTo>
                    <a:pt x="84800" y="13780"/>
                  </a:lnTo>
                  <a:lnTo>
                    <a:pt x="85129" y="13927"/>
                  </a:lnTo>
                  <a:lnTo>
                    <a:pt x="85129" y="13927"/>
                  </a:lnTo>
                  <a:lnTo>
                    <a:pt x="85238" y="13963"/>
                  </a:lnTo>
                  <a:lnTo>
                    <a:pt x="85385" y="14000"/>
                  </a:lnTo>
                  <a:lnTo>
                    <a:pt x="85640" y="14036"/>
                  </a:lnTo>
                  <a:lnTo>
                    <a:pt x="85640" y="14036"/>
                  </a:lnTo>
                  <a:lnTo>
                    <a:pt x="85677" y="13378"/>
                  </a:lnTo>
                  <a:lnTo>
                    <a:pt x="85677" y="13378"/>
                  </a:lnTo>
                  <a:lnTo>
                    <a:pt x="85713" y="13013"/>
                  </a:lnTo>
                  <a:lnTo>
                    <a:pt x="85750" y="12684"/>
                  </a:lnTo>
                  <a:lnTo>
                    <a:pt x="85860" y="12355"/>
                  </a:lnTo>
                  <a:lnTo>
                    <a:pt x="85933" y="12026"/>
                  </a:lnTo>
                  <a:lnTo>
                    <a:pt x="86079" y="11697"/>
                  </a:lnTo>
                  <a:lnTo>
                    <a:pt x="86225" y="11405"/>
                  </a:lnTo>
                  <a:lnTo>
                    <a:pt x="86554" y="10783"/>
                  </a:lnTo>
                  <a:lnTo>
                    <a:pt x="86554" y="10783"/>
                  </a:lnTo>
                  <a:lnTo>
                    <a:pt x="86700" y="10564"/>
                  </a:lnTo>
                  <a:lnTo>
                    <a:pt x="86883" y="10418"/>
                  </a:lnTo>
                  <a:lnTo>
                    <a:pt x="87102" y="10308"/>
                  </a:lnTo>
                  <a:lnTo>
                    <a:pt x="87322" y="10271"/>
                  </a:lnTo>
                  <a:lnTo>
                    <a:pt x="87322" y="10271"/>
                  </a:lnTo>
                  <a:lnTo>
                    <a:pt x="87395" y="10271"/>
                  </a:lnTo>
                  <a:lnTo>
                    <a:pt x="87395" y="10271"/>
                  </a:lnTo>
                  <a:lnTo>
                    <a:pt x="87431" y="10271"/>
                  </a:lnTo>
                  <a:lnTo>
                    <a:pt x="87431" y="10271"/>
                  </a:lnTo>
                  <a:lnTo>
                    <a:pt x="87578" y="10235"/>
                  </a:lnTo>
                  <a:lnTo>
                    <a:pt x="87724" y="10198"/>
                  </a:lnTo>
                  <a:lnTo>
                    <a:pt x="87724" y="10198"/>
                  </a:lnTo>
                  <a:lnTo>
                    <a:pt x="87760" y="9979"/>
                  </a:lnTo>
                  <a:lnTo>
                    <a:pt x="87760" y="9723"/>
                  </a:lnTo>
                  <a:lnTo>
                    <a:pt x="87687" y="9540"/>
                  </a:lnTo>
                  <a:lnTo>
                    <a:pt x="87614" y="9431"/>
                  </a:lnTo>
                  <a:lnTo>
                    <a:pt x="87504" y="9358"/>
                  </a:lnTo>
                  <a:lnTo>
                    <a:pt x="87504" y="9358"/>
                  </a:lnTo>
                  <a:lnTo>
                    <a:pt x="87066" y="8919"/>
                  </a:lnTo>
                  <a:lnTo>
                    <a:pt x="86591" y="8480"/>
                  </a:lnTo>
                  <a:lnTo>
                    <a:pt x="86371" y="8261"/>
                  </a:lnTo>
                  <a:lnTo>
                    <a:pt x="86116" y="8078"/>
                  </a:lnTo>
                  <a:lnTo>
                    <a:pt x="85823" y="7932"/>
                  </a:lnTo>
                  <a:lnTo>
                    <a:pt x="85494" y="7823"/>
                  </a:lnTo>
                  <a:lnTo>
                    <a:pt x="85494" y="7823"/>
                  </a:lnTo>
                  <a:lnTo>
                    <a:pt x="85640" y="7603"/>
                  </a:lnTo>
                  <a:lnTo>
                    <a:pt x="85640" y="7603"/>
                  </a:lnTo>
                  <a:lnTo>
                    <a:pt x="85823" y="7347"/>
                  </a:lnTo>
                  <a:lnTo>
                    <a:pt x="85969" y="7092"/>
                  </a:lnTo>
                  <a:lnTo>
                    <a:pt x="86042" y="6799"/>
                  </a:lnTo>
                  <a:lnTo>
                    <a:pt x="86042" y="6543"/>
                  </a:lnTo>
                  <a:lnTo>
                    <a:pt x="86006" y="6251"/>
                  </a:lnTo>
                  <a:lnTo>
                    <a:pt x="85896" y="5995"/>
                  </a:lnTo>
                  <a:lnTo>
                    <a:pt x="85750" y="5739"/>
                  </a:lnTo>
                  <a:lnTo>
                    <a:pt x="85494" y="5520"/>
                  </a:lnTo>
                  <a:lnTo>
                    <a:pt x="85494" y="5520"/>
                  </a:lnTo>
                  <a:lnTo>
                    <a:pt x="85348" y="5337"/>
                  </a:lnTo>
                  <a:lnTo>
                    <a:pt x="85165" y="5081"/>
                  </a:lnTo>
                  <a:lnTo>
                    <a:pt x="85165" y="5081"/>
                  </a:lnTo>
                  <a:lnTo>
                    <a:pt x="85348" y="5081"/>
                  </a:lnTo>
                  <a:lnTo>
                    <a:pt x="85348" y="5081"/>
                  </a:lnTo>
                  <a:lnTo>
                    <a:pt x="85421" y="5118"/>
                  </a:lnTo>
                  <a:lnTo>
                    <a:pt x="85421" y="5118"/>
                  </a:lnTo>
                  <a:lnTo>
                    <a:pt x="85677" y="5227"/>
                  </a:lnTo>
                  <a:lnTo>
                    <a:pt x="85860" y="5264"/>
                  </a:lnTo>
                  <a:lnTo>
                    <a:pt x="85860" y="5264"/>
                  </a:lnTo>
                  <a:lnTo>
                    <a:pt x="85969" y="5264"/>
                  </a:lnTo>
                  <a:lnTo>
                    <a:pt x="86079" y="5191"/>
                  </a:lnTo>
                  <a:lnTo>
                    <a:pt x="86371" y="4935"/>
                  </a:lnTo>
                  <a:lnTo>
                    <a:pt x="86371" y="4935"/>
                  </a:lnTo>
                  <a:lnTo>
                    <a:pt x="86518" y="4825"/>
                  </a:lnTo>
                  <a:lnTo>
                    <a:pt x="86700" y="4789"/>
                  </a:lnTo>
                  <a:lnTo>
                    <a:pt x="86700" y="4789"/>
                  </a:lnTo>
                  <a:lnTo>
                    <a:pt x="86773" y="4825"/>
                  </a:lnTo>
                  <a:lnTo>
                    <a:pt x="86773" y="4825"/>
                  </a:lnTo>
                  <a:lnTo>
                    <a:pt x="86920" y="4935"/>
                  </a:lnTo>
                  <a:lnTo>
                    <a:pt x="87066" y="5008"/>
                  </a:lnTo>
                  <a:lnTo>
                    <a:pt x="87249" y="5081"/>
                  </a:lnTo>
                  <a:lnTo>
                    <a:pt x="87395" y="5081"/>
                  </a:lnTo>
                  <a:lnTo>
                    <a:pt x="87395" y="5081"/>
                  </a:lnTo>
                  <a:lnTo>
                    <a:pt x="87797" y="5045"/>
                  </a:lnTo>
                  <a:lnTo>
                    <a:pt x="87797" y="5045"/>
                  </a:lnTo>
                  <a:lnTo>
                    <a:pt x="88162" y="5008"/>
                  </a:lnTo>
                  <a:lnTo>
                    <a:pt x="88162" y="5008"/>
                  </a:lnTo>
                  <a:lnTo>
                    <a:pt x="88162" y="5008"/>
                  </a:lnTo>
                  <a:lnTo>
                    <a:pt x="88162" y="5008"/>
                  </a:lnTo>
                  <a:lnTo>
                    <a:pt x="88162" y="5008"/>
                  </a:lnTo>
                  <a:lnTo>
                    <a:pt x="88162" y="5008"/>
                  </a:lnTo>
                  <a:lnTo>
                    <a:pt x="88309" y="5008"/>
                  </a:lnTo>
                  <a:lnTo>
                    <a:pt x="88418" y="4972"/>
                  </a:lnTo>
                  <a:lnTo>
                    <a:pt x="88491" y="4898"/>
                  </a:lnTo>
                  <a:lnTo>
                    <a:pt x="88528" y="4862"/>
                  </a:lnTo>
                  <a:lnTo>
                    <a:pt x="88564" y="4752"/>
                  </a:lnTo>
                  <a:lnTo>
                    <a:pt x="88564" y="4679"/>
                  </a:lnTo>
                  <a:lnTo>
                    <a:pt x="88455" y="4460"/>
                  </a:lnTo>
                  <a:lnTo>
                    <a:pt x="88455" y="4460"/>
                  </a:lnTo>
                  <a:lnTo>
                    <a:pt x="88199" y="3985"/>
                  </a:lnTo>
                  <a:lnTo>
                    <a:pt x="88089" y="3765"/>
                  </a:lnTo>
                  <a:lnTo>
                    <a:pt x="87907" y="3546"/>
                  </a:lnTo>
                  <a:lnTo>
                    <a:pt x="87907" y="3546"/>
                  </a:lnTo>
                  <a:lnTo>
                    <a:pt x="87797" y="3400"/>
                  </a:lnTo>
                  <a:lnTo>
                    <a:pt x="87760" y="3254"/>
                  </a:lnTo>
                  <a:lnTo>
                    <a:pt x="87797" y="3071"/>
                  </a:lnTo>
                  <a:lnTo>
                    <a:pt x="87907" y="2888"/>
                  </a:lnTo>
                  <a:lnTo>
                    <a:pt x="87907" y="2888"/>
                  </a:lnTo>
                  <a:lnTo>
                    <a:pt x="87943" y="2778"/>
                  </a:lnTo>
                  <a:lnTo>
                    <a:pt x="87943" y="2596"/>
                  </a:lnTo>
                  <a:lnTo>
                    <a:pt x="87943" y="2413"/>
                  </a:lnTo>
                  <a:lnTo>
                    <a:pt x="87870" y="2194"/>
                  </a:lnTo>
                  <a:lnTo>
                    <a:pt x="87797" y="2011"/>
                  </a:lnTo>
                  <a:lnTo>
                    <a:pt x="87687" y="1828"/>
                  </a:lnTo>
                  <a:lnTo>
                    <a:pt x="87578" y="1718"/>
                  </a:lnTo>
                  <a:lnTo>
                    <a:pt x="87468" y="1609"/>
                  </a:lnTo>
                  <a:lnTo>
                    <a:pt x="87468" y="1609"/>
                  </a:lnTo>
                  <a:lnTo>
                    <a:pt x="87249" y="1536"/>
                  </a:lnTo>
                  <a:lnTo>
                    <a:pt x="87066" y="1463"/>
                  </a:lnTo>
                  <a:lnTo>
                    <a:pt x="86883" y="1426"/>
                  </a:lnTo>
                  <a:lnTo>
                    <a:pt x="86700" y="1389"/>
                  </a:lnTo>
                  <a:lnTo>
                    <a:pt x="86700" y="1389"/>
                  </a:lnTo>
                  <a:lnTo>
                    <a:pt x="86518" y="1426"/>
                  </a:lnTo>
                  <a:lnTo>
                    <a:pt x="86371" y="1463"/>
                  </a:lnTo>
                  <a:lnTo>
                    <a:pt x="86225" y="1536"/>
                  </a:lnTo>
                  <a:lnTo>
                    <a:pt x="86079" y="1609"/>
                  </a:lnTo>
                  <a:lnTo>
                    <a:pt x="85933" y="1755"/>
                  </a:lnTo>
                  <a:lnTo>
                    <a:pt x="85787" y="1901"/>
                  </a:lnTo>
                  <a:lnTo>
                    <a:pt x="85640" y="2084"/>
                  </a:lnTo>
                  <a:lnTo>
                    <a:pt x="85531" y="2303"/>
                  </a:lnTo>
                  <a:lnTo>
                    <a:pt x="85531" y="2303"/>
                  </a:lnTo>
                  <a:lnTo>
                    <a:pt x="85385" y="2047"/>
                  </a:lnTo>
                  <a:lnTo>
                    <a:pt x="85165" y="1865"/>
                  </a:lnTo>
                  <a:lnTo>
                    <a:pt x="84982" y="1755"/>
                  </a:lnTo>
                  <a:lnTo>
                    <a:pt x="84763" y="1645"/>
                  </a:lnTo>
                  <a:lnTo>
                    <a:pt x="84507" y="1609"/>
                  </a:lnTo>
                  <a:lnTo>
                    <a:pt x="84251" y="1572"/>
                  </a:lnTo>
                  <a:lnTo>
                    <a:pt x="83740" y="1536"/>
                  </a:lnTo>
                  <a:lnTo>
                    <a:pt x="83740" y="1536"/>
                  </a:lnTo>
                  <a:lnTo>
                    <a:pt x="83630" y="1536"/>
                  </a:lnTo>
                  <a:lnTo>
                    <a:pt x="83630" y="1536"/>
                  </a:lnTo>
                  <a:lnTo>
                    <a:pt x="83082" y="1499"/>
                  </a:lnTo>
                  <a:lnTo>
                    <a:pt x="82533" y="1426"/>
                  </a:lnTo>
                  <a:lnTo>
                    <a:pt x="82022" y="1389"/>
                  </a:lnTo>
                  <a:lnTo>
                    <a:pt x="81474" y="1243"/>
                  </a:lnTo>
                  <a:lnTo>
                    <a:pt x="81474" y="1243"/>
                  </a:lnTo>
                  <a:lnTo>
                    <a:pt x="81108" y="1134"/>
                  </a:lnTo>
                  <a:lnTo>
                    <a:pt x="80706" y="1060"/>
                  </a:lnTo>
                  <a:lnTo>
                    <a:pt x="80304" y="1024"/>
                  </a:lnTo>
                  <a:lnTo>
                    <a:pt x="79902" y="1024"/>
                  </a:lnTo>
                  <a:lnTo>
                    <a:pt x="79902" y="1024"/>
                  </a:lnTo>
                  <a:lnTo>
                    <a:pt x="79427" y="1024"/>
                  </a:lnTo>
                  <a:lnTo>
                    <a:pt x="79427" y="1024"/>
                  </a:lnTo>
                  <a:lnTo>
                    <a:pt x="78915" y="1134"/>
                  </a:lnTo>
                  <a:lnTo>
                    <a:pt x="78440" y="1280"/>
                  </a:lnTo>
                  <a:lnTo>
                    <a:pt x="77453" y="1609"/>
                  </a:lnTo>
                  <a:lnTo>
                    <a:pt x="77453" y="1609"/>
                  </a:lnTo>
                  <a:lnTo>
                    <a:pt x="77453" y="1865"/>
                  </a:lnTo>
                  <a:lnTo>
                    <a:pt x="77526" y="2084"/>
                  </a:lnTo>
                  <a:lnTo>
                    <a:pt x="77563" y="2194"/>
                  </a:lnTo>
                  <a:lnTo>
                    <a:pt x="77636" y="2267"/>
                  </a:lnTo>
                  <a:lnTo>
                    <a:pt x="77745" y="2376"/>
                  </a:lnTo>
                  <a:lnTo>
                    <a:pt x="77891" y="2413"/>
                  </a:lnTo>
                  <a:lnTo>
                    <a:pt x="77891" y="2413"/>
                  </a:lnTo>
                  <a:lnTo>
                    <a:pt x="78111" y="2523"/>
                  </a:lnTo>
                  <a:lnTo>
                    <a:pt x="78257" y="2705"/>
                  </a:lnTo>
                  <a:lnTo>
                    <a:pt x="78330" y="2778"/>
                  </a:lnTo>
                  <a:lnTo>
                    <a:pt x="78367" y="2925"/>
                  </a:lnTo>
                  <a:lnTo>
                    <a:pt x="78367" y="3034"/>
                  </a:lnTo>
                  <a:lnTo>
                    <a:pt x="78367" y="3180"/>
                  </a:lnTo>
                  <a:lnTo>
                    <a:pt x="78367" y="3180"/>
                  </a:lnTo>
                  <a:lnTo>
                    <a:pt x="78257" y="3217"/>
                  </a:lnTo>
                  <a:lnTo>
                    <a:pt x="78147" y="3254"/>
                  </a:lnTo>
                  <a:lnTo>
                    <a:pt x="78147" y="3254"/>
                  </a:lnTo>
                  <a:lnTo>
                    <a:pt x="78038" y="3217"/>
                  </a:lnTo>
                  <a:lnTo>
                    <a:pt x="77928" y="3180"/>
                  </a:lnTo>
                  <a:lnTo>
                    <a:pt x="77709" y="3071"/>
                  </a:lnTo>
                  <a:lnTo>
                    <a:pt x="77709" y="3071"/>
                  </a:lnTo>
                  <a:lnTo>
                    <a:pt x="77526" y="2961"/>
                  </a:lnTo>
                  <a:lnTo>
                    <a:pt x="77416" y="2925"/>
                  </a:lnTo>
                  <a:lnTo>
                    <a:pt x="77307" y="2888"/>
                  </a:lnTo>
                  <a:lnTo>
                    <a:pt x="77307" y="2888"/>
                  </a:lnTo>
                  <a:lnTo>
                    <a:pt x="77234" y="2925"/>
                  </a:lnTo>
                  <a:lnTo>
                    <a:pt x="77234" y="2925"/>
                  </a:lnTo>
                  <a:lnTo>
                    <a:pt x="77160" y="2669"/>
                  </a:lnTo>
                  <a:lnTo>
                    <a:pt x="77087" y="2449"/>
                  </a:lnTo>
                  <a:lnTo>
                    <a:pt x="77087" y="2449"/>
                  </a:lnTo>
                  <a:lnTo>
                    <a:pt x="77087" y="2303"/>
                  </a:lnTo>
                  <a:lnTo>
                    <a:pt x="77014" y="2157"/>
                  </a:lnTo>
                  <a:lnTo>
                    <a:pt x="76905" y="2084"/>
                  </a:lnTo>
                  <a:lnTo>
                    <a:pt x="76722" y="2047"/>
                  </a:lnTo>
                  <a:lnTo>
                    <a:pt x="76722" y="2047"/>
                  </a:lnTo>
                  <a:lnTo>
                    <a:pt x="76722" y="2047"/>
                  </a:lnTo>
                  <a:lnTo>
                    <a:pt x="76722" y="2047"/>
                  </a:lnTo>
                  <a:lnTo>
                    <a:pt x="76576" y="2084"/>
                  </a:lnTo>
                  <a:lnTo>
                    <a:pt x="76503" y="2157"/>
                  </a:lnTo>
                  <a:lnTo>
                    <a:pt x="76429" y="2267"/>
                  </a:lnTo>
                  <a:lnTo>
                    <a:pt x="76356" y="2413"/>
                  </a:lnTo>
                  <a:lnTo>
                    <a:pt x="76356" y="2413"/>
                  </a:lnTo>
                  <a:lnTo>
                    <a:pt x="76247" y="2925"/>
                  </a:lnTo>
                  <a:lnTo>
                    <a:pt x="76247" y="2925"/>
                  </a:lnTo>
                  <a:lnTo>
                    <a:pt x="76174" y="2925"/>
                  </a:lnTo>
                  <a:lnTo>
                    <a:pt x="76174" y="2925"/>
                  </a:lnTo>
                  <a:lnTo>
                    <a:pt x="75625" y="2961"/>
                  </a:lnTo>
                  <a:lnTo>
                    <a:pt x="75114" y="3071"/>
                  </a:lnTo>
                  <a:lnTo>
                    <a:pt x="74602" y="3254"/>
                  </a:lnTo>
                  <a:lnTo>
                    <a:pt x="74127" y="3509"/>
                  </a:lnTo>
                  <a:lnTo>
                    <a:pt x="74127" y="3509"/>
                  </a:lnTo>
                  <a:lnTo>
                    <a:pt x="73834" y="3619"/>
                  </a:lnTo>
                  <a:lnTo>
                    <a:pt x="73615" y="3656"/>
                  </a:lnTo>
                  <a:lnTo>
                    <a:pt x="73615" y="3656"/>
                  </a:lnTo>
                  <a:lnTo>
                    <a:pt x="73432" y="3619"/>
                  </a:lnTo>
                  <a:lnTo>
                    <a:pt x="73249" y="3546"/>
                  </a:lnTo>
                  <a:lnTo>
                    <a:pt x="73103" y="3363"/>
                  </a:lnTo>
                  <a:lnTo>
                    <a:pt x="72920" y="3144"/>
                  </a:lnTo>
                  <a:lnTo>
                    <a:pt x="72920" y="3144"/>
                  </a:lnTo>
                  <a:lnTo>
                    <a:pt x="72811" y="2961"/>
                  </a:lnTo>
                  <a:lnTo>
                    <a:pt x="72628" y="2778"/>
                  </a:lnTo>
                  <a:lnTo>
                    <a:pt x="72482" y="2632"/>
                  </a:lnTo>
                  <a:lnTo>
                    <a:pt x="72299" y="2523"/>
                  </a:lnTo>
                  <a:lnTo>
                    <a:pt x="72153" y="2449"/>
                  </a:lnTo>
                  <a:lnTo>
                    <a:pt x="71970" y="2376"/>
                  </a:lnTo>
                  <a:lnTo>
                    <a:pt x="71751" y="2340"/>
                  </a:lnTo>
                  <a:lnTo>
                    <a:pt x="71568" y="2340"/>
                  </a:lnTo>
                  <a:lnTo>
                    <a:pt x="71568" y="2340"/>
                  </a:lnTo>
                  <a:lnTo>
                    <a:pt x="71349" y="2340"/>
                  </a:lnTo>
                  <a:lnTo>
                    <a:pt x="71129" y="2376"/>
                  </a:lnTo>
                  <a:lnTo>
                    <a:pt x="70910" y="2449"/>
                  </a:lnTo>
                  <a:lnTo>
                    <a:pt x="70727" y="2559"/>
                  </a:lnTo>
                  <a:lnTo>
                    <a:pt x="70727" y="2559"/>
                  </a:lnTo>
                  <a:lnTo>
                    <a:pt x="69338" y="3254"/>
                  </a:lnTo>
                  <a:lnTo>
                    <a:pt x="69338" y="3254"/>
                  </a:lnTo>
                  <a:lnTo>
                    <a:pt x="69192" y="3071"/>
                  </a:lnTo>
                  <a:lnTo>
                    <a:pt x="69009" y="2961"/>
                  </a:lnTo>
                  <a:lnTo>
                    <a:pt x="68790" y="2852"/>
                  </a:lnTo>
                  <a:lnTo>
                    <a:pt x="68607" y="2778"/>
                  </a:lnTo>
                  <a:lnTo>
                    <a:pt x="68388" y="2705"/>
                  </a:lnTo>
                  <a:lnTo>
                    <a:pt x="68132" y="2669"/>
                  </a:lnTo>
                  <a:lnTo>
                    <a:pt x="67694" y="2669"/>
                  </a:lnTo>
                  <a:lnTo>
                    <a:pt x="67694" y="2669"/>
                  </a:lnTo>
                  <a:lnTo>
                    <a:pt x="67621" y="2669"/>
                  </a:lnTo>
                  <a:lnTo>
                    <a:pt x="67621" y="2669"/>
                  </a:lnTo>
                  <a:lnTo>
                    <a:pt x="67511" y="2559"/>
                  </a:lnTo>
                  <a:lnTo>
                    <a:pt x="67474" y="2523"/>
                  </a:lnTo>
                  <a:lnTo>
                    <a:pt x="67474" y="2523"/>
                  </a:lnTo>
                  <a:lnTo>
                    <a:pt x="67365" y="2194"/>
                  </a:lnTo>
                  <a:lnTo>
                    <a:pt x="67182" y="1974"/>
                  </a:lnTo>
                  <a:lnTo>
                    <a:pt x="67109" y="1901"/>
                  </a:lnTo>
                  <a:lnTo>
                    <a:pt x="66999" y="1865"/>
                  </a:lnTo>
                  <a:lnTo>
                    <a:pt x="66889" y="1828"/>
                  </a:lnTo>
                  <a:lnTo>
                    <a:pt x="66743" y="1828"/>
                  </a:lnTo>
                  <a:lnTo>
                    <a:pt x="66743" y="1828"/>
                  </a:lnTo>
                  <a:lnTo>
                    <a:pt x="66451" y="1865"/>
                  </a:lnTo>
                  <a:lnTo>
                    <a:pt x="66122" y="1974"/>
                  </a:lnTo>
                  <a:lnTo>
                    <a:pt x="66122" y="1974"/>
                  </a:lnTo>
                  <a:lnTo>
                    <a:pt x="65976" y="2047"/>
                  </a:lnTo>
                  <a:lnTo>
                    <a:pt x="65793" y="2084"/>
                  </a:lnTo>
                  <a:lnTo>
                    <a:pt x="65464" y="2157"/>
                  </a:lnTo>
                  <a:lnTo>
                    <a:pt x="65464" y="2157"/>
                  </a:lnTo>
                  <a:lnTo>
                    <a:pt x="63234" y="2303"/>
                  </a:lnTo>
                  <a:lnTo>
                    <a:pt x="63234" y="2303"/>
                  </a:lnTo>
                  <a:lnTo>
                    <a:pt x="62905" y="3144"/>
                  </a:lnTo>
                  <a:lnTo>
                    <a:pt x="62905" y="3144"/>
                  </a:lnTo>
                  <a:lnTo>
                    <a:pt x="63673" y="4094"/>
                  </a:lnTo>
                  <a:lnTo>
                    <a:pt x="63673" y="4094"/>
                  </a:lnTo>
                  <a:lnTo>
                    <a:pt x="62905" y="4277"/>
                  </a:lnTo>
                  <a:lnTo>
                    <a:pt x="62247" y="4496"/>
                  </a:lnTo>
                  <a:lnTo>
                    <a:pt x="62247" y="4496"/>
                  </a:lnTo>
                  <a:lnTo>
                    <a:pt x="62065" y="4606"/>
                  </a:lnTo>
                  <a:lnTo>
                    <a:pt x="61919" y="4752"/>
                  </a:lnTo>
                  <a:lnTo>
                    <a:pt x="61736" y="4862"/>
                  </a:lnTo>
                  <a:lnTo>
                    <a:pt x="61590" y="4935"/>
                  </a:lnTo>
                  <a:lnTo>
                    <a:pt x="61590" y="4935"/>
                  </a:lnTo>
                  <a:lnTo>
                    <a:pt x="61443" y="4972"/>
                  </a:lnTo>
                  <a:lnTo>
                    <a:pt x="61443" y="4972"/>
                  </a:lnTo>
                  <a:lnTo>
                    <a:pt x="61261" y="4935"/>
                  </a:lnTo>
                  <a:lnTo>
                    <a:pt x="61114" y="4898"/>
                  </a:lnTo>
                  <a:lnTo>
                    <a:pt x="60749" y="4825"/>
                  </a:lnTo>
                  <a:lnTo>
                    <a:pt x="60749" y="4825"/>
                  </a:lnTo>
                  <a:lnTo>
                    <a:pt x="60712" y="4972"/>
                  </a:lnTo>
                  <a:lnTo>
                    <a:pt x="60749" y="5154"/>
                  </a:lnTo>
                  <a:lnTo>
                    <a:pt x="60822" y="5483"/>
                  </a:lnTo>
                  <a:lnTo>
                    <a:pt x="60859" y="5629"/>
                  </a:lnTo>
                  <a:lnTo>
                    <a:pt x="60859" y="5776"/>
                  </a:lnTo>
                  <a:lnTo>
                    <a:pt x="60785" y="5958"/>
                  </a:lnTo>
                  <a:lnTo>
                    <a:pt x="60639" y="6105"/>
                  </a:lnTo>
                  <a:lnTo>
                    <a:pt x="60639" y="6105"/>
                  </a:lnTo>
                  <a:lnTo>
                    <a:pt x="59360" y="5264"/>
                  </a:lnTo>
                  <a:lnTo>
                    <a:pt x="59360" y="5264"/>
                  </a:lnTo>
                  <a:lnTo>
                    <a:pt x="59214" y="4862"/>
                  </a:lnTo>
                  <a:lnTo>
                    <a:pt x="59104" y="4569"/>
                  </a:lnTo>
                  <a:lnTo>
                    <a:pt x="59104" y="4569"/>
                  </a:lnTo>
                  <a:lnTo>
                    <a:pt x="59031" y="4496"/>
                  </a:lnTo>
                  <a:lnTo>
                    <a:pt x="58921" y="4387"/>
                  </a:lnTo>
                  <a:lnTo>
                    <a:pt x="58848" y="4314"/>
                  </a:lnTo>
                  <a:lnTo>
                    <a:pt x="58775" y="4240"/>
                  </a:lnTo>
                  <a:lnTo>
                    <a:pt x="58775" y="4240"/>
                  </a:lnTo>
                  <a:lnTo>
                    <a:pt x="58592" y="3985"/>
                  </a:lnTo>
                  <a:lnTo>
                    <a:pt x="58410" y="3802"/>
                  </a:lnTo>
                  <a:lnTo>
                    <a:pt x="58227" y="3619"/>
                  </a:lnTo>
                  <a:lnTo>
                    <a:pt x="58008" y="3509"/>
                  </a:lnTo>
                  <a:lnTo>
                    <a:pt x="57752" y="3400"/>
                  </a:lnTo>
                  <a:lnTo>
                    <a:pt x="57496" y="3327"/>
                  </a:lnTo>
                  <a:lnTo>
                    <a:pt x="57240" y="3290"/>
                  </a:lnTo>
                  <a:lnTo>
                    <a:pt x="56948" y="3290"/>
                  </a:lnTo>
                  <a:lnTo>
                    <a:pt x="56948" y="3290"/>
                  </a:lnTo>
                  <a:lnTo>
                    <a:pt x="56874" y="3290"/>
                  </a:lnTo>
                  <a:lnTo>
                    <a:pt x="56874" y="3290"/>
                  </a:lnTo>
                  <a:lnTo>
                    <a:pt x="56290" y="3327"/>
                  </a:lnTo>
                  <a:lnTo>
                    <a:pt x="56107" y="3363"/>
                  </a:lnTo>
                  <a:lnTo>
                    <a:pt x="55961" y="3436"/>
                  </a:lnTo>
                  <a:lnTo>
                    <a:pt x="55888" y="3546"/>
                  </a:lnTo>
                  <a:lnTo>
                    <a:pt x="55851" y="3729"/>
                  </a:lnTo>
                  <a:lnTo>
                    <a:pt x="55851" y="3985"/>
                  </a:lnTo>
                  <a:lnTo>
                    <a:pt x="55888" y="4314"/>
                  </a:lnTo>
                  <a:lnTo>
                    <a:pt x="55888" y="4314"/>
                  </a:lnTo>
                  <a:lnTo>
                    <a:pt x="55705" y="4496"/>
                  </a:lnTo>
                  <a:lnTo>
                    <a:pt x="55485" y="4606"/>
                  </a:lnTo>
                  <a:lnTo>
                    <a:pt x="55266" y="4679"/>
                  </a:lnTo>
                  <a:lnTo>
                    <a:pt x="55010" y="4679"/>
                  </a:lnTo>
                  <a:lnTo>
                    <a:pt x="55010" y="4679"/>
                  </a:lnTo>
                  <a:lnTo>
                    <a:pt x="54754" y="4679"/>
                  </a:lnTo>
                  <a:lnTo>
                    <a:pt x="54754" y="4679"/>
                  </a:lnTo>
                  <a:lnTo>
                    <a:pt x="54462" y="4679"/>
                  </a:lnTo>
                  <a:lnTo>
                    <a:pt x="54462" y="4679"/>
                  </a:lnTo>
                  <a:lnTo>
                    <a:pt x="54279" y="4679"/>
                  </a:lnTo>
                  <a:lnTo>
                    <a:pt x="54279" y="4679"/>
                  </a:lnTo>
                  <a:lnTo>
                    <a:pt x="54060" y="4423"/>
                  </a:lnTo>
                  <a:lnTo>
                    <a:pt x="53914" y="4277"/>
                  </a:lnTo>
                  <a:lnTo>
                    <a:pt x="53731" y="4167"/>
                  </a:lnTo>
                  <a:lnTo>
                    <a:pt x="53548" y="4131"/>
                  </a:lnTo>
                  <a:lnTo>
                    <a:pt x="53548" y="4131"/>
                  </a:lnTo>
                  <a:lnTo>
                    <a:pt x="53292" y="4167"/>
                  </a:lnTo>
                  <a:lnTo>
                    <a:pt x="52963" y="4277"/>
                  </a:lnTo>
                  <a:lnTo>
                    <a:pt x="52963" y="4277"/>
                  </a:lnTo>
                  <a:lnTo>
                    <a:pt x="52598" y="4423"/>
                  </a:lnTo>
                  <a:lnTo>
                    <a:pt x="52379" y="4496"/>
                  </a:lnTo>
                  <a:lnTo>
                    <a:pt x="52196" y="4496"/>
                  </a:lnTo>
                  <a:lnTo>
                    <a:pt x="52196" y="4496"/>
                  </a:lnTo>
                  <a:lnTo>
                    <a:pt x="52159" y="4496"/>
                  </a:lnTo>
                  <a:lnTo>
                    <a:pt x="52159" y="4496"/>
                  </a:lnTo>
                  <a:lnTo>
                    <a:pt x="52123" y="4496"/>
                  </a:lnTo>
                  <a:lnTo>
                    <a:pt x="52123" y="4496"/>
                  </a:lnTo>
                  <a:lnTo>
                    <a:pt x="51903" y="4533"/>
                  </a:lnTo>
                  <a:lnTo>
                    <a:pt x="51721" y="4606"/>
                  </a:lnTo>
                  <a:lnTo>
                    <a:pt x="51721" y="4606"/>
                  </a:lnTo>
                  <a:lnTo>
                    <a:pt x="51501" y="4679"/>
                  </a:lnTo>
                  <a:lnTo>
                    <a:pt x="51282" y="4716"/>
                  </a:lnTo>
                  <a:lnTo>
                    <a:pt x="51282" y="4716"/>
                  </a:lnTo>
                  <a:lnTo>
                    <a:pt x="51099" y="4679"/>
                  </a:lnTo>
                  <a:lnTo>
                    <a:pt x="50917" y="4606"/>
                  </a:lnTo>
                  <a:lnTo>
                    <a:pt x="50917" y="4606"/>
                  </a:lnTo>
                  <a:lnTo>
                    <a:pt x="50734" y="4496"/>
                  </a:lnTo>
                  <a:lnTo>
                    <a:pt x="50588" y="4460"/>
                  </a:lnTo>
                  <a:lnTo>
                    <a:pt x="50588" y="4460"/>
                  </a:lnTo>
                  <a:lnTo>
                    <a:pt x="50441" y="4496"/>
                  </a:lnTo>
                  <a:lnTo>
                    <a:pt x="50368" y="4606"/>
                  </a:lnTo>
                  <a:lnTo>
                    <a:pt x="50332" y="4825"/>
                  </a:lnTo>
                  <a:lnTo>
                    <a:pt x="50332" y="5081"/>
                  </a:lnTo>
                  <a:lnTo>
                    <a:pt x="50332" y="5081"/>
                  </a:lnTo>
                  <a:lnTo>
                    <a:pt x="50368" y="5227"/>
                  </a:lnTo>
                  <a:lnTo>
                    <a:pt x="50332" y="5374"/>
                  </a:lnTo>
                  <a:lnTo>
                    <a:pt x="50295" y="5483"/>
                  </a:lnTo>
                  <a:lnTo>
                    <a:pt x="50222" y="5593"/>
                  </a:lnTo>
                  <a:lnTo>
                    <a:pt x="50112" y="5666"/>
                  </a:lnTo>
                  <a:lnTo>
                    <a:pt x="50003" y="5739"/>
                  </a:lnTo>
                  <a:lnTo>
                    <a:pt x="49820" y="5812"/>
                  </a:lnTo>
                  <a:lnTo>
                    <a:pt x="49601" y="5812"/>
                  </a:lnTo>
                  <a:lnTo>
                    <a:pt x="49601" y="5812"/>
                  </a:lnTo>
                  <a:lnTo>
                    <a:pt x="49820" y="5374"/>
                  </a:lnTo>
                  <a:lnTo>
                    <a:pt x="49930" y="5154"/>
                  </a:lnTo>
                  <a:lnTo>
                    <a:pt x="49966" y="4935"/>
                  </a:lnTo>
                  <a:lnTo>
                    <a:pt x="49966" y="4935"/>
                  </a:lnTo>
                  <a:lnTo>
                    <a:pt x="50186" y="3985"/>
                  </a:lnTo>
                  <a:lnTo>
                    <a:pt x="50405" y="3034"/>
                  </a:lnTo>
                  <a:lnTo>
                    <a:pt x="50405" y="3034"/>
                  </a:lnTo>
                  <a:lnTo>
                    <a:pt x="50441" y="2778"/>
                  </a:lnTo>
                  <a:lnTo>
                    <a:pt x="50441" y="2486"/>
                  </a:lnTo>
                  <a:lnTo>
                    <a:pt x="50368" y="2230"/>
                  </a:lnTo>
                  <a:lnTo>
                    <a:pt x="50295" y="1974"/>
                  </a:lnTo>
                  <a:lnTo>
                    <a:pt x="50149" y="1718"/>
                  </a:lnTo>
                  <a:lnTo>
                    <a:pt x="50003" y="1536"/>
                  </a:lnTo>
                  <a:lnTo>
                    <a:pt x="49783" y="1353"/>
                  </a:lnTo>
                  <a:lnTo>
                    <a:pt x="49564" y="1207"/>
                  </a:lnTo>
                  <a:lnTo>
                    <a:pt x="49564" y="1207"/>
                  </a:lnTo>
                  <a:lnTo>
                    <a:pt x="49235" y="1060"/>
                  </a:lnTo>
                  <a:lnTo>
                    <a:pt x="49052" y="987"/>
                  </a:lnTo>
                  <a:lnTo>
                    <a:pt x="48906" y="914"/>
                  </a:lnTo>
                  <a:lnTo>
                    <a:pt x="48906" y="914"/>
                  </a:lnTo>
                  <a:lnTo>
                    <a:pt x="48723" y="805"/>
                  </a:lnTo>
                  <a:lnTo>
                    <a:pt x="48541" y="695"/>
                  </a:lnTo>
                  <a:lnTo>
                    <a:pt x="48394" y="658"/>
                  </a:lnTo>
                  <a:lnTo>
                    <a:pt x="48212" y="658"/>
                  </a:lnTo>
                  <a:lnTo>
                    <a:pt x="48212" y="658"/>
                  </a:lnTo>
                  <a:lnTo>
                    <a:pt x="47992" y="658"/>
                  </a:lnTo>
                  <a:lnTo>
                    <a:pt x="47773" y="732"/>
                  </a:lnTo>
                  <a:lnTo>
                    <a:pt x="47554" y="841"/>
                  </a:lnTo>
                  <a:lnTo>
                    <a:pt x="47371" y="987"/>
                  </a:lnTo>
                  <a:lnTo>
                    <a:pt x="47371" y="987"/>
                  </a:lnTo>
                  <a:lnTo>
                    <a:pt x="47225" y="1060"/>
                  </a:lnTo>
                  <a:lnTo>
                    <a:pt x="47152" y="1207"/>
                  </a:lnTo>
                  <a:lnTo>
                    <a:pt x="46896" y="1499"/>
                  </a:lnTo>
                  <a:lnTo>
                    <a:pt x="46896" y="1499"/>
                  </a:lnTo>
                  <a:lnTo>
                    <a:pt x="46713" y="732"/>
                  </a:lnTo>
                  <a:lnTo>
                    <a:pt x="46713" y="732"/>
                  </a:lnTo>
                  <a:lnTo>
                    <a:pt x="46677" y="732"/>
                  </a:lnTo>
                  <a:lnTo>
                    <a:pt x="46677" y="732"/>
                  </a:lnTo>
                  <a:lnTo>
                    <a:pt x="46348" y="695"/>
                  </a:lnTo>
                  <a:lnTo>
                    <a:pt x="46092" y="585"/>
                  </a:lnTo>
                  <a:lnTo>
                    <a:pt x="45872" y="439"/>
                  </a:lnTo>
                  <a:lnTo>
                    <a:pt x="45653" y="220"/>
                  </a:lnTo>
                  <a:lnTo>
                    <a:pt x="45653" y="220"/>
                  </a:lnTo>
                  <a:lnTo>
                    <a:pt x="45543" y="110"/>
                  </a:lnTo>
                  <a:lnTo>
                    <a:pt x="45397" y="37"/>
                  </a:lnTo>
                  <a:lnTo>
                    <a:pt x="45288" y="1"/>
                  </a:lnTo>
                  <a:lnTo>
                    <a:pt x="4514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3" name="Google Shape;1863;p41"/>
            <p:cNvSpPr/>
            <p:nvPr/>
          </p:nvSpPr>
          <p:spPr>
            <a:xfrm>
              <a:off x="4696825" y="3905150"/>
              <a:ext cx="925" cy="25"/>
            </a:xfrm>
            <a:custGeom>
              <a:avLst/>
              <a:gdLst/>
              <a:ahLst/>
              <a:cxnLst/>
              <a:rect l="l" t="t" r="r" b="b"/>
              <a:pathLst>
                <a:path w="37" h="1" extrusionOk="0">
                  <a:moveTo>
                    <a:pt x="37" y="0"/>
                  </a:moveTo>
                  <a:lnTo>
                    <a:pt x="0" y="0"/>
                  </a:lnTo>
                  <a:lnTo>
                    <a:pt x="0" y="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4" name="Google Shape;1864;p41"/>
            <p:cNvSpPr/>
            <p:nvPr/>
          </p:nvSpPr>
          <p:spPr>
            <a:xfrm>
              <a:off x="4696825" y="3905150"/>
              <a:ext cx="925" cy="25"/>
            </a:xfrm>
            <a:custGeom>
              <a:avLst/>
              <a:gdLst/>
              <a:ahLst/>
              <a:cxnLst/>
              <a:rect l="l" t="t" r="r" b="b"/>
              <a:pathLst>
                <a:path w="37" h="1" fill="none" extrusionOk="0">
                  <a:moveTo>
                    <a:pt x="37" y="0"/>
                  </a:moveTo>
                  <a:lnTo>
                    <a:pt x="0" y="0"/>
                  </a:lnTo>
                  <a:lnTo>
                    <a:pt x="0" y="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5" name="Google Shape;1865;p41"/>
            <p:cNvSpPr/>
            <p:nvPr/>
          </p:nvSpPr>
          <p:spPr>
            <a:xfrm>
              <a:off x="2748625" y="3187825"/>
              <a:ext cx="1491325" cy="2289050"/>
            </a:xfrm>
            <a:custGeom>
              <a:avLst/>
              <a:gdLst/>
              <a:ahLst/>
              <a:cxnLst/>
              <a:rect l="l" t="t" r="r" b="b"/>
              <a:pathLst>
                <a:path w="59653" h="91562" extrusionOk="0">
                  <a:moveTo>
                    <a:pt x="43460" y="6251"/>
                  </a:moveTo>
                  <a:lnTo>
                    <a:pt x="43606" y="6287"/>
                  </a:lnTo>
                  <a:lnTo>
                    <a:pt x="43606" y="6982"/>
                  </a:lnTo>
                  <a:lnTo>
                    <a:pt x="43387" y="6982"/>
                  </a:lnTo>
                  <a:lnTo>
                    <a:pt x="43460" y="6251"/>
                  </a:lnTo>
                  <a:close/>
                  <a:moveTo>
                    <a:pt x="46238" y="6836"/>
                  </a:moveTo>
                  <a:lnTo>
                    <a:pt x="46238" y="7018"/>
                  </a:lnTo>
                  <a:lnTo>
                    <a:pt x="45873" y="7018"/>
                  </a:lnTo>
                  <a:lnTo>
                    <a:pt x="45836" y="6872"/>
                  </a:lnTo>
                  <a:lnTo>
                    <a:pt x="46238" y="6836"/>
                  </a:lnTo>
                  <a:close/>
                  <a:moveTo>
                    <a:pt x="43277" y="7274"/>
                  </a:moveTo>
                  <a:lnTo>
                    <a:pt x="43314" y="7567"/>
                  </a:lnTo>
                  <a:lnTo>
                    <a:pt x="43168" y="7567"/>
                  </a:lnTo>
                  <a:lnTo>
                    <a:pt x="43168" y="7274"/>
                  </a:lnTo>
                  <a:close/>
                  <a:moveTo>
                    <a:pt x="38343" y="9394"/>
                  </a:moveTo>
                  <a:lnTo>
                    <a:pt x="38453" y="9431"/>
                  </a:lnTo>
                  <a:lnTo>
                    <a:pt x="38599" y="9504"/>
                  </a:lnTo>
                  <a:lnTo>
                    <a:pt x="38416" y="10052"/>
                  </a:lnTo>
                  <a:lnTo>
                    <a:pt x="38343" y="10308"/>
                  </a:lnTo>
                  <a:lnTo>
                    <a:pt x="38233" y="10527"/>
                  </a:lnTo>
                  <a:lnTo>
                    <a:pt x="38051" y="10747"/>
                  </a:lnTo>
                  <a:lnTo>
                    <a:pt x="37868" y="10893"/>
                  </a:lnTo>
                  <a:lnTo>
                    <a:pt x="37612" y="11002"/>
                  </a:lnTo>
                  <a:lnTo>
                    <a:pt x="37246" y="11039"/>
                  </a:lnTo>
                  <a:lnTo>
                    <a:pt x="37173" y="11039"/>
                  </a:lnTo>
                  <a:lnTo>
                    <a:pt x="37137" y="11551"/>
                  </a:lnTo>
                  <a:lnTo>
                    <a:pt x="37027" y="11587"/>
                  </a:lnTo>
                  <a:lnTo>
                    <a:pt x="37173" y="11039"/>
                  </a:lnTo>
                  <a:lnTo>
                    <a:pt x="37246" y="10856"/>
                  </a:lnTo>
                  <a:lnTo>
                    <a:pt x="37320" y="10673"/>
                  </a:lnTo>
                  <a:lnTo>
                    <a:pt x="37429" y="10527"/>
                  </a:lnTo>
                  <a:lnTo>
                    <a:pt x="37575" y="10381"/>
                  </a:lnTo>
                  <a:lnTo>
                    <a:pt x="37685" y="10235"/>
                  </a:lnTo>
                  <a:lnTo>
                    <a:pt x="37795" y="10052"/>
                  </a:lnTo>
                  <a:lnTo>
                    <a:pt x="38014" y="9723"/>
                  </a:lnTo>
                  <a:lnTo>
                    <a:pt x="38160" y="9504"/>
                  </a:lnTo>
                  <a:lnTo>
                    <a:pt x="38233" y="9431"/>
                  </a:lnTo>
                  <a:lnTo>
                    <a:pt x="38343" y="9394"/>
                  </a:lnTo>
                  <a:close/>
                  <a:moveTo>
                    <a:pt x="25915" y="10016"/>
                  </a:moveTo>
                  <a:lnTo>
                    <a:pt x="26354" y="10052"/>
                  </a:lnTo>
                  <a:lnTo>
                    <a:pt x="26135" y="10491"/>
                  </a:lnTo>
                  <a:lnTo>
                    <a:pt x="26866" y="10966"/>
                  </a:lnTo>
                  <a:lnTo>
                    <a:pt x="26610" y="11331"/>
                  </a:lnTo>
                  <a:lnTo>
                    <a:pt x="26391" y="11295"/>
                  </a:lnTo>
                  <a:lnTo>
                    <a:pt x="26135" y="11295"/>
                  </a:lnTo>
                  <a:lnTo>
                    <a:pt x="25696" y="11331"/>
                  </a:lnTo>
                  <a:lnTo>
                    <a:pt x="25258" y="11441"/>
                  </a:lnTo>
                  <a:lnTo>
                    <a:pt x="24819" y="11551"/>
                  </a:lnTo>
                  <a:lnTo>
                    <a:pt x="24380" y="11733"/>
                  </a:lnTo>
                  <a:lnTo>
                    <a:pt x="24453" y="11514"/>
                  </a:lnTo>
                  <a:lnTo>
                    <a:pt x="24527" y="11331"/>
                  </a:lnTo>
                  <a:lnTo>
                    <a:pt x="24673" y="11185"/>
                  </a:lnTo>
                  <a:lnTo>
                    <a:pt x="24819" y="11076"/>
                  </a:lnTo>
                  <a:lnTo>
                    <a:pt x="25111" y="10893"/>
                  </a:lnTo>
                  <a:lnTo>
                    <a:pt x="25258" y="10820"/>
                  </a:lnTo>
                  <a:lnTo>
                    <a:pt x="25404" y="10710"/>
                  </a:lnTo>
                  <a:lnTo>
                    <a:pt x="25148" y="10418"/>
                  </a:lnTo>
                  <a:lnTo>
                    <a:pt x="25367" y="10235"/>
                  </a:lnTo>
                  <a:lnTo>
                    <a:pt x="25550" y="10089"/>
                  </a:lnTo>
                  <a:lnTo>
                    <a:pt x="25696" y="10052"/>
                  </a:lnTo>
                  <a:lnTo>
                    <a:pt x="25915" y="10016"/>
                  </a:lnTo>
                  <a:close/>
                  <a:moveTo>
                    <a:pt x="39951" y="14329"/>
                  </a:moveTo>
                  <a:lnTo>
                    <a:pt x="40061" y="14548"/>
                  </a:lnTo>
                  <a:lnTo>
                    <a:pt x="40097" y="14694"/>
                  </a:lnTo>
                  <a:lnTo>
                    <a:pt x="40024" y="14767"/>
                  </a:lnTo>
                  <a:lnTo>
                    <a:pt x="39915" y="14913"/>
                  </a:lnTo>
                  <a:lnTo>
                    <a:pt x="39915" y="14913"/>
                  </a:lnTo>
                  <a:lnTo>
                    <a:pt x="39951" y="14329"/>
                  </a:lnTo>
                  <a:close/>
                  <a:moveTo>
                    <a:pt x="26610" y="15462"/>
                  </a:moveTo>
                  <a:lnTo>
                    <a:pt x="27597" y="15937"/>
                  </a:lnTo>
                  <a:lnTo>
                    <a:pt x="26500" y="16375"/>
                  </a:lnTo>
                  <a:lnTo>
                    <a:pt x="26135" y="16522"/>
                  </a:lnTo>
                  <a:lnTo>
                    <a:pt x="25952" y="16595"/>
                  </a:lnTo>
                  <a:lnTo>
                    <a:pt x="25733" y="16631"/>
                  </a:lnTo>
                  <a:lnTo>
                    <a:pt x="25513" y="16595"/>
                  </a:lnTo>
                  <a:lnTo>
                    <a:pt x="25294" y="16522"/>
                  </a:lnTo>
                  <a:lnTo>
                    <a:pt x="25623" y="16193"/>
                  </a:lnTo>
                  <a:lnTo>
                    <a:pt x="25915" y="15937"/>
                  </a:lnTo>
                  <a:lnTo>
                    <a:pt x="26244" y="15718"/>
                  </a:lnTo>
                  <a:lnTo>
                    <a:pt x="26610" y="15462"/>
                  </a:lnTo>
                  <a:close/>
                  <a:moveTo>
                    <a:pt x="30448" y="20542"/>
                  </a:moveTo>
                  <a:lnTo>
                    <a:pt x="30448" y="20944"/>
                  </a:lnTo>
                  <a:lnTo>
                    <a:pt x="30338" y="20944"/>
                  </a:lnTo>
                  <a:lnTo>
                    <a:pt x="30302" y="20835"/>
                  </a:lnTo>
                  <a:lnTo>
                    <a:pt x="30265" y="20762"/>
                  </a:lnTo>
                  <a:lnTo>
                    <a:pt x="30338" y="20652"/>
                  </a:lnTo>
                  <a:lnTo>
                    <a:pt x="30448" y="20542"/>
                  </a:lnTo>
                  <a:close/>
                  <a:moveTo>
                    <a:pt x="30411" y="23942"/>
                  </a:moveTo>
                  <a:lnTo>
                    <a:pt x="30411" y="24563"/>
                  </a:lnTo>
                  <a:lnTo>
                    <a:pt x="30265" y="24417"/>
                  </a:lnTo>
                  <a:lnTo>
                    <a:pt x="30229" y="24307"/>
                  </a:lnTo>
                  <a:lnTo>
                    <a:pt x="30229" y="24234"/>
                  </a:lnTo>
                  <a:lnTo>
                    <a:pt x="30229" y="24161"/>
                  </a:lnTo>
                  <a:lnTo>
                    <a:pt x="30265" y="24088"/>
                  </a:lnTo>
                  <a:lnTo>
                    <a:pt x="30411" y="23942"/>
                  </a:lnTo>
                  <a:close/>
                  <a:moveTo>
                    <a:pt x="47481" y="25258"/>
                  </a:moveTo>
                  <a:lnTo>
                    <a:pt x="47627" y="25367"/>
                  </a:lnTo>
                  <a:lnTo>
                    <a:pt x="47298" y="25367"/>
                  </a:lnTo>
                  <a:lnTo>
                    <a:pt x="47481" y="25258"/>
                  </a:lnTo>
                  <a:close/>
                  <a:moveTo>
                    <a:pt x="31362" y="24307"/>
                  </a:moveTo>
                  <a:lnTo>
                    <a:pt x="31362" y="25550"/>
                  </a:lnTo>
                  <a:lnTo>
                    <a:pt x="31179" y="25367"/>
                  </a:lnTo>
                  <a:lnTo>
                    <a:pt x="31033" y="25221"/>
                  </a:lnTo>
                  <a:lnTo>
                    <a:pt x="30960" y="25038"/>
                  </a:lnTo>
                  <a:lnTo>
                    <a:pt x="30960" y="24855"/>
                  </a:lnTo>
                  <a:lnTo>
                    <a:pt x="30960" y="24709"/>
                  </a:lnTo>
                  <a:lnTo>
                    <a:pt x="31033" y="24563"/>
                  </a:lnTo>
                  <a:lnTo>
                    <a:pt x="31179" y="24417"/>
                  </a:lnTo>
                  <a:lnTo>
                    <a:pt x="31362" y="24307"/>
                  </a:lnTo>
                  <a:close/>
                  <a:moveTo>
                    <a:pt x="18167" y="26720"/>
                  </a:moveTo>
                  <a:lnTo>
                    <a:pt x="18093" y="27195"/>
                  </a:lnTo>
                  <a:lnTo>
                    <a:pt x="17911" y="27158"/>
                  </a:lnTo>
                  <a:lnTo>
                    <a:pt x="17838" y="27158"/>
                  </a:lnTo>
                  <a:lnTo>
                    <a:pt x="17801" y="27122"/>
                  </a:lnTo>
                  <a:lnTo>
                    <a:pt x="17801" y="26975"/>
                  </a:lnTo>
                  <a:lnTo>
                    <a:pt x="17838" y="26866"/>
                  </a:lnTo>
                  <a:lnTo>
                    <a:pt x="17984" y="26793"/>
                  </a:lnTo>
                  <a:lnTo>
                    <a:pt x="18167" y="26720"/>
                  </a:lnTo>
                  <a:close/>
                  <a:moveTo>
                    <a:pt x="35382" y="28437"/>
                  </a:moveTo>
                  <a:lnTo>
                    <a:pt x="35748" y="28730"/>
                  </a:lnTo>
                  <a:lnTo>
                    <a:pt x="35931" y="28876"/>
                  </a:lnTo>
                  <a:lnTo>
                    <a:pt x="36077" y="29022"/>
                  </a:lnTo>
                  <a:lnTo>
                    <a:pt x="36223" y="29205"/>
                  </a:lnTo>
                  <a:lnTo>
                    <a:pt x="36333" y="29424"/>
                  </a:lnTo>
                  <a:lnTo>
                    <a:pt x="36369" y="29680"/>
                  </a:lnTo>
                  <a:lnTo>
                    <a:pt x="36333" y="29973"/>
                  </a:lnTo>
                  <a:lnTo>
                    <a:pt x="35931" y="30009"/>
                  </a:lnTo>
                  <a:lnTo>
                    <a:pt x="35602" y="30046"/>
                  </a:lnTo>
                  <a:lnTo>
                    <a:pt x="35382" y="30009"/>
                  </a:lnTo>
                  <a:lnTo>
                    <a:pt x="35200" y="29936"/>
                  </a:lnTo>
                  <a:lnTo>
                    <a:pt x="34980" y="29753"/>
                  </a:lnTo>
                  <a:lnTo>
                    <a:pt x="34724" y="29534"/>
                  </a:lnTo>
                  <a:lnTo>
                    <a:pt x="33555" y="29900"/>
                  </a:lnTo>
                  <a:lnTo>
                    <a:pt x="33445" y="29644"/>
                  </a:lnTo>
                  <a:lnTo>
                    <a:pt x="33445" y="29571"/>
                  </a:lnTo>
                  <a:lnTo>
                    <a:pt x="33445" y="29497"/>
                  </a:lnTo>
                  <a:lnTo>
                    <a:pt x="33482" y="29424"/>
                  </a:lnTo>
                  <a:lnTo>
                    <a:pt x="33518" y="29351"/>
                  </a:lnTo>
                  <a:lnTo>
                    <a:pt x="33737" y="29242"/>
                  </a:lnTo>
                  <a:lnTo>
                    <a:pt x="34542" y="28876"/>
                  </a:lnTo>
                  <a:lnTo>
                    <a:pt x="35382" y="28437"/>
                  </a:lnTo>
                  <a:close/>
                  <a:moveTo>
                    <a:pt x="37320" y="30521"/>
                  </a:moveTo>
                  <a:lnTo>
                    <a:pt x="37575" y="30557"/>
                  </a:lnTo>
                  <a:lnTo>
                    <a:pt x="37758" y="30631"/>
                  </a:lnTo>
                  <a:lnTo>
                    <a:pt x="37941" y="30740"/>
                  </a:lnTo>
                  <a:lnTo>
                    <a:pt x="38051" y="30886"/>
                  </a:lnTo>
                  <a:lnTo>
                    <a:pt x="38160" y="31033"/>
                  </a:lnTo>
                  <a:lnTo>
                    <a:pt x="38270" y="31215"/>
                  </a:lnTo>
                  <a:lnTo>
                    <a:pt x="38306" y="31435"/>
                  </a:lnTo>
                  <a:lnTo>
                    <a:pt x="38014" y="31471"/>
                  </a:lnTo>
                  <a:lnTo>
                    <a:pt x="37868" y="31508"/>
                  </a:lnTo>
                  <a:lnTo>
                    <a:pt x="37722" y="31581"/>
                  </a:lnTo>
                  <a:lnTo>
                    <a:pt x="37648" y="31691"/>
                  </a:lnTo>
                  <a:lnTo>
                    <a:pt x="37539" y="31837"/>
                  </a:lnTo>
                  <a:lnTo>
                    <a:pt x="37393" y="32166"/>
                  </a:lnTo>
                  <a:lnTo>
                    <a:pt x="37137" y="32093"/>
                  </a:lnTo>
                  <a:lnTo>
                    <a:pt x="37027" y="32056"/>
                  </a:lnTo>
                  <a:lnTo>
                    <a:pt x="36954" y="31983"/>
                  </a:lnTo>
                  <a:lnTo>
                    <a:pt x="36917" y="31910"/>
                  </a:lnTo>
                  <a:lnTo>
                    <a:pt x="36881" y="31837"/>
                  </a:lnTo>
                  <a:lnTo>
                    <a:pt x="36844" y="31544"/>
                  </a:lnTo>
                  <a:lnTo>
                    <a:pt x="36808" y="31362"/>
                  </a:lnTo>
                  <a:lnTo>
                    <a:pt x="36735" y="31179"/>
                  </a:lnTo>
                  <a:lnTo>
                    <a:pt x="36552" y="30557"/>
                  </a:lnTo>
                  <a:lnTo>
                    <a:pt x="37064" y="30521"/>
                  </a:lnTo>
                  <a:close/>
                  <a:moveTo>
                    <a:pt x="39586" y="32202"/>
                  </a:moveTo>
                  <a:lnTo>
                    <a:pt x="39842" y="32239"/>
                  </a:lnTo>
                  <a:lnTo>
                    <a:pt x="40134" y="32312"/>
                  </a:lnTo>
                  <a:lnTo>
                    <a:pt x="39988" y="32385"/>
                  </a:lnTo>
                  <a:lnTo>
                    <a:pt x="39842" y="32458"/>
                  </a:lnTo>
                  <a:lnTo>
                    <a:pt x="39732" y="32495"/>
                  </a:lnTo>
                  <a:lnTo>
                    <a:pt x="39586" y="32531"/>
                  </a:lnTo>
                  <a:lnTo>
                    <a:pt x="39403" y="32495"/>
                  </a:lnTo>
                  <a:lnTo>
                    <a:pt x="39257" y="32458"/>
                  </a:lnTo>
                  <a:lnTo>
                    <a:pt x="38928" y="32349"/>
                  </a:lnTo>
                  <a:lnTo>
                    <a:pt x="39257" y="32239"/>
                  </a:lnTo>
                  <a:lnTo>
                    <a:pt x="39586" y="32202"/>
                  </a:lnTo>
                  <a:close/>
                  <a:moveTo>
                    <a:pt x="35857" y="30557"/>
                  </a:moveTo>
                  <a:lnTo>
                    <a:pt x="35931" y="30631"/>
                  </a:lnTo>
                  <a:lnTo>
                    <a:pt x="36004" y="30740"/>
                  </a:lnTo>
                  <a:lnTo>
                    <a:pt x="36004" y="30886"/>
                  </a:lnTo>
                  <a:lnTo>
                    <a:pt x="35784" y="31033"/>
                  </a:lnTo>
                  <a:lnTo>
                    <a:pt x="35602" y="31179"/>
                  </a:lnTo>
                  <a:lnTo>
                    <a:pt x="35455" y="31325"/>
                  </a:lnTo>
                  <a:lnTo>
                    <a:pt x="35346" y="31508"/>
                  </a:lnTo>
                  <a:lnTo>
                    <a:pt x="35236" y="31727"/>
                  </a:lnTo>
                  <a:lnTo>
                    <a:pt x="35163" y="31946"/>
                  </a:lnTo>
                  <a:lnTo>
                    <a:pt x="35090" y="32458"/>
                  </a:lnTo>
                  <a:lnTo>
                    <a:pt x="35053" y="32604"/>
                  </a:lnTo>
                  <a:lnTo>
                    <a:pt x="34980" y="32787"/>
                  </a:lnTo>
                  <a:lnTo>
                    <a:pt x="34797" y="33153"/>
                  </a:lnTo>
                  <a:lnTo>
                    <a:pt x="34761" y="33189"/>
                  </a:lnTo>
                  <a:lnTo>
                    <a:pt x="34688" y="33189"/>
                  </a:lnTo>
                  <a:lnTo>
                    <a:pt x="34542" y="33226"/>
                  </a:lnTo>
                  <a:lnTo>
                    <a:pt x="34505" y="33226"/>
                  </a:lnTo>
                  <a:lnTo>
                    <a:pt x="34469" y="33189"/>
                  </a:lnTo>
                  <a:lnTo>
                    <a:pt x="34432" y="33153"/>
                  </a:lnTo>
                  <a:lnTo>
                    <a:pt x="34359" y="33006"/>
                  </a:lnTo>
                  <a:lnTo>
                    <a:pt x="34322" y="32933"/>
                  </a:lnTo>
                  <a:lnTo>
                    <a:pt x="34651" y="31910"/>
                  </a:lnTo>
                  <a:lnTo>
                    <a:pt x="34834" y="31435"/>
                  </a:lnTo>
                  <a:lnTo>
                    <a:pt x="35017" y="30923"/>
                  </a:lnTo>
                  <a:lnTo>
                    <a:pt x="35090" y="30813"/>
                  </a:lnTo>
                  <a:lnTo>
                    <a:pt x="35273" y="30704"/>
                  </a:lnTo>
                  <a:lnTo>
                    <a:pt x="35638" y="30557"/>
                  </a:lnTo>
                  <a:close/>
                  <a:moveTo>
                    <a:pt x="37831" y="33116"/>
                  </a:moveTo>
                  <a:lnTo>
                    <a:pt x="38051" y="33226"/>
                  </a:lnTo>
                  <a:lnTo>
                    <a:pt x="37575" y="33482"/>
                  </a:lnTo>
                  <a:lnTo>
                    <a:pt x="37356" y="33591"/>
                  </a:lnTo>
                  <a:lnTo>
                    <a:pt x="37100" y="33628"/>
                  </a:lnTo>
                  <a:lnTo>
                    <a:pt x="36917" y="33628"/>
                  </a:lnTo>
                  <a:lnTo>
                    <a:pt x="36698" y="33518"/>
                  </a:lnTo>
                  <a:lnTo>
                    <a:pt x="36954" y="33409"/>
                  </a:lnTo>
                  <a:lnTo>
                    <a:pt x="37173" y="33262"/>
                  </a:lnTo>
                  <a:lnTo>
                    <a:pt x="37393" y="33153"/>
                  </a:lnTo>
                  <a:lnTo>
                    <a:pt x="37539" y="33116"/>
                  </a:lnTo>
                  <a:close/>
                  <a:moveTo>
                    <a:pt x="14731" y="0"/>
                  </a:moveTo>
                  <a:lnTo>
                    <a:pt x="14585" y="73"/>
                  </a:lnTo>
                  <a:lnTo>
                    <a:pt x="14292" y="183"/>
                  </a:lnTo>
                  <a:lnTo>
                    <a:pt x="14146" y="220"/>
                  </a:lnTo>
                  <a:lnTo>
                    <a:pt x="14000" y="256"/>
                  </a:lnTo>
                  <a:lnTo>
                    <a:pt x="13780" y="220"/>
                  </a:lnTo>
                  <a:lnTo>
                    <a:pt x="13525" y="110"/>
                  </a:lnTo>
                  <a:lnTo>
                    <a:pt x="13342" y="110"/>
                  </a:lnTo>
                  <a:lnTo>
                    <a:pt x="13232" y="183"/>
                  </a:lnTo>
                  <a:lnTo>
                    <a:pt x="12976" y="329"/>
                  </a:lnTo>
                  <a:lnTo>
                    <a:pt x="12647" y="512"/>
                  </a:lnTo>
                  <a:lnTo>
                    <a:pt x="12465" y="585"/>
                  </a:lnTo>
                  <a:lnTo>
                    <a:pt x="12209" y="585"/>
                  </a:lnTo>
                  <a:lnTo>
                    <a:pt x="11880" y="622"/>
                  </a:lnTo>
                  <a:lnTo>
                    <a:pt x="11624" y="731"/>
                  </a:lnTo>
                  <a:lnTo>
                    <a:pt x="11331" y="878"/>
                  </a:lnTo>
                  <a:lnTo>
                    <a:pt x="11076" y="1060"/>
                  </a:lnTo>
                  <a:lnTo>
                    <a:pt x="10747" y="1280"/>
                  </a:lnTo>
                  <a:lnTo>
                    <a:pt x="10418" y="1536"/>
                  </a:lnTo>
                  <a:lnTo>
                    <a:pt x="10198" y="1682"/>
                  </a:lnTo>
                  <a:lnTo>
                    <a:pt x="10016" y="1791"/>
                  </a:lnTo>
                  <a:lnTo>
                    <a:pt x="9796" y="1865"/>
                  </a:lnTo>
                  <a:lnTo>
                    <a:pt x="9394" y="1865"/>
                  </a:lnTo>
                  <a:lnTo>
                    <a:pt x="9248" y="1828"/>
                  </a:lnTo>
                  <a:lnTo>
                    <a:pt x="8992" y="1791"/>
                  </a:lnTo>
                  <a:lnTo>
                    <a:pt x="8809" y="1791"/>
                  </a:lnTo>
                  <a:lnTo>
                    <a:pt x="8663" y="1865"/>
                  </a:lnTo>
                  <a:lnTo>
                    <a:pt x="8517" y="1974"/>
                  </a:lnTo>
                  <a:lnTo>
                    <a:pt x="8371" y="2120"/>
                  </a:lnTo>
                  <a:lnTo>
                    <a:pt x="8225" y="2303"/>
                  </a:lnTo>
                  <a:lnTo>
                    <a:pt x="8152" y="2522"/>
                  </a:lnTo>
                  <a:lnTo>
                    <a:pt x="8115" y="2632"/>
                  </a:lnTo>
                  <a:lnTo>
                    <a:pt x="8115" y="2778"/>
                  </a:lnTo>
                  <a:lnTo>
                    <a:pt x="8152" y="2888"/>
                  </a:lnTo>
                  <a:lnTo>
                    <a:pt x="8225" y="3034"/>
                  </a:lnTo>
                  <a:lnTo>
                    <a:pt x="8298" y="3253"/>
                  </a:lnTo>
                  <a:lnTo>
                    <a:pt x="8334" y="3473"/>
                  </a:lnTo>
                  <a:lnTo>
                    <a:pt x="8334" y="3948"/>
                  </a:lnTo>
                  <a:lnTo>
                    <a:pt x="8298" y="4240"/>
                  </a:lnTo>
                  <a:lnTo>
                    <a:pt x="8298" y="4387"/>
                  </a:lnTo>
                  <a:lnTo>
                    <a:pt x="8334" y="4496"/>
                  </a:lnTo>
                  <a:lnTo>
                    <a:pt x="8444" y="4642"/>
                  </a:lnTo>
                  <a:lnTo>
                    <a:pt x="8480" y="4789"/>
                  </a:lnTo>
                  <a:lnTo>
                    <a:pt x="8517" y="4935"/>
                  </a:lnTo>
                  <a:lnTo>
                    <a:pt x="8554" y="5118"/>
                  </a:lnTo>
                  <a:lnTo>
                    <a:pt x="8517" y="5447"/>
                  </a:lnTo>
                  <a:lnTo>
                    <a:pt x="8517" y="5812"/>
                  </a:lnTo>
                  <a:lnTo>
                    <a:pt x="8005" y="5849"/>
                  </a:lnTo>
                  <a:lnTo>
                    <a:pt x="7896" y="5849"/>
                  </a:lnTo>
                  <a:lnTo>
                    <a:pt x="7786" y="5812"/>
                  </a:lnTo>
                  <a:lnTo>
                    <a:pt x="7676" y="5666"/>
                  </a:lnTo>
                  <a:lnTo>
                    <a:pt x="7567" y="5447"/>
                  </a:lnTo>
                  <a:lnTo>
                    <a:pt x="7384" y="4971"/>
                  </a:lnTo>
                  <a:lnTo>
                    <a:pt x="7092" y="5008"/>
                  </a:lnTo>
                  <a:lnTo>
                    <a:pt x="6799" y="5045"/>
                  </a:lnTo>
                  <a:lnTo>
                    <a:pt x="6214" y="5191"/>
                  </a:lnTo>
                  <a:lnTo>
                    <a:pt x="5629" y="5410"/>
                  </a:lnTo>
                  <a:lnTo>
                    <a:pt x="5045" y="5739"/>
                  </a:lnTo>
                  <a:lnTo>
                    <a:pt x="5191" y="5995"/>
                  </a:lnTo>
                  <a:lnTo>
                    <a:pt x="5227" y="6251"/>
                  </a:lnTo>
                  <a:lnTo>
                    <a:pt x="5227" y="6543"/>
                  </a:lnTo>
                  <a:lnTo>
                    <a:pt x="5118" y="6799"/>
                  </a:lnTo>
                  <a:lnTo>
                    <a:pt x="5045" y="7018"/>
                  </a:lnTo>
                  <a:lnTo>
                    <a:pt x="5045" y="7238"/>
                  </a:lnTo>
                  <a:lnTo>
                    <a:pt x="5081" y="7347"/>
                  </a:lnTo>
                  <a:lnTo>
                    <a:pt x="5118" y="7420"/>
                  </a:lnTo>
                  <a:lnTo>
                    <a:pt x="5191" y="7530"/>
                  </a:lnTo>
                  <a:lnTo>
                    <a:pt x="5337" y="7567"/>
                  </a:lnTo>
                  <a:lnTo>
                    <a:pt x="5629" y="7640"/>
                  </a:lnTo>
                  <a:lnTo>
                    <a:pt x="5922" y="7676"/>
                  </a:lnTo>
                  <a:lnTo>
                    <a:pt x="6214" y="7749"/>
                  </a:lnTo>
                  <a:lnTo>
                    <a:pt x="6360" y="7786"/>
                  </a:lnTo>
                  <a:lnTo>
                    <a:pt x="6507" y="7859"/>
                  </a:lnTo>
                  <a:lnTo>
                    <a:pt x="6543" y="7859"/>
                  </a:lnTo>
                  <a:lnTo>
                    <a:pt x="6689" y="7822"/>
                  </a:lnTo>
                  <a:lnTo>
                    <a:pt x="6836" y="7749"/>
                  </a:lnTo>
                  <a:lnTo>
                    <a:pt x="7201" y="7676"/>
                  </a:lnTo>
                  <a:lnTo>
                    <a:pt x="7092" y="8261"/>
                  </a:lnTo>
                  <a:lnTo>
                    <a:pt x="7055" y="8517"/>
                  </a:lnTo>
                  <a:lnTo>
                    <a:pt x="6982" y="8663"/>
                  </a:lnTo>
                  <a:lnTo>
                    <a:pt x="6909" y="8809"/>
                  </a:lnTo>
                  <a:lnTo>
                    <a:pt x="6799" y="8919"/>
                  </a:lnTo>
                  <a:lnTo>
                    <a:pt x="6689" y="8956"/>
                  </a:lnTo>
                  <a:lnTo>
                    <a:pt x="6543" y="8992"/>
                  </a:lnTo>
                  <a:lnTo>
                    <a:pt x="6360" y="8956"/>
                  </a:lnTo>
                  <a:lnTo>
                    <a:pt x="6178" y="8882"/>
                  </a:lnTo>
                  <a:lnTo>
                    <a:pt x="5812" y="9065"/>
                  </a:lnTo>
                  <a:lnTo>
                    <a:pt x="5629" y="9138"/>
                  </a:lnTo>
                  <a:lnTo>
                    <a:pt x="5447" y="9138"/>
                  </a:lnTo>
                  <a:lnTo>
                    <a:pt x="5227" y="9102"/>
                  </a:lnTo>
                  <a:lnTo>
                    <a:pt x="5045" y="9065"/>
                  </a:lnTo>
                  <a:lnTo>
                    <a:pt x="4825" y="9102"/>
                  </a:lnTo>
                  <a:lnTo>
                    <a:pt x="4606" y="9211"/>
                  </a:lnTo>
                  <a:lnTo>
                    <a:pt x="4423" y="9394"/>
                  </a:lnTo>
                  <a:lnTo>
                    <a:pt x="4241" y="9577"/>
                  </a:lnTo>
                  <a:lnTo>
                    <a:pt x="4021" y="9796"/>
                  </a:lnTo>
                  <a:lnTo>
                    <a:pt x="3765" y="10016"/>
                  </a:lnTo>
                  <a:lnTo>
                    <a:pt x="3436" y="10308"/>
                  </a:lnTo>
                  <a:lnTo>
                    <a:pt x="3290" y="10454"/>
                  </a:lnTo>
                  <a:lnTo>
                    <a:pt x="3144" y="10637"/>
                  </a:lnTo>
                  <a:lnTo>
                    <a:pt x="3071" y="10820"/>
                  </a:lnTo>
                  <a:lnTo>
                    <a:pt x="2998" y="11039"/>
                  </a:lnTo>
                  <a:lnTo>
                    <a:pt x="2998" y="11258"/>
                  </a:lnTo>
                  <a:lnTo>
                    <a:pt x="3034" y="11514"/>
                  </a:lnTo>
                  <a:lnTo>
                    <a:pt x="3034" y="11697"/>
                  </a:lnTo>
                  <a:lnTo>
                    <a:pt x="2998" y="11880"/>
                  </a:lnTo>
                  <a:lnTo>
                    <a:pt x="2961" y="12391"/>
                  </a:lnTo>
                  <a:lnTo>
                    <a:pt x="2998" y="12574"/>
                  </a:lnTo>
                  <a:lnTo>
                    <a:pt x="3034" y="12720"/>
                  </a:lnTo>
                  <a:lnTo>
                    <a:pt x="3144" y="12830"/>
                  </a:lnTo>
                  <a:lnTo>
                    <a:pt x="3327" y="12903"/>
                  </a:lnTo>
                  <a:lnTo>
                    <a:pt x="3838" y="13086"/>
                  </a:lnTo>
                  <a:lnTo>
                    <a:pt x="3583" y="14292"/>
                  </a:lnTo>
                  <a:lnTo>
                    <a:pt x="5118" y="14804"/>
                  </a:lnTo>
                  <a:lnTo>
                    <a:pt x="5081" y="15096"/>
                  </a:lnTo>
                  <a:lnTo>
                    <a:pt x="5045" y="15279"/>
                  </a:lnTo>
                  <a:lnTo>
                    <a:pt x="5008" y="15389"/>
                  </a:lnTo>
                  <a:lnTo>
                    <a:pt x="4569" y="15900"/>
                  </a:lnTo>
                  <a:lnTo>
                    <a:pt x="4350" y="16120"/>
                  </a:lnTo>
                  <a:lnTo>
                    <a:pt x="4094" y="16339"/>
                  </a:lnTo>
                  <a:lnTo>
                    <a:pt x="3729" y="16595"/>
                  </a:lnTo>
                  <a:lnTo>
                    <a:pt x="3400" y="16814"/>
                  </a:lnTo>
                  <a:lnTo>
                    <a:pt x="2669" y="17216"/>
                  </a:lnTo>
                  <a:lnTo>
                    <a:pt x="2523" y="17253"/>
                  </a:lnTo>
                  <a:lnTo>
                    <a:pt x="2413" y="17289"/>
                  </a:lnTo>
                  <a:lnTo>
                    <a:pt x="1463" y="17655"/>
                  </a:lnTo>
                  <a:lnTo>
                    <a:pt x="330" y="18130"/>
                  </a:lnTo>
                  <a:lnTo>
                    <a:pt x="1" y="18313"/>
                  </a:lnTo>
                  <a:lnTo>
                    <a:pt x="110" y="18386"/>
                  </a:lnTo>
                  <a:lnTo>
                    <a:pt x="220" y="18459"/>
                  </a:lnTo>
                  <a:lnTo>
                    <a:pt x="439" y="18495"/>
                  </a:lnTo>
                  <a:lnTo>
                    <a:pt x="695" y="18459"/>
                  </a:lnTo>
                  <a:lnTo>
                    <a:pt x="914" y="18386"/>
                  </a:lnTo>
                  <a:lnTo>
                    <a:pt x="1280" y="18276"/>
                  </a:lnTo>
                  <a:lnTo>
                    <a:pt x="1609" y="18167"/>
                  </a:lnTo>
                  <a:lnTo>
                    <a:pt x="2340" y="18020"/>
                  </a:lnTo>
                  <a:lnTo>
                    <a:pt x="2705" y="17947"/>
                  </a:lnTo>
                  <a:lnTo>
                    <a:pt x="3034" y="17801"/>
                  </a:lnTo>
                  <a:lnTo>
                    <a:pt x="3583" y="17509"/>
                  </a:lnTo>
                  <a:lnTo>
                    <a:pt x="4094" y="17216"/>
                  </a:lnTo>
                  <a:lnTo>
                    <a:pt x="5154" y="16558"/>
                  </a:lnTo>
                  <a:lnTo>
                    <a:pt x="5666" y="16229"/>
                  </a:lnTo>
                  <a:lnTo>
                    <a:pt x="5922" y="16047"/>
                  </a:lnTo>
                  <a:lnTo>
                    <a:pt x="6178" y="15937"/>
                  </a:lnTo>
                  <a:lnTo>
                    <a:pt x="6653" y="15681"/>
                  </a:lnTo>
                  <a:lnTo>
                    <a:pt x="6872" y="15535"/>
                  </a:lnTo>
                  <a:lnTo>
                    <a:pt x="7055" y="15389"/>
                  </a:lnTo>
                  <a:lnTo>
                    <a:pt x="7238" y="15206"/>
                  </a:lnTo>
                  <a:lnTo>
                    <a:pt x="7347" y="15023"/>
                  </a:lnTo>
                  <a:lnTo>
                    <a:pt x="7420" y="14804"/>
                  </a:lnTo>
                  <a:lnTo>
                    <a:pt x="7457" y="14548"/>
                  </a:lnTo>
                  <a:lnTo>
                    <a:pt x="8736" y="13780"/>
                  </a:lnTo>
                  <a:lnTo>
                    <a:pt x="8809" y="13890"/>
                  </a:lnTo>
                  <a:lnTo>
                    <a:pt x="8261" y="14950"/>
                  </a:lnTo>
                  <a:lnTo>
                    <a:pt x="8736" y="14950"/>
                  </a:lnTo>
                  <a:lnTo>
                    <a:pt x="8956" y="14877"/>
                  </a:lnTo>
                  <a:lnTo>
                    <a:pt x="9431" y="14731"/>
                  </a:lnTo>
                  <a:lnTo>
                    <a:pt x="9906" y="14584"/>
                  </a:lnTo>
                  <a:lnTo>
                    <a:pt x="10162" y="14511"/>
                  </a:lnTo>
                  <a:lnTo>
                    <a:pt x="10637" y="14511"/>
                  </a:lnTo>
                  <a:lnTo>
                    <a:pt x="10856" y="14584"/>
                  </a:lnTo>
                  <a:lnTo>
                    <a:pt x="10674" y="13634"/>
                  </a:lnTo>
                  <a:lnTo>
                    <a:pt x="10820" y="13561"/>
                  </a:lnTo>
                  <a:lnTo>
                    <a:pt x="11514" y="14182"/>
                  </a:lnTo>
                  <a:lnTo>
                    <a:pt x="11953" y="14621"/>
                  </a:lnTo>
                  <a:lnTo>
                    <a:pt x="12172" y="14804"/>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438" y="17033"/>
                  </a:lnTo>
                  <a:lnTo>
                    <a:pt x="14585" y="17216"/>
                  </a:lnTo>
                  <a:lnTo>
                    <a:pt x="14658" y="17289"/>
                  </a:lnTo>
                  <a:lnTo>
                    <a:pt x="14767" y="17326"/>
                  </a:lnTo>
                  <a:lnTo>
                    <a:pt x="14877" y="17362"/>
                  </a:lnTo>
                  <a:lnTo>
                    <a:pt x="15023" y="17362"/>
                  </a:lnTo>
                  <a:lnTo>
                    <a:pt x="14877" y="17545"/>
                  </a:lnTo>
                  <a:lnTo>
                    <a:pt x="14804" y="17618"/>
                  </a:lnTo>
                  <a:lnTo>
                    <a:pt x="14804" y="17691"/>
                  </a:lnTo>
                  <a:lnTo>
                    <a:pt x="14767" y="18167"/>
                  </a:lnTo>
                  <a:lnTo>
                    <a:pt x="14731" y="18642"/>
                  </a:lnTo>
                  <a:lnTo>
                    <a:pt x="14767" y="18898"/>
                  </a:lnTo>
                  <a:lnTo>
                    <a:pt x="14804" y="19117"/>
                  </a:lnTo>
                  <a:lnTo>
                    <a:pt x="14914" y="19336"/>
                  </a:lnTo>
                  <a:lnTo>
                    <a:pt x="15060" y="19555"/>
                  </a:lnTo>
                  <a:lnTo>
                    <a:pt x="15169" y="19738"/>
                  </a:lnTo>
                  <a:lnTo>
                    <a:pt x="15279" y="19958"/>
                  </a:lnTo>
                  <a:lnTo>
                    <a:pt x="15316" y="20177"/>
                  </a:lnTo>
                  <a:lnTo>
                    <a:pt x="15316" y="20396"/>
                  </a:lnTo>
                  <a:lnTo>
                    <a:pt x="15316" y="20725"/>
                  </a:lnTo>
                  <a:lnTo>
                    <a:pt x="15352" y="21127"/>
                  </a:lnTo>
                  <a:lnTo>
                    <a:pt x="15571" y="20981"/>
                  </a:lnTo>
                  <a:lnTo>
                    <a:pt x="15645" y="20944"/>
                  </a:lnTo>
                  <a:lnTo>
                    <a:pt x="15864" y="20944"/>
                  </a:lnTo>
                  <a:lnTo>
                    <a:pt x="15937" y="20981"/>
                  </a:lnTo>
                  <a:lnTo>
                    <a:pt x="16010" y="21054"/>
                  </a:lnTo>
                  <a:lnTo>
                    <a:pt x="16083" y="21127"/>
                  </a:lnTo>
                  <a:lnTo>
                    <a:pt x="16120" y="21273"/>
                  </a:lnTo>
                  <a:lnTo>
                    <a:pt x="16120" y="21420"/>
                  </a:lnTo>
                  <a:lnTo>
                    <a:pt x="16047" y="21785"/>
                  </a:lnTo>
                  <a:lnTo>
                    <a:pt x="15974" y="22114"/>
                  </a:lnTo>
                  <a:lnTo>
                    <a:pt x="15900" y="22443"/>
                  </a:lnTo>
                  <a:lnTo>
                    <a:pt x="16339" y="22662"/>
                  </a:lnTo>
                  <a:lnTo>
                    <a:pt x="16266" y="22955"/>
                  </a:lnTo>
                  <a:lnTo>
                    <a:pt x="16229" y="23064"/>
                  </a:lnTo>
                  <a:lnTo>
                    <a:pt x="16266" y="23174"/>
                  </a:lnTo>
                  <a:lnTo>
                    <a:pt x="16412" y="23357"/>
                  </a:lnTo>
                  <a:lnTo>
                    <a:pt x="16485" y="23576"/>
                  </a:lnTo>
                  <a:lnTo>
                    <a:pt x="16522" y="23795"/>
                  </a:lnTo>
                  <a:lnTo>
                    <a:pt x="16522" y="23978"/>
                  </a:lnTo>
                  <a:lnTo>
                    <a:pt x="16485" y="24417"/>
                  </a:lnTo>
                  <a:lnTo>
                    <a:pt x="16485" y="24636"/>
                  </a:lnTo>
                  <a:lnTo>
                    <a:pt x="16485" y="24819"/>
                  </a:lnTo>
                  <a:lnTo>
                    <a:pt x="15864" y="25075"/>
                  </a:lnTo>
                  <a:lnTo>
                    <a:pt x="16376" y="25806"/>
                  </a:lnTo>
                  <a:lnTo>
                    <a:pt x="16814" y="26500"/>
                  </a:lnTo>
                  <a:lnTo>
                    <a:pt x="16997" y="26829"/>
                  </a:lnTo>
                  <a:lnTo>
                    <a:pt x="17070" y="26975"/>
                  </a:lnTo>
                  <a:lnTo>
                    <a:pt x="17070" y="27122"/>
                  </a:lnTo>
                  <a:lnTo>
                    <a:pt x="17034" y="27706"/>
                  </a:lnTo>
                  <a:lnTo>
                    <a:pt x="17034" y="28291"/>
                  </a:lnTo>
                  <a:lnTo>
                    <a:pt x="16997" y="28584"/>
                  </a:lnTo>
                  <a:lnTo>
                    <a:pt x="16960" y="28876"/>
                  </a:lnTo>
                  <a:lnTo>
                    <a:pt x="16887" y="29169"/>
                  </a:lnTo>
                  <a:lnTo>
                    <a:pt x="16778" y="29461"/>
                  </a:lnTo>
                  <a:lnTo>
                    <a:pt x="16595" y="29826"/>
                  </a:lnTo>
                  <a:lnTo>
                    <a:pt x="16485" y="30155"/>
                  </a:lnTo>
                  <a:lnTo>
                    <a:pt x="16120" y="31398"/>
                  </a:lnTo>
                  <a:lnTo>
                    <a:pt x="15937" y="32020"/>
                  </a:lnTo>
                  <a:lnTo>
                    <a:pt x="15791" y="32677"/>
                  </a:lnTo>
                  <a:lnTo>
                    <a:pt x="15718" y="33335"/>
                  </a:lnTo>
                  <a:lnTo>
                    <a:pt x="15681" y="33664"/>
                  </a:lnTo>
                  <a:lnTo>
                    <a:pt x="15681" y="33993"/>
                  </a:lnTo>
                  <a:lnTo>
                    <a:pt x="15718" y="34286"/>
                  </a:lnTo>
                  <a:lnTo>
                    <a:pt x="15791" y="34615"/>
                  </a:lnTo>
                  <a:lnTo>
                    <a:pt x="15900" y="34907"/>
                  </a:lnTo>
                  <a:lnTo>
                    <a:pt x="16047" y="35236"/>
                  </a:lnTo>
                  <a:lnTo>
                    <a:pt x="16120" y="35419"/>
                  </a:lnTo>
                  <a:lnTo>
                    <a:pt x="16156" y="35602"/>
                  </a:lnTo>
                  <a:lnTo>
                    <a:pt x="16193" y="36004"/>
                  </a:lnTo>
                  <a:lnTo>
                    <a:pt x="16229" y="36369"/>
                  </a:lnTo>
                  <a:lnTo>
                    <a:pt x="16449" y="37100"/>
                  </a:lnTo>
                  <a:lnTo>
                    <a:pt x="16558" y="37393"/>
                  </a:lnTo>
                  <a:lnTo>
                    <a:pt x="16668" y="37612"/>
                  </a:lnTo>
                  <a:lnTo>
                    <a:pt x="16851" y="37795"/>
                  </a:lnTo>
                  <a:lnTo>
                    <a:pt x="16960" y="37868"/>
                  </a:lnTo>
                  <a:lnTo>
                    <a:pt x="17107" y="37941"/>
                  </a:lnTo>
                  <a:lnTo>
                    <a:pt x="17362" y="38051"/>
                  </a:lnTo>
                  <a:lnTo>
                    <a:pt x="17582" y="38197"/>
                  </a:lnTo>
                  <a:lnTo>
                    <a:pt x="17765" y="38343"/>
                  </a:lnTo>
                  <a:lnTo>
                    <a:pt x="17911" y="38562"/>
                  </a:lnTo>
                  <a:lnTo>
                    <a:pt x="18020" y="38782"/>
                  </a:lnTo>
                  <a:lnTo>
                    <a:pt x="18130" y="39001"/>
                  </a:lnTo>
                  <a:lnTo>
                    <a:pt x="18240" y="39513"/>
                  </a:lnTo>
                  <a:lnTo>
                    <a:pt x="18349" y="39951"/>
                  </a:lnTo>
                  <a:lnTo>
                    <a:pt x="18459" y="40390"/>
                  </a:lnTo>
                  <a:lnTo>
                    <a:pt x="18642" y="40792"/>
                  </a:lnTo>
                  <a:lnTo>
                    <a:pt x="18861" y="41194"/>
                  </a:lnTo>
                  <a:lnTo>
                    <a:pt x="19044" y="41450"/>
                  </a:lnTo>
                  <a:lnTo>
                    <a:pt x="19117" y="41596"/>
                  </a:lnTo>
                  <a:lnTo>
                    <a:pt x="19153" y="41742"/>
                  </a:lnTo>
                  <a:lnTo>
                    <a:pt x="19117" y="41888"/>
                  </a:lnTo>
                  <a:lnTo>
                    <a:pt x="19080" y="42035"/>
                  </a:lnTo>
                  <a:lnTo>
                    <a:pt x="18898" y="42364"/>
                  </a:lnTo>
                  <a:lnTo>
                    <a:pt x="19190" y="42619"/>
                  </a:lnTo>
                  <a:lnTo>
                    <a:pt x="19336" y="42766"/>
                  </a:lnTo>
                  <a:lnTo>
                    <a:pt x="19519" y="42875"/>
                  </a:lnTo>
                  <a:lnTo>
                    <a:pt x="19738" y="43022"/>
                  </a:lnTo>
                  <a:lnTo>
                    <a:pt x="19885" y="43204"/>
                  </a:lnTo>
                  <a:lnTo>
                    <a:pt x="19994" y="43424"/>
                  </a:lnTo>
                  <a:lnTo>
                    <a:pt x="20031" y="43716"/>
                  </a:lnTo>
                  <a:lnTo>
                    <a:pt x="20031" y="43826"/>
                  </a:lnTo>
                  <a:lnTo>
                    <a:pt x="20067" y="43972"/>
                  </a:lnTo>
                  <a:lnTo>
                    <a:pt x="20213" y="44191"/>
                  </a:lnTo>
                  <a:lnTo>
                    <a:pt x="20542" y="44593"/>
                  </a:lnTo>
                  <a:lnTo>
                    <a:pt x="20945" y="44959"/>
                  </a:lnTo>
                  <a:lnTo>
                    <a:pt x="21018" y="44995"/>
                  </a:lnTo>
                  <a:lnTo>
                    <a:pt x="21127" y="44995"/>
                  </a:lnTo>
                  <a:lnTo>
                    <a:pt x="21420" y="45032"/>
                  </a:lnTo>
                  <a:lnTo>
                    <a:pt x="21420" y="45032"/>
                  </a:lnTo>
                  <a:lnTo>
                    <a:pt x="21054" y="44337"/>
                  </a:lnTo>
                  <a:lnTo>
                    <a:pt x="20798" y="43716"/>
                  </a:lnTo>
                  <a:lnTo>
                    <a:pt x="20725" y="43497"/>
                  </a:lnTo>
                  <a:lnTo>
                    <a:pt x="20652" y="43241"/>
                  </a:lnTo>
                  <a:lnTo>
                    <a:pt x="20579" y="43022"/>
                  </a:lnTo>
                  <a:lnTo>
                    <a:pt x="20506" y="42802"/>
                  </a:lnTo>
                  <a:lnTo>
                    <a:pt x="20031" y="41925"/>
                  </a:lnTo>
                  <a:lnTo>
                    <a:pt x="19519" y="41048"/>
                  </a:lnTo>
                  <a:lnTo>
                    <a:pt x="19409" y="40755"/>
                  </a:lnTo>
                  <a:lnTo>
                    <a:pt x="19373" y="40500"/>
                  </a:lnTo>
                  <a:lnTo>
                    <a:pt x="19409" y="40207"/>
                  </a:lnTo>
                  <a:lnTo>
                    <a:pt x="19482" y="39915"/>
                  </a:lnTo>
                  <a:lnTo>
                    <a:pt x="19702" y="39988"/>
                  </a:lnTo>
                  <a:lnTo>
                    <a:pt x="19848" y="40097"/>
                  </a:lnTo>
                  <a:lnTo>
                    <a:pt x="19958" y="40244"/>
                  </a:lnTo>
                  <a:lnTo>
                    <a:pt x="20031" y="40426"/>
                  </a:lnTo>
                  <a:lnTo>
                    <a:pt x="20287" y="41157"/>
                  </a:lnTo>
                  <a:lnTo>
                    <a:pt x="20579" y="41852"/>
                  </a:lnTo>
                  <a:lnTo>
                    <a:pt x="20725" y="42035"/>
                  </a:lnTo>
                  <a:lnTo>
                    <a:pt x="20871" y="42254"/>
                  </a:lnTo>
                  <a:lnTo>
                    <a:pt x="21164" y="42619"/>
                  </a:lnTo>
                  <a:lnTo>
                    <a:pt x="21310" y="42802"/>
                  </a:lnTo>
                  <a:lnTo>
                    <a:pt x="21420" y="43022"/>
                  </a:lnTo>
                  <a:lnTo>
                    <a:pt x="21529" y="43241"/>
                  </a:lnTo>
                  <a:lnTo>
                    <a:pt x="21566" y="43497"/>
                  </a:lnTo>
                  <a:lnTo>
                    <a:pt x="21602" y="43570"/>
                  </a:lnTo>
                  <a:lnTo>
                    <a:pt x="21712" y="43643"/>
                  </a:lnTo>
                  <a:lnTo>
                    <a:pt x="22516" y="44593"/>
                  </a:lnTo>
                  <a:lnTo>
                    <a:pt x="22845" y="45032"/>
                  </a:lnTo>
                  <a:lnTo>
                    <a:pt x="22991" y="45251"/>
                  </a:lnTo>
                  <a:lnTo>
                    <a:pt x="23101" y="45507"/>
                  </a:lnTo>
                  <a:lnTo>
                    <a:pt x="23174" y="45763"/>
                  </a:lnTo>
                  <a:lnTo>
                    <a:pt x="23247" y="46019"/>
                  </a:lnTo>
                  <a:lnTo>
                    <a:pt x="23247" y="46311"/>
                  </a:lnTo>
                  <a:lnTo>
                    <a:pt x="23211" y="46604"/>
                  </a:lnTo>
                  <a:lnTo>
                    <a:pt x="23174" y="46786"/>
                  </a:lnTo>
                  <a:lnTo>
                    <a:pt x="23211" y="46969"/>
                  </a:lnTo>
                  <a:lnTo>
                    <a:pt x="23284" y="47115"/>
                  </a:lnTo>
                  <a:lnTo>
                    <a:pt x="23357" y="47262"/>
                  </a:lnTo>
                  <a:lnTo>
                    <a:pt x="23576" y="47481"/>
                  </a:lnTo>
                  <a:lnTo>
                    <a:pt x="23796" y="47664"/>
                  </a:lnTo>
                  <a:lnTo>
                    <a:pt x="24015" y="47846"/>
                  </a:lnTo>
                  <a:lnTo>
                    <a:pt x="24271" y="47993"/>
                  </a:lnTo>
                  <a:lnTo>
                    <a:pt x="25769" y="48687"/>
                  </a:lnTo>
                  <a:lnTo>
                    <a:pt x="27304" y="49345"/>
                  </a:lnTo>
                  <a:lnTo>
                    <a:pt x="27487" y="49418"/>
                  </a:lnTo>
                  <a:lnTo>
                    <a:pt x="27743" y="49455"/>
                  </a:lnTo>
                  <a:lnTo>
                    <a:pt x="27889" y="49418"/>
                  </a:lnTo>
                  <a:lnTo>
                    <a:pt x="28035" y="49382"/>
                  </a:lnTo>
                  <a:lnTo>
                    <a:pt x="28291" y="49235"/>
                  </a:lnTo>
                  <a:lnTo>
                    <a:pt x="28438" y="49199"/>
                  </a:lnTo>
                  <a:lnTo>
                    <a:pt x="28547" y="49162"/>
                  </a:lnTo>
                  <a:lnTo>
                    <a:pt x="28767" y="49199"/>
                  </a:lnTo>
                  <a:lnTo>
                    <a:pt x="28986" y="49308"/>
                  </a:lnTo>
                  <a:lnTo>
                    <a:pt x="29169" y="49455"/>
                  </a:lnTo>
                  <a:lnTo>
                    <a:pt x="29351" y="49637"/>
                  </a:lnTo>
                  <a:lnTo>
                    <a:pt x="29790" y="50003"/>
                  </a:lnTo>
                  <a:lnTo>
                    <a:pt x="30009" y="50186"/>
                  </a:lnTo>
                  <a:lnTo>
                    <a:pt x="30229" y="50295"/>
                  </a:lnTo>
                  <a:lnTo>
                    <a:pt x="30484" y="50405"/>
                  </a:lnTo>
                  <a:lnTo>
                    <a:pt x="30740" y="50515"/>
                  </a:lnTo>
                  <a:lnTo>
                    <a:pt x="31033" y="50588"/>
                  </a:lnTo>
                  <a:lnTo>
                    <a:pt x="31289" y="50624"/>
                  </a:lnTo>
                  <a:lnTo>
                    <a:pt x="31581" y="50697"/>
                  </a:lnTo>
                  <a:lnTo>
                    <a:pt x="31837" y="50807"/>
                  </a:lnTo>
                  <a:lnTo>
                    <a:pt x="32056" y="50917"/>
                  </a:lnTo>
                  <a:lnTo>
                    <a:pt x="32275" y="51063"/>
                  </a:lnTo>
                  <a:lnTo>
                    <a:pt x="32458" y="51209"/>
                  </a:lnTo>
                  <a:lnTo>
                    <a:pt x="32641" y="51428"/>
                  </a:lnTo>
                  <a:lnTo>
                    <a:pt x="32970" y="51867"/>
                  </a:lnTo>
                  <a:lnTo>
                    <a:pt x="33080" y="52013"/>
                  </a:lnTo>
                  <a:lnTo>
                    <a:pt x="33153" y="52233"/>
                  </a:lnTo>
                  <a:lnTo>
                    <a:pt x="33299" y="52635"/>
                  </a:lnTo>
                  <a:lnTo>
                    <a:pt x="33372" y="52635"/>
                  </a:lnTo>
                  <a:lnTo>
                    <a:pt x="33591" y="52671"/>
                  </a:lnTo>
                  <a:lnTo>
                    <a:pt x="33811" y="52744"/>
                  </a:lnTo>
                  <a:lnTo>
                    <a:pt x="33957" y="52890"/>
                  </a:lnTo>
                  <a:lnTo>
                    <a:pt x="34066" y="53073"/>
                  </a:lnTo>
                  <a:lnTo>
                    <a:pt x="34140" y="53146"/>
                  </a:lnTo>
                  <a:lnTo>
                    <a:pt x="34176" y="53183"/>
                  </a:lnTo>
                  <a:lnTo>
                    <a:pt x="34359" y="53293"/>
                  </a:lnTo>
                  <a:lnTo>
                    <a:pt x="35638" y="53804"/>
                  </a:lnTo>
                  <a:lnTo>
                    <a:pt x="35748" y="53841"/>
                  </a:lnTo>
                  <a:lnTo>
                    <a:pt x="35931" y="53804"/>
                  </a:lnTo>
                  <a:lnTo>
                    <a:pt x="36589" y="52854"/>
                  </a:lnTo>
                  <a:lnTo>
                    <a:pt x="36917" y="53475"/>
                  </a:lnTo>
                  <a:lnTo>
                    <a:pt x="37210" y="54024"/>
                  </a:lnTo>
                  <a:lnTo>
                    <a:pt x="37320" y="54243"/>
                  </a:lnTo>
                  <a:lnTo>
                    <a:pt x="37393" y="54426"/>
                  </a:lnTo>
                  <a:lnTo>
                    <a:pt x="37429" y="54645"/>
                  </a:lnTo>
                  <a:lnTo>
                    <a:pt x="37466" y="54864"/>
                  </a:lnTo>
                  <a:lnTo>
                    <a:pt x="37466" y="55741"/>
                  </a:lnTo>
                  <a:lnTo>
                    <a:pt x="37466" y="55815"/>
                  </a:lnTo>
                  <a:lnTo>
                    <a:pt x="37429" y="55924"/>
                  </a:lnTo>
                  <a:lnTo>
                    <a:pt x="37283" y="56107"/>
                  </a:lnTo>
                  <a:lnTo>
                    <a:pt x="36844" y="56619"/>
                  </a:lnTo>
                  <a:lnTo>
                    <a:pt x="36625" y="56838"/>
                  </a:lnTo>
                  <a:lnTo>
                    <a:pt x="36369" y="57057"/>
                  </a:lnTo>
                  <a:lnTo>
                    <a:pt x="36186" y="57240"/>
                  </a:lnTo>
                  <a:lnTo>
                    <a:pt x="36040" y="57386"/>
                  </a:lnTo>
                  <a:lnTo>
                    <a:pt x="35931" y="57569"/>
                  </a:lnTo>
                  <a:lnTo>
                    <a:pt x="35821" y="57788"/>
                  </a:lnTo>
                  <a:lnTo>
                    <a:pt x="35675" y="58190"/>
                  </a:lnTo>
                  <a:lnTo>
                    <a:pt x="35565" y="58593"/>
                  </a:lnTo>
                  <a:lnTo>
                    <a:pt x="35565" y="58702"/>
                  </a:lnTo>
                  <a:lnTo>
                    <a:pt x="35565" y="58812"/>
                  </a:lnTo>
                  <a:lnTo>
                    <a:pt x="35638" y="59068"/>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6150" y="61626"/>
                  </a:lnTo>
                  <a:lnTo>
                    <a:pt x="36260" y="61772"/>
                  </a:lnTo>
                  <a:lnTo>
                    <a:pt x="36369" y="61882"/>
                  </a:lnTo>
                  <a:lnTo>
                    <a:pt x="38124" y="65135"/>
                  </a:lnTo>
                  <a:lnTo>
                    <a:pt x="38343" y="65537"/>
                  </a:lnTo>
                  <a:lnTo>
                    <a:pt x="38489" y="65720"/>
                  </a:lnTo>
                  <a:lnTo>
                    <a:pt x="38635" y="65866"/>
                  </a:lnTo>
                  <a:lnTo>
                    <a:pt x="38964" y="66086"/>
                  </a:lnTo>
                  <a:lnTo>
                    <a:pt x="39293" y="66305"/>
                  </a:lnTo>
                  <a:lnTo>
                    <a:pt x="39659" y="66488"/>
                  </a:lnTo>
                  <a:lnTo>
                    <a:pt x="39988" y="66707"/>
                  </a:lnTo>
                  <a:lnTo>
                    <a:pt x="40719" y="67219"/>
                  </a:lnTo>
                  <a:lnTo>
                    <a:pt x="41011" y="67511"/>
                  </a:lnTo>
                  <a:lnTo>
                    <a:pt x="41157" y="67657"/>
                  </a:lnTo>
                  <a:lnTo>
                    <a:pt x="41267" y="67804"/>
                  </a:lnTo>
                  <a:lnTo>
                    <a:pt x="41340" y="68059"/>
                  </a:lnTo>
                  <a:lnTo>
                    <a:pt x="41413" y="68279"/>
                  </a:lnTo>
                  <a:lnTo>
                    <a:pt x="41486" y="68790"/>
                  </a:lnTo>
                  <a:lnTo>
                    <a:pt x="41523" y="69302"/>
                  </a:lnTo>
                  <a:lnTo>
                    <a:pt x="41486" y="69777"/>
                  </a:lnTo>
                  <a:lnTo>
                    <a:pt x="41450" y="70545"/>
                  </a:lnTo>
                  <a:lnTo>
                    <a:pt x="41450" y="71312"/>
                  </a:lnTo>
                  <a:lnTo>
                    <a:pt x="41486" y="71897"/>
                  </a:lnTo>
                  <a:lnTo>
                    <a:pt x="41486" y="72226"/>
                  </a:lnTo>
                  <a:lnTo>
                    <a:pt x="41450" y="72519"/>
                  </a:lnTo>
                  <a:lnTo>
                    <a:pt x="41340" y="73323"/>
                  </a:lnTo>
                  <a:lnTo>
                    <a:pt x="41304" y="74163"/>
                  </a:lnTo>
                  <a:lnTo>
                    <a:pt x="41304" y="74968"/>
                  </a:lnTo>
                  <a:lnTo>
                    <a:pt x="41377" y="75772"/>
                  </a:lnTo>
                  <a:lnTo>
                    <a:pt x="41413" y="76174"/>
                  </a:lnTo>
                  <a:lnTo>
                    <a:pt x="41413" y="76539"/>
                  </a:lnTo>
                  <a:lnTo>
                    <a:pt x="41377" y="76905"/>
                  </a:lnTo>
                  <a:lnTo>
                    <a:pt x="41304" y="77307"/>
                  </a:lnTo>
                  <a:lnTo>
                    <a:pt x="41121" y="78001"/>
                  </a:lnTo>
                  <a:lnTo>
                    <a:pt x="40902" y="78732"/>
                  </a:lnTo>
                  <a:lnTo>
                    <a:pt x="40865" y="78879"/>
                  </a:lnTo>
                  <a:lnTo>
                    <a:pt x="40865" y="79025"/>
                  </a:lnTo>
                  <a:lnTo>
                    <a:pt x="40865" y="79134"/>
                  </a:lnTo>
                  <a:lnTo>
                    <a:pt x="40938" y="79281"/>
                  </a:lnTo>
                  <a:lnTo>
                    <a:pt x="41084" y="79756"/>
                  </a:lnTo>
                  <a:lnTo>
                    <a:pt x="41157" y="79975"/>
                  </a:lnTo>
                  <a:lnTo>
                    <a:pt x="41194" y="80194"/>
                  </a:lnTo>
                  <a:lnTo>
                    <a:pt x="41157" y="80743"/>
                  </a:lnTo>
                  <a:lnTo>
                    <a:pt x="41121" y="81291"/>
                  </a:lnTo>
                  <a:lnTo>
                    <a:pt x="41048" y="82351"/>
                  </a:lnTo>
                  <a:lnTo>
                    <a:pt x="41084" y="82424"/>
                  </a:lnTo>
                  <a:lnTo>
                    <a:pt x="41121" y="82534"/>
                  </a:lnTo>
                  <a:lnTo>
                    <a:pt x="41267" y="82826"/>
                  </a:lnTo>
                  <a:lnTo>
                    <a:pt x="41852" y="81912"/>
                  </a:lnTo>
                  <a:lnTo>
                    <a:pt x="41706" y="84179"/>
                  </a:lnTo>
                  <a:lnTo>
                    <a:pt x="41413" y="84325"/>
                  </a:lnTo>
                  <a:lnTo>
                    <a:pt x="41304" y="84434"/>
                  </a:lnTo>
                  <a:lnTo>
                    <a:pt x="41194" y="84508"/>
                  </a:lnTo>
                  <a:lnTo>
                    <a:pt x="41157" y="84617"/>
                  </a:lnTo>
                  <a:lnTo>
                    <a:pt x="41121" y="84727"/>
                  </a:lnTo>
                  <a:lnTo>
                    <a:pt x="41084" y="85092"/>
                  </a:lnTo>
                  <a:lnTo>
                    <a:pt x="41413" y="85275"/>
                  </a:lnTo>
                  <a:lnTo>
                    <a:pt x="41486" y="85385"/>
                  </a:lnTo>
                  <a:lnTo>
                    <a:pt x="41523" y="85458"/>
                  </a:lnTo>
                  <a:lnTo>
                    <a:pt x="41559" y="85568"/>
                  </a:lnTo>
                  <a:lnTo>
                    <a:pt x="41523" y="85714"/>
                  </a:lnTo>
                  <a:lnTo>
                    <a:pt x="41340" y="86116"/>
                  </a:lnTo>
                  <a:lnTo>
                    <a:pt x="41304" y="86225"/>
                  </a:lnTo>
                  <a:lnTo>
                    <a:pt x="41304" y="86372"/>
                  </a:lnTo>
                  <a:lnTo>
                    <a:pt x="41304" y="86518"/>
                  </a:lnTo>
                  <a:lnTo>
                    <a:pt x="41340" y="86664"/>
                  </a:lnTo>
                  <a:lnTo>
                    <a:pt x="41779" y="87870"/>
                  </a:lnTo>
                  <a:lnTo>
                    <a:pt x="42035" y="88455"/>
                  </a:lnTo>
                  <a:lnTo>
                    <a:pt x="42181" y="88711"/>
                  </a:lnTo>
                  <a:lnTo>
                    <a:pt x="42364" y="89003"/>
                  </a:lnTo>
                  <a:lnTo>
                    <a:pt x="42546" y="89223"/>
                  </a:lnTo>
                  <a:lnTo>
                    <a:pt x="42656" y="89442"/>
                  </a:lnTo>
                  <a:lnTo>
                    <a:pt x="42693" y="89588"/>
                  </a:lnTo>
                  <a:lnTo>
                    <a:pt x="42693" y="89698"/>
                  </a:lnTo>
                  <a:lnTo>
                    <a:pt x="42693" y="89844"/>
                  </a:lnTo>
                  <a:lnTo>
                    <a:pt x="42656" y="89990"/>
                  </a:lnTo>
                  <a:lnTo>
                    <a:pt x="42985" y="90210"/>
                  </a:lnTo>
                  <a:lnTo>
                    <a:pt x="43314" y="90465"/>
                  </a:lnTo>
                  <a:lnTo>
                    <a:pt x="43460" y="90575"/>
                  </a:lnTo>
                  <a:lnTo>
                    <a:pt x="43643" y="90648"/>
                  </a:lnTo>
                  <a:lnTo>
                    <a:pt x="43826" y="90685"/>
                  </a:lnTo>
                  <a:lnTo>
                    <a:pt x="44045" y="90721"/>
                  </a:lnTo>
                  <a:lnTo>
                    <a:pt x="44118" y="90758"/>
                  </a:lnTo>
                  <a:lnTo>
                    <a:pt x="44191" y="90794"/>
                  </a:lnTo>
                  <a:lnTo>
                    <a:pt x="44301" y="90941"/>
                  </a:lnTo>
                  <a:lnTo>
                    <a:pt x="44411" y="91087"/>
                  </a:lnTo>
                  <a:lnTo>
                    <a:pt x="44557" y="91160"/>
                  </a:lnTo>
                  <a:lnTo>
                    <a:pt x="44849" y="91306"/>
                  </a:lnTo>
                  <a:lnTo>
                    <a:pt x="45178" y="91416"/>
                  </a:lnTo>
                  <a:lnTo>
                    <a:pt x="45470" y="91525"/>
                  </a:lnTo>
                  <a:lnTo>
                    <a:pt x="45544" y="91562"/>
                  </a:lnTo>
                  <a:lnTo>
                    <a:pt x="45799" y="91562"/>
                  </a:lnTo>
                  <a:lnTo>
                    <a:pt x="45946" y="91489"/>
                  </a:lnTo>
                  <a:lnTo>
                    <a:pt x="46530" y="91196"/>
                  </a:lnTo>
                  <a:lnTo>
                    <a:pt x="47115" y="90831"/>
                  </a:lnTo>
                  <a:lnTo>
                    <a:pt x="46384" y="90429"/>
                  </a:lnTo>
                  <a:lnTo>
                    <a:pt x="46092" y="90246"/>
                  </a:lnTo>
                  <a:lnTo>
                    <a:pt x="45946" y="90136"/>
                  </a:lnTo>
                  <a:lnTo>
                    <a:pt x="45836" y="90027"/>
                  </a:lnTo>
                  <a:lnTo>
                    <a:pt x="45653" y="89808"/>
                  </a:lnTo>
                  <a:lnTo>
                    <a:pt x="45507" y="89588"/>
                  </a:lnTo>
                  <a:lnTo>
                    <a:pt x="45251" y="89113"/>
                  </a:lnTo>
                  <a:lnTo>
                    <a:pt x="45068" y="88638"/>
                  </a:lnTo>
                  <a:lnTo>
                    <a:pt x="44886" y="88126"/>
                  </a:lnTo>
                  <a:lnTo>
                    <a:pt x="44849" y="88017"/>
                  </a:lnTo>
                  <a:lnTo>
                    <a:pt x="44813" y="87870"/>
                  </a:lnTo>
                  <a:lnTo>
                    <a:pt x="44849" y="87761"/>
                  </a:lnTo>
                  <a:lnTo>
                    <a:pt x="44886" y="87651"/>
                  </a:lnTo>
                  <a:lnTo>
                    <a:pt x="45105" y="87395"/>
                  </a:lnTo>
                  <a:lnTo>
                    <a:pt x="45251" y="87066"/>
                  </a:lnTo>
                  <a:lnTo>
                    <a:pt x="45507" y="86445"/>
                  </a:lnTo>
                  <a:lnTo>
                    <a:pt x="45653" y="86225"/>
                  </a:lnTo>
                  <a:lnTo>
                    <a:pt x="45763" y="86006"/>
                  </a:lnTo>
                  <a:lnTo>
                    <a:pt x="45873" y="85823"/>
                  </a:lnTo>
                  <a:lnTo>
                    <a:pt x="45909" y="85604"/>
                  </a:lnTo>
                  <a:lnTo>
                    <a:pt x="45909" y="85458"/>
                  </a:lnTo>
                  <a:lnTo>
                    <a:pt x="45873" y="85385"/>
                  </a:lnTo>
                  <a:lnTo>
                    <a:pt x="45799" y="85275"/>
                  </a:lnTo>
                  <a:lnTo>
                    <a:pt x="45690" y="85202"/>
                  </a:lnTo>
                  <a:lnTo>
                    <a:pt x="45470" y="85092"/>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507" y="83850"/>
                  </a:lnTo>
                  <a:lnTo>
                    <a:pt x="45653" y="83667"/>
                  </a:lnTo>
                  <a:lnTo>
                    <a:pt x="45726" y="83448"/>
                  </a:lnTo>
                  <a:lnTo>
                    <a:pt x="45726" y="83228"/>
                  </a:lnTo>
                  <a:lnTo>
                    <a:pt x="45763" y="82972"/>
                  </a:lnTo>
                  <a:lnTo>
                    <a:pt x="45836" y="82753"/>
                  </a:lnTo>
                  <a:lnTo>
                    <a:pt x="45946" y="82570"/>
                  </a:lnTo>
                  <a:lnTo>
                    <a:pt x="46128" y="82388"/>
                  </a:lnTo>
                  <a:lnTo>
                    <a:pt x="46311" y="82168"/>
                  </a:lnTo>
                  <a:lnTo>
                    <a:pt x="46348" y="82059"/>
                  </a:lnTo>
                  <a:lnTo>
                    <a:pt x="46384" y="81986"/>
                  </a:lnTo>
                  <a:lnTo>
                    <a:pt x="46348" y="81912"/>
                  </a:lnTo>
                  <a:lnTo>
                    <a:pt x="46275" y="81839"/>
                  </a:lnTo>
                  <a:lnTo>
                    <a:pt x="45982" y="81693"/>
                  </a:lnTo>
                  <a:lnTo>
                    <a:pt x="45799" y="81583"/>
                  </a:lnTo>
                  <a:lnTo>
                    <a:pt x="45726" y="81510"/>
                  </a:lnTo>
                  <a:lnTo>
                    <a:pt x="45690" y="81437"/>
                  </a:lnTo>
                  <a:lnTo>
                    <a:pt x="45653" y="81364"/>
                  </a:lnTo>
                  <a:lnTo>
                    <a:pt x="45653" y="81291"/>
                  </a:lnTo>
                  <a:lnTo>
                    <a:pt x="45726" y="81072"/>
                  </a:lnTo>
                  <a:lnTo>
                    <a:pt x="45873" y="81072"/>
                  </a:lnTo>
                  <a:lnTo>
                    <a:pt x="46165" y="81108"/>
                  </a:lnTo>
                  <a:lnTo>
                    <a:pt x="46457" y="81145"/>
                  </a:lnTo>
                  <a:lnTo>
                    <a:pt x="46567" y="81145"/>
                  </a:lnTo>
                  <a:lnTo>
                    <a:pt x="46677" y="81108"/>
                  </a:lnTo>
                  <a:lnTo>
                    <a:pt x="46786" y="80999"/>
                  </a:lnTo>
                  <a:lnTo>
                    <a:pt x="46859" y="80889"/>
                  </a:lnTo>
                  <a:lnTo>
                    <a:pt x="46969" y="79683"/>
                  </a:lnTo>
                  <a:lnTo>
                    <a:pt x="47371" y="79646"/>
                  </a:lnTo>
                  <a:lnTo>
                    <a:pt x="47737" y="79646"/>
                  </a:lnTo>
                  <a:lnTo>
                    <a:pt x="48212" y="79537"/>
                  </a:lnTo>
                  <a:lnTo>
                    <a:pt x="48468" y="79463"/>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089" y="77672"/>
                  </a:lnTo>
                  <a:lnTo>
                    <a:pt x="49016" y="77453"/>
                  </a:lnTo>
                  <a:lnTo>
                    <a:pt x="48979" y="77234"/>
                  </a:lnTo>
                  <a:lnTo>
                    <a:pt x="48979" y="76978"/>
                  </a:lnTo>
                  <a:lnTo>
                    <a:pt x="49126" y="77014"/>
                  </a:lnTo>
                  <a:lnTo>
                    <a:pt x="49235" y="77014"/>
                  </a:lnTo>
                  <a:lnTo>
                    <a:pt x="49601" y="77124"/>
                  </a:lnTo>
                  <a:lnTo>
                    <a:pt x="49893" y="77197"/>
                  </a:lnTo>
                  <a:lnTo>
                    <a:pt x="50113" y="77161"/>
                  </a:lnTo>
                  <a:lnTo>
                    <a:pt x="50332" y="77051"/>
                  </a:lnTo>
                  <a:lnTo>
                    <a:pt x="50551" y="76832"/>
                  </a:lnTo>
                  <a:lnTo>
                    <a:pt x="50770" y="76576"/>
                  </a:lnTo>
                  <a:lnTo>
                    <a:pt x="51099" y="76064"/>
                  </a:lnTo>
                  <a:lnTo>
                    <a:pt x="51246" y="75808"/>
                  </a:lnTo>
                  <a:lnTo>
                    <a:pt x="51282" y="75662"/>
                  </a:lnTo>
                  <a:lnTo>
                    <a:pt x="51319" y="75479"/>
                  </a:lnTo>
                  <a:lnTo>
                    <a:pt x="51355" y="75406"/>
                  </a:lnTo>
                  <a:lnTo>
                    <a:pt x="51392" y="75333"/>
                  </a:lnTo>
                  <a:lnTo>
                    <a:pt x="51501" y="75223"/>
                  </a:lnTo>
                  <a:lnTo>
                    <a:pt x="51757" y="74968"/>
                  </a:lnTo>
                  <a:lnTo>
                    <a:pt x="51977" y="74712"/>
                  </a:lnTo>
                  <a:lnTo>
                    <a:pt x="52379" y="74017"/>
                  </a:lnTo>
                  <a:lnTo>
                    <a:pt x="52781" y="73323"/>
                  </a:lnTo>
                  <a:lnTo>
                    <a:pt x="52927" y="73103"/>
                  </a:lnTo>
                  <a:lnTo>
                    <a:pt x="53000" y="72848"/>
                  </a:lnTo>
                  <a:lnTo>
                    <a:pt x="53037" y="72628"/>
                  </a:lnTo>
                  <a:lnTo>
                    <a:pt x="53000" y="72336"/>
                  </a:lnTo>
                  <a:lnTo>
                    <a:pt x="52964" y="72007"/>
                  </a:lnTo>
                  <a:lnTo>
                    <a:pt x="52964" y="71824"/>
                  </a:lnTo>
                  <a:lnTo>
                    <a:pt x="53037" y="71678"/>
                  </a:lnTo>
                  <a:lnTo>
                    <a:pt x="53073" y="71532"/>
                  </a:lnTo>
                  <a:lnTo>
                    <a:pt x="53183" y="71386"/>
                  </a:lnTo>
                  <a:lnTo>
                    <a:pt x="53292" y="71276"/>
                  </a:lnTo>
                  <a:lnTo>
                    <a:pt x="53402" y="71166"/>
                  </a:lnTo>
                  <a:lnTo>
                    <a:pt x="54279" y="70545"/>
                  </a:lnTo>
                  <a:lnTo>
                    <a:pt x="55193" y="69997"/>
                  </a:lnTo>
                  <a:lnTo>
                    <a:pt x="55303" y="69960"/>
                  </a:lnTo>
                  <a:lnTo>
                    <a:pt x="55412" y="69923"/>
                  </a:lnTo>
                  <a:lnTo>
                    <a:pt x="55741" y="69960"/>
                  </a:lnTo>
                  <a:lnTo>
                    <a:pt x="55924" y="69960"/>
                  </a:lnTo>
                  <a:lnTo>
                    <a:pt x="56107" y="69923"/>
                  </a:lnTo>
                  <a:lnTo>
                    <a:pt x="56253" y="69850"/>
                  </a:lnTo>
                  <a:lnTo>
                    <a:pt x="56363" y="69777"/>
                  </a:lnTo>
                  <a:lnTo>
                    <a:pt x="56582" y="69558"/>
                  </a:lnTo>
                  <a:lnTo>
                    <a:pt x="56765" y="69266"/>
                  </a:lnTo>
                  <a:lnTo>
                    <a:pt x="56875" y="69010"/>
                  </a:lnTo>
                  <a:lnTo>
                    <a:pt x="56948" y="68754"/>
                  </a:lnTo>
                  <a:lnTo>
                    <a:pt x="57130" y="68352"/>
                  </a:lnTo>
                  <a:lnTo>
                    <a:pt x="57277" y="67913"/>
                  </a:lnTo>
                  <a:lnTo>
                    <a:pt x="57423" y="67511"/>
                  </a:lnTo>
                  <a:lnTo>
                    <a:pt x="57496" y="67072"/>
                  </a:lnTo>
                  <a:lnTo>
                    <a:pt x="57569" y="66670"/>
                  </a:lnTo>
                  <a:lnTo>
                    <a:pt x="57606" y="66232"/>
                  </a:lnTo>
                  <a:lnTo>
                    <a:pt x="57642" y="65355"/>
                  </a:lnTo>
                  <a:lnTo>
                    <a:pt x="57679" y="64989"/>
                  </a:lnTo>
                  <a:lnTo>
                    <a:pt x="57679" y="64843"/>
                  </a:lnTo>
                  <a:lnTo>
                    <a:pt x="57752" y="64697"/>
                  </a:lnTo>
                  <a:lnTo>
                    <a:pt x="58410" y="63819"/>
                  </a:lnTo>
                  <a:lnTo>
                    <a:pt x="59068" y="63015"/>
                  </a:lnTo>
                  <a:lnTo>
                    <a:pt x="59250" y="62759"/>
                  </a:lnTo>
                  <a:lnTo>
                    <a:pt x="59397" y="62504"/>
                  </a:lnTo>
                  <a:lnTo>
                    <a:pt x="59543" y="62248"/>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592" y="60274"/>
                  </a:lnTo>
                  <a:lnTo>
                    <a:pt x="58300" y="60091"/>
                  </a:lnTo>
                  <a:lnTo>
                    <a:pt x="58044" y="59908"/>
                  </a:lnTo>
                  <a:lnTo>
                    <a:pt x="57788" y="59726"/>
                  </a:lnTo>
                  <a:lnTo>
                    <a:pt x="57459" y="59470"/>
                  </a:lnTo>
                  <a:lnTo>
                    <a:pt x="57130" y="59287"/>
                  </a:lnTo>
                  <a:lnTo>
                    <a:pt x="56765" y="59177"/>
                  </a:lnTo>
                  <a:lnTo>
                    <a:pt x="56326" y="59141"/>
                  </a:lnTo>
                  <a:lnTo>
                    <a:pt x="56144" y="59141"/>
                  </a:lnTo>
                  <a:lnTo>
                    <a:pt x="55632" y="59104"/>
                  </a:lnTo>
                  <a:lnTo>
                    <a:pt x="55157" y="59031"/>
                  </a:lnTo>
                  <a:lnTo>
                    <a:pt x="54864" y="58958"/>
                  </a:lnTo>
                  <a:lnTo>
                    <a:pt x="54718" y="58921"/>
                  </a:lnTo>
                  <a:lnTo>
                    <a:pt x="54608" y="58812"/>
                  </a:lnTo>
                  <a:lnTo>
                    <a:pt x="54316" y="58593"/>
                  </a:lnTo>
                  <a:lnTo>
                    <a:pt x="53987" y="58410"/>
                  </a:lnTo>
                  <a:lnTo>
                    <a:pt x="53658" y="58264"/>
                  </a:lnTo>
                  <a:lnTo>
                    <a:pt x="53292" y="58227"/>
                  </a:lnTo>
                  <a:lnTo>
                    <a:pt x="53073" y="58190"/>
                  </a:lnTo>
                  <a:lnTo>
                    <a:pt x="52854" y="58154"/>
                  </a:lnTo>
                  <a:lnTo>
                    <a:pt x="52488" y="57971"/>
                  </a:lnTo>
                  <a:lnTo>
                    <a:pt x="51830" y="57606"/>
                  </a:lnTo>
                  <a:lnTo>
                    <a:pt x="51721" y="57130"/>
                  </a:lnTo>
                  <a:lnTo>
                    <a:pt x="51684" y="56911"/>
                  </a:lnTo>
                  <a:lnTo>
                    <a:pt x="51611" y="56728"/>
                  </a:lnTo>
                  <a:lnTo>
                    <a:pt x="51355" y="56253"/>
                  </a:lnTo>
                  <a:lnTo>
                    <a:pt x="51099" y="55778"/>
                  </a:lnTo>
                  <a:lnTo>
                    <a:pt x="50953" y="55486"/>
                  </a:lnTo>
                  <a:lnTo>
                    <a:pt x="50770" y="55266"/>
                  </a:lnTo>
                  <a:lnTo>
                    <a:pt x="50588" y="55084"/>
                  </a:lnTo>
                  <a:lnTo>
                    <a:pt x="50332" y="54937"/>
                  </a:lnTo>
                  <a:lnTo>
                    <a:pt x="49966" y="54755"/>
                  </a:lnTo>
                  <a:lnTo>
                    <a:pt x="49637" y="54608"/>
                  </a:lnTo>
                  <a:lnTo>
                    <a:pt x="49272" y="54499"/>
                  </a:lnTo>
                  <a:lnTo>
                    <a:pt x="48870" y="54462"/>
                  </a:lnTo>
                  <a:lnTo>
                    <a:pt x="48248" y="54462"/>
                  </a:lnTo>
                  <a:lnTo>
                    <a:pt x="47993" y="54389"/>
                  </a:lnTo>
                  <a:lnTo>
                    <a:pt x="47737" y="54243"/>
                  </a:lnTo>
                  <a:lnTo>
                    <a:pt x="47517" y="54024"/>
                  </a:lnTo>
                  <a:lnTo>
                    <a:pt x="47298" y="53768"/>
                  </a:lnTo>
                  <a:lnTo>
                    <a:pt x="47006" y="53548"/>
                  </a:lnTo>
                  <a:lnTo>
                    <a:pt x="46457" y="53110"/>
                  </a:lnTo>
                  <a:lnTo>
                    <a:pt x="45873" y="52708"/>
                  </a:lnTo>
                  <a:lnTo>
                    <a:pt x="45617" y="52488"/>
                  </a:lnTo>
                  <a:lnTo>
                    <a:pt x="45361" y="52233"/>
                  </a:lnTo>
                  <a:lnTo>
                    <a:pt x="45215" y="52123"/>
                  </a:lnTo>
                  <a:lnTo>
                    <a:pt x="45032" y="52050"/>
                  </a:lnTo>
                  <a:lnTo>
                    <a:pt x="44813" y="51977"/>
                  </a:lnTo>
                  <a:lnTo>
                    <a:pt x="44630" y="51940"/>
                  </a:lnTo>
                  <a:lnTo>
                    <a:pt x="44484" y="51977"/>
                  </a:lnTo>
                  <a:lnTo>
                    <a:pt x="44337" y="52050"/>
                  </a:lnTo>
                  <a:lnTo>
                    <a:pt x="44155" y="52123"/>
                  </a:lnTo>
                  <a:lnTo>
                    <a:pt x="43862" y="52159"/>
                  </a:lnTo>
                  <a:lnTo>
                    <a:pt x="43424" y="52123"/>
                  </a:lnTo>
                  <a:lnTo>
                    <a:pt x="42985" y="52086"/>
                  </a:lnTo>
                  <a:lnTo>
                    <a:pt x="42729" y="52086"/>
                  </a:lnTo>
                  <a:lnTo>
                    <a:pt x="42583" y="52050"/>
                  </a:lnTo>
                  <a:lnTo>
                    <a:pt x="42437" y="51977"/>
                  </a:lnTo>
                  <a:lnTo>
                    <a:pt x="41523" y="51355"/>
                  </a:lnTo>
                  <a:lnTo>
                    <a:pt x="41486" y="51355"/>
                  </a:lnTo>
                  <a:lnTo>
                    <a:pt x="41377" y="51392"/>
                  </a:lnTo>
                  <a:lnTo>
                    <a:pt x="41304" y="51428"/>
                  </a:lnTo>
                  <a:lnTo>
                    <a:pt x="41121" y="51575"/>
                  </a:lnTo>
                  <a:lnTo>
                    <a:pt x="40975" y="51721"/>
                  </a:lnTo>
                  <a:lnTo>
                    <a:pt x="40902" y="51757"/>
                  </a:lnTo>
                  <a:lnTo>
                    <a:pt x="40719" y="51757"/>
                  </a:lnTo>
                  <a:lnTo>
                    <a:pt x="40609" y="51721"/>
                  </a:lnTo>
                  <a:lnTo>
                    <a:pt x="40755" y="51173"/>
                  </a:lnTo>
                  <a:lnTo>
                    <a:pt x="40426" y="51246"/>
                  </a:lnTo>
                  <a:lnTo>
                    <a:pt x="40171" y="51282"/>
                  </a:lnTo>
                  <a:lnTo>
                    <a:pt x="39513" y="51538"/>
                  </a:lnTo>
                  <a:lnTo>
                    <a:pt x="38891" y="51830"/>
                  </a:lnTo>
                  <a:lnTo>
                    <a:pt x="38635" y="51977"/>
                  </a:lnTo>
                  <a:lnTo>
                    <a:pt x="38416" y="52196"/>
                  </a:lnTo>
                  <a:lnTo>
                    <a:pt x="38087" y="52671"/>
                  </a:lnTo>
                  <a:lnTo>
                    <a:pt x="37758" y="53110"/>
                  </a:lnTo>
                  <a:lnTo>
                    <a:pt x="37137" y="52817"/>
                  </a:lnTo>
                  <a:lnTo>
                    <a:pt x="36917" y="52744"/>
                  </a:lnTo>
                  <a:lnTo>
                    <a:pt x="36698" y="52744"/>
                  </a:lnTo>
                  <a:lnTo>
                    <a:pt x="36296" y="52781"/>
                  </a:lnTo>
                  <a:lnTo>
                    <a:pt x="35711" y="52927"/>
                  </a:lnTo>
                  <a:lnTo>
                    <a:pt x="35529" y="52964"/>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542" y="50697"/>
                  </a:lnTo>
                  <a:lnTo>
                    <a:pt x="34615" y="50332"/>
                  </a:lnTo>
                  <a:lnTo>
                    <a:pt x="34615" y="49966"/>
                  </a:lnTo>
                  <a:lnTo>
                    <a:pt x="34542" y="49601"/>
                  </a:lnTo>
                  <a:lnTo>
                    <a:pt x="34395" y="49491"/>
                  </a:lnTo>
                  <a:lnTo>
                    <a:pt x="34213" y="49382"/>
                  </a:lnTo>
                  <a:lnTo>
                    <a:pt x="33884" y="49235"/>
                  </a:lnTo>
                  <a:lnTo>
                    <a:pt x="33518" y="49199"/>
                  </a:lnTo>
                  <a:lnTo>
                    <a:pt x="33153" y="49162"/>
                  </a:lnTo>
                  <a:lnTo>
                    <a:pt x="32860" y="49162"/>
                  </a:lnTo>
                  <a:lnTo>
                    <a:pt x="32531" y="49199"/>
                  </a:lnTo>
                  <a:lnTo>
                    <a:pt x="32056" y="49162"/>
                  </a:lnTo>
                  <a:lnTo>
                    <a:pt x="32056" y="48687"/>
                  </a:lnTo>
                  <a:lnTo>
                    <a:pt x="32129" y="48395"/>
                  </a:lnTo>
                  <a:lnTo>
                    <a:pt x="32239" y="48175"/>
                  </a:lnTo>
                  <a:lnTo>
                    <a:pt x="32385" y="47846"/>
                  </a:lnTo>
                  <a:lnTo>
                    <a:pt x="32568" y="47481"/>
                  </a:lnTo>
                  <a:lnTo>
                    <a:pt x="32678" y="47079"/>
                  </a:lnTo>
                  <a:lnTo>
                    <a:pt x="32933" y="46311"/>
                  </a:lnTo>
                  <a:lnTo>
                    <a:pt x="32933" y="46238"/>
                  </a:lnTo>
                  <a:lnTo>
                    <a:pt x="32897" y="46165"/>
                  </a:lnTo>
                  <a:lnTo>
                    <a:pt x="32787" y="45909"/>
                  </a:lnTo>
                  <a:lnTo>
                    <a:pt x="31215" y="46275"/>
                  </a:lnTo>
                  <a:lnTo>
                    <a:pt x="30996" y="46713"/>
                  </a:lnTo>
                  <a:lnTo>
                    <a:pt x="30813" y="47115"/>
                  </a:lnTo>
                  <a:lnTo>
                    <a:pt x="30740" y="47298"/>
                  </a:lnTo>
                  <a:lnTo>
                    <a:pt x="30594" y="47444"/>
                  </a:lnTo>
                  <a:lnTo>
                    <a:pt x="30448" y="47591"/>
                  </a:lnTo>
                  <a:lnTo>
                    <a:pt x="30302" y="47664"/>
                  </a:lnTo>
                  <a:lnTo>
                    <a:pt x="30119" y="47737"/>
                  </a:lnTo>
                  <a:lnTo>
                    <a:pt x="29900" y="47773"/>
                  </a:lnTo>
                  <a:lnTo>
                    <a:pt x="29680" y="47737"/>
                  </a:lnTo>
                  <a:lnTo>
                    <a:pt x="29534" y="47773"/>
                  </a:lnTo>
                  <a:lnTo>
                    <a:pt x="29315" y="47846"/>
                  </a:lnTo>
                  <a:lnTo>
                    <a:pt x="29132" y="47846"/>
                  </a:lnTo>
                  <a:lnTo>
                    <a:pt x="28840" y="47810"/>
                  </a:lnTo>
                  <a:lnTo>
                    <a:pt x="28547" y="47700"/>
                  </a:lnTo>
                  <a:lnTo>
                    <a:pt x="28328" y="47554"/>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670" y="44082"/>
                  </a:lnTo>
                  <a:lnTo>
                    <a:pt x="27780" y="43570"/>
                  </a:lnTo>
                  <a:lnTo>
                    <a:pt x="27853" y="43058"/>
                  </a:lnTo>
                  <a:lnTo>
                    <a:pt x="27889" y="42839"/>
                  </a:lnTo>
                  <a:lnTo>
                    <a:pt x="27926" y="42656"/>
                  </a:lnTo>
                  <a:lnTo>
                    <a:pt x="27999" y="42510"/>
                  </a:lnTo>
                  <a:lnTo>
                    <a:pt x="28072" y="42364"/>
                  </a:lnTo>
                  <a:lnTo>
                    <a:pt x="28182" y="42217"/>
                  </a:lnTo>
                  <a:lnTo>
                    <a:pt x="28328" y="42108"/>
                  </a:lnTo>
                  <a:lnTo>
                    <a:pt x="28620" y="41925"/>
                  </a:lnTo>
                  <a:lnTo>
                    <a:pt x="29022" y="41706"/>
                  </a:lnTo>
                  <a:lnTo>
                    <a:pt x="29424" y="41523"/>
                  </a:lnTo>
                  <a:lnTo>
                    <a:pt x="29863" y="41413"/>
                  </a:lnTo>
                  <a:lnTo>
                    <a:pt x="30265" y="41377"/>
                  </a:lnTo>
                  <a:lnTo>
                    <a:pt x="30521" y="41413"/>
                  </a:lnTo>
                  <a:lnTo>
                    <a:pt x="30740" y="41450"/>
                  </a:lnTo>
                  <a:lnTo>
                    <a:pt x="30996" y="41486"/>
                  </a:lnTo>
                  <a:lnTo>
                    <a:pt x="31252" y="41596"/>
                  </a:lnTo>
                  <a:lnTo>
                    <a:pt x="31398" y="41669"/>
                  </a:lnTo>
                  <a:lnTo>
                    <a:pt x="31544" y="41669"/>
                  </a:lnTo>
                  <a:lnTo>
                    <a:pt x="31727" y="41633"/>
                  </a:lnTo>
                  <a:lnTo>
                    <a:pt x="31873" y="41559"/>
                  </a:lnTo>
                  <a:lnTo>
                    <a:pt x="31983" y="41413"/>
                  </a:lnTo>
                  <a:lnTo>
                    <a:pt x="32093" y="41231"/>
                  </a:lnTo>
                  <a:lnTo>
                    <a:pt x="32129" y="41157"/>
                  </a:lnTo>
                  <a:lnTo>
                    <a:pt x="32202" y="41084"/>
                  </a:lnTo>
                  <a:lnTo>
                    <a:pt x="32312" y="41011"/>
                  </a:lnTo>
                  <a:lnTo>
                    <a:pt x="32422" y="41011"/>
                  </a:lnTo>
                  <a:lnTo>
                    <a:pt x="32824" y="40975"/>
                  </a:lnTo>
                  <a:lnTo>
                    <a:pt x="33445" y="40975"/>
                  </a:lnTo>
                  <a:lnTo>
                    <a:pt x="33664" y="41011"/>
                  </a:lnTo>
                  <a:lnTo>
                    <a:pt x="33884" y="41084"/>
                  </a:lnTo>
                  <a:lnTo>
                    <a:pt x="34103" y="41194"/>
                  </a:lnTo>
                  <a:lnTo>
                    <a:pt x="34213" y="41231"/>
                  </a:lnTo>
                  <a:lnTo>
                    <a:pt x="34322" y="41267"/>
                  </a:lnTo>
                  <a:lnTo>
                    <a:pt x="34578" y="41267"/>
                  </a:lnTo>
                  <a:lnTo>
                    <a:pt x="34907" y="41340"/>
                  </a:lnTo>
                  <a:lnTo>
                    <a:pt x="35017" y="41413"/>
                  </a:lnTo>
                  <a:lnTo>
                    <a:pt x="35126" y="41486"/>
                  </a:lnTo>
                  <a:lnTo>
                    <a:pt x="35200" y="41596"/>
                  </a:lnTo>
                  <a:lnTo>
                    <a:pt x="35273" y="41706"/>
                  </a:lnTo>
                  <a:lnTo>
                    <a:pt x="35309" y="41852"/>
                  </a:lnTo>
                  <a:lnTo>
                    <a:pt x="35309" y="42035"/>
                  </a:lnTo>
                  <a:lnTo>
                    <a:pt x="35309" y="42254"/>
                  </a:lnTo>
                  <a:lnTo>
                    <a:pt x="35309" y="42473"/>
                  </a:lnTo>
                  <a:lnTo>
                    <a:pt x="35382" y="42693"/>
                  </a:lnTo>
                  <a:lnTo>
                    <a:pt x="35455" y="42875"/>
                  </a:lnTo>
                  <a:lnTo>
                    <a:pt x="35638" y="43277"/>
                  </a:lnTo>
                  <a:lnTo>
                    <a:pt x="35821" y="43643"/>
                  </a:lnTo>
                  <a:lnTo>
                    <a:pt x="35931" y="43753"/>
                  </a:lnTo>
                  <a:lnTo>
                    <a:pt x="36004" y="43826"/>
                  </a:lnTo>
                  <a:lnTo>
                    <a:pt x="36113" y="43899"/>
                  </a:lnTo>
                  <a:lnTo>
                    <a:pt x="36223" y="43935"/>
                  </a:lnTo>
                  <a:lnTo>
                    <a:pt x="36260" y="43935"/>
                  </a:lnTo>
                  <a:lnTo>
                    <a:pt x="36369" y="43862"/>
                  </a:lnTo>
                  <a:lnTo>
                    <a:pt x="36515" y="43753"/>
                  </a:lnTo>
                  <a:lnTo>
                    <a:pt x="36589" y="43606"/>
                  </a:lnTo>
                  <a:lnTo>
                    <a:pt x="36625" y="43497"/>
                  </a:lnTo>
                  <a:lnTo>
                    <a:pt x="36625" y="43131"/>
                  </a:lnTo>
                  <a:lnTo>
                    <a:pt x="36589" y="42766"/>
                  </a:lnTo>
                  <a:lnTo>
                    <a:pt x="36515" y="42035"/>
                  </a:lnTo>
                  <a:lnTo>
                    <a:pt x="36442" y="41340"/>
                  </a:lnTo>
                  <a:lnTo>
                    <a:pt x="36406" y="40975"/>
                  </a:lnTo>
                  <a:lnTo>
                    <a:pt x="36406" y="40609"/>
                  </a:lnTo>
                  <a:lnTo>
                    <a:pt x="36442" y="40390"/>
                  </a:lnTo>
                  <a:lnTo>
                    <a:pt x="36552" y="40207"/>
                  </a:lnTo>
                  <a:lnTo>
                    <a:pt x="36698" y="39988"/>
                  </a:lnTo>
                  <a:lnTo>
                    <a:pt x="36844" y="39842"/>
                  </a:lnTo>
                  <a:lnTo>
                    <a:pt x="37758" y="39147"/>
                  </a:lnTo>
                  <a:lnTo>
                    <a:pt x="38233" y="38818"/>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735"/>
                  </a:lnTo>
                  <a:lnTo>
                    <a:pt x="39622" y="36625"/>
                  </a:lnTo>
                  <a:lnTo>
                    <a:pt x="39695" y="36552"/>
                  </a:lnTo>
                  <a:lnTo>
                    <a:pt x="39878" y="36369"/>
                  </a:lnTo>
                  <a:lnTo>
                    <a:pt x="39988" y="36186"/>
                  </a:lnTo>
                  <a:lnTo>
                    <a:pt x="40244" y="35784"/>
                  </a:lnTo>
                  <a:lnTo>
                    <a:pt x="40609" y="35273"/>
                  </a:lnTo>
                  <a:lnTo>
                    <a:pt x="40828" y="34980"/>
                  </a:lnTo>
                  <a:lnTo>
                    <a:pt x="41011" y="34724"/>
                  </a:lnTo>
                  <a:lnTo>
                    <a:pt x="41048" y="34651"/>
                  </a:lnTo>
                  <a:lnTo>
                    <a:pt x="41121" y="34615"/>
                  </a:lnTo>
                  <a:lnTo>
                    <a:pt x="41267" y="34542"/>
                  </a:lnTo>
                  <a:lnTo>
                    <a:pt x="42875" y="33884"/>
                  </a:lnTo>
                  <a:lnTo>
                    <a:pt x="42839" y="33335"/>
                  </a:lnTo>
                  <a:lnTo>
                    <a:pt x="42839" y="33080"/>
                  </a:lnTo>
                  <a:lnTo>
                    <a:pt x="42912" y="32860"/>
                  </a:lnTo>
                  <a:lnTo>
                    <a:pt x="43058" y="32677"/>
                  </a:lnTo>
                  <a:lnTo>
                    <a:pt x="43241" y="32531"/>
                  </a:lnTo>
                  <a:lnTo>
                    <a:pt x="43643" y="32312"/>
                  </a:lnTo>
                  <a:lnTo>
                    <a:pt x="44118" y="32166"/>
                  </a:lnTo>
                  <a:lnTo>
                    <a:pt x="44593" y="32020"/>
                  </a:lnTo>
                  <a:lnTo>
                    <a:pt x="45068" y="31910"/>
                  </a:lnTo>
                  <a:lnTo>
                    <a:pt x="45142" y="32202"/>
                  </a:lnTo>
                  <a:lnTo>
                    <a:pt x="45251" y="32422"/>
                  </a:lnTo>
                  <a:lnTo>
                    <a:pt x="45361" y="32531"/>
                  </a:lnTo>
                  <a:lnTo>
                    <a:pt x="45507" y="32604"/>
                  </a:lnTo>
                  <a:lnTo>
                    <a:pt x="45617" y="32568"/>
                  </a:lnTo>
                  <a:lnTo>
                    <a:pt x="45726" y="32531"/>
                  </a:lnTo>
                  <a:lnTo>
                    <a:pt x="46055" y="32349"/>
                  </a:lnTo>
                  <a:lnTo>
                    <a:pt x="46384" y="32093"/>
                  </a:lnTo>
                  <a:lnTo>
                    <a:pt x="46567" y="32020"/>
                  </a:lnTo>
                  <a:lnTo>
                    <a:pt x="46750" y="31946"/>
                  </a:lnTo>
                  <a:lnTo>
                    <a:pt x="46969" y="31910"/>
                  </a:lnTo>
                  <a:lnTo>
                    <a:pt x="47188" y="31873"/>
                  </a:lnTo>
                  <a:lnTo>
                    <a:pt x="47554" y="31727"/>
                  </a:lnTo>
                  <a:lnTo>
                    <a:pt x="48285" y="31325"/>
                  </a:lnTo>
                  <a:lnTo>
                    <a:pt x="48322" y="31252"/>
                  </a:lnTo>
                  <a:lnTo>
                    <a:pt x="48395" y="31179"/>
                  </a:lnTo>
                  <a:lnTo>
                    <a:pt x="48212" y="30557"/>
                  </a:lnTo>
                  <a:lnTo>
                    <a:pt x="47956" y="30777"/>
                  </a:lnTo>
                  <a:lnTo>
                    <a:pt x="47846" y="30886"/>
                  </a:lnTo>
                  <a:lnTo>
                    <a:pt x="47737" y="30960"/>
                  </a:lnTo>
                  <a:lnTo>
                    <a:pt x="47554" y="30996"/>
                  </a:lnTo>
                  <a:lnTo>
                    <a:pt x="47371" y="31033"/>
                  </a:lnTo>
                  <a:lnTo>
                    <a:pt x="47225" y="30996"/>
                  </a:lnTo>
                  <a:lnTo>
                    <a:pt x="47079" y="30923"/>
                  </a:lnTo>
                  <a:lnTo>
                    <a:pt x="46933" y="30850"/>
                  </a:lnTo>
                  <a:lnTo>
                    <a:pt x="46640" y="30704"/>
                  </a:lnTo>
                  <a:lnTo>
                    <a:pt x="46457" y="30594"/>
                  </a:lnTo>
                  <a:lnTo>
                    <a:pt x="46311" y="30448"/>
                  </a:lnTo>
                  <a:lnTo>
                    <a:pt x="46275" y="30375"/>
                  </a:lnTo>
                  <a:lnTo>
                    <a:pt x="46238" y="30265"/>
                  </a:lnTo>
                  <a:lnTo>
                    <a:pt x="46238" y="30192"/>
                  </a:lnTo>
                  <a:lnTo>
                    <a:pt x="46275" y="30046"/>
                  </a:lnTo>
                  <a:lnTo>
                    <a:pt x="46348" y="29753"/>
                  </a:lnTo>
                  <a:lnTo>
                    <a:pt x="46421" y="29607"/>
                  </a:lnTo>
                  <a:lnTo>
                    <a:pt x="46494" y="29497"/>
                  </a:lnTo>
                  <a:lnTo>
                    <a:pt x="46567" y="29315"/>
                  </a:lnTo>
                  <a:lnTo>
                    <a:pt x="46567" y="29205"/>
                  </a:lnTo>
                  <a:lnTo>
                    <a:pt x="46567" y="29132"/>
                  </a:lnTo>
                  <a:lnTo>
                    <a:pt x="46457" y="29022"/>
                  </a:lnTo>
                  <a:lnTo>
                    <a:pt x="46311" y="28949"/>
                  </a:lnTo>
                  <a:lnTo>
                    <a:pt x="46092" y="28913"/>
                  </a:lnTo>
                  <a:lnTo>
                    <a:pt x="45836" y="28876"/>
                  </a:lnTo>
                  <a:lnTo>
                    <a:pt x="45690" y="28913"/>
                  </a:lnTo>
                  <a:lnTo>
                    <a:pt x="45324" y="28949"/>
                  </a:lnTo>
                  <a:lnTo>
                    <a:pt x="45178" y="28913"/>
                  </a:lnTo>
                  <a:lnTo>
                    <a:pt x="45032" y="28876"/>
                  </a:lnTo>
                  <a:lnTo>
                    <a:pt x="45690" y="28291"/>
                  </a:lnTo>
                  <a:lnTo>
                    <a:pt x="45873" y="28182"/>
                  </a:lnTo>
                  <a:lnTo>
                    <a:pt x="45946" y="28145"/>
                  </a:lnTo>
                  <a:lnTo>
                    <a:pt x="46019" y="28109"/>
                  </a:lnTo>
                  <a:lnTo>
                    <a:pt x="46677" y="28109"/>
                  </a:lnTo>
                  <a:lnTo>
                    <a:pt x="47225" y="28145"/>
                  </a:lnTo>
                  <a:lnTo>
                    <a:pt x="47773" y="28218"/>
                  </a:lnTo>
                  <a:lnTo>
                    <a:pt x="48066" y="28255"/>
                  </a:lnTo>
                  <a:lnTo>
                    <a:pt x="48285" y="28255"/>
                  </a:lnTo>
                  <a:lnTo>
                    <a:pt x="48650" y="28218"/>
                  </a:lnTo>
                  <a:lnTo>
                    <a:pt x="48979" y="28145"/>
                  </a:lnTo>
                  <a:lnTo>
                    <a:pt x="49272" y="27999"/>
                  </a:lnTo>
                  <a:lnTo>
                    <a:pt x="49564" y="27780"/>
                  </a:lnTo>
                  <a:lnTo>
                    <a:pt x="49820" y="27597"/>
                  </a:lnTo>
                  <a:lnTo>
                    <a:pt x="49930" y="27560"/>
                  </a:lnTo>
                  <a:lnTo>
                    <a:pt x="50222" y="27560"/>
                  </a:lnTo>
                  <a:lnTo>
                    <a:pt x="50368" y="27597"/>
                  </a:lnTo>
                  <a:lnTo>
                    <a:pt x="50186" y="27926"/>
                  </a:lnTo>
                  <a:lnTo>
                    <a:pt x="50003" y="28218"/>
                  </a:lnTo>
                  <a:lnTo>
                    <a:pt x="49601" y="28803"/>
                  </a:lnTo>
                  <a:lnTo>
                    <a:pt x="49381" y="29095"/>
                  </a:lnTo>
                  <a:lnTo>
                    <a:pt x="49235" y="29388"/>
                  </a:lnTo>
                  <a:lnTo>
                    <a:pt x="49089" y="29717"/>
                  </a:lnTo>
                  <a:lnTo>
                    <a:pt x="48979" y="30082"/>
                  </a:lnTo>
                  <a:lnTo>
                    <a:pt x="49747" y="30119"/>
                  </a:lnTo>
                  <a:lnTo>
                    <a:pt x="50076" y="30155"/>
                  </a:lnTo>
                  <a:lnTo>
                    <a:pt x="50405" y="30229"/>
                  </a:lnTo>
                  <a:lnTo>
                    <a:pt x="50661" y="30302"/>
                  </a:lnTo>
                  <a:lnTo>
                    <a:pt x="50953" y="30448"/>
                  </a:lnTo>
                  <a:lnTo>
                    <a:pt x="51209" y="30594"/>
                  </a:lnTo>
                  <a:lnTo>
                    <a:pt x="51501" y="30740"/>
                  </a:lnTo>
                  <a:lnTo>
                    <a:pt x="51611" y="30740"/>
                  </a:lnTo>
                  <a:lnTo>
                    <a:pt x="51794" y="30704"/>
                  </a:lnTo>
                  <a:lnTo>
                    <a:pt x="51940" y="30631"/>
                  </a:lnTo>
                  <a:lnTo>
                    <a:pt x="51977" y="30557"/>
                  </a:lnTo>
                  <a:lnTo>
                    <a:pt x="52013" y="30448"/>
                  </a:lnTo>
                  <a:lnTo>
                    <a:pt x="52050" y="30229"/>
                  </a:lnTo>
                  <a:lnTo>
                    <a:pt x="51940" y="29753"/>
                  </a:lnTo>
                  <a:lnTo>
                    <a:pt x="51830" y="29278"/>
                  </a:lnTo>
                  <a:lnTo>
                    <a:pt x="51794" y="29059"/>
                  </a:lnTo>
                  <a:lnTo>
                    <a:pt x="51721" y="28913"/>
                  </a:lnTo>
                  <a:lnTo>
                    <a:pt x="51611"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880" y="27926"/>
                  </a:lnTo>
                  <a:lnTo>
                    <a:pt x="50953" y="27743"/>
                  </a:lnTo>
                  <a:lnTo>
                    <a:pt x="51026" y="27377"/>
                  </a:lnTo>
                  <a:lnTo>
                    <a:pt x="51099" y="26975"/>
                  </a:lnTo>
                  <a:lnTo>
                    <a:pt x="51136" y="26793"/>
                  </a:lnTo>
                  <a:lnTo>
                    <a:pt x="51209" y="26610"/>
                  </a:lnTo>
                  <a:lnTo>
                    <a:pt x="51282" y="26391"/>
                  </a:lnTo>
                  <a:lnTo>
                    <a:pt x="51246" y="26135"/>
                  </a:lnTo>
                  <a:lnTo>
                    <a:pt x="51136" y="25952"/>
                  </a:lnTo>
                  <a:lnTo>
                    <a:pt x="50953" y="25733"/>
                  </a:lnTo>
                  <a:lnTo>
                    <a:pt x="50770" y="25586"/>
                  </a:lnTo>
                  <a:lnTo>
                    <a:pt x="50697" y="25477"/>
                  </a:lnTo>
                  <a:lnTo>
                    <a:pt x="50661" y="25367"/>
                  </a:lnTo>
                  <a:lnTo>
                    <a:pt x="50588" y="25148"/>
                  </a:lnTo>
                  <a:lnTo>
                    <a:pt x="50478" y="24965"/>
                  </a:lnTo>
                  <a:lnTo>
                    <a:pt x="50295" y="24819"/>
                  </a:lnTo>
                  <a:lnTo>
                    <a:pt x="50113" y="24746"/>
                  </a:lnTo>
                  <a:lnTo>
                    <a:pt x="49930" y="24636"/>
                  </a:lnTo>
                  <a:lnTo>
                    <a:pt x="49747" y="24526"/>
                  </a:lnTo>
                  <a:lnTo>
                    <a:pt x="49491" y="24234"/>
                  </a:lnTo>
                  <a:lnTo>
                    <a:pt x="49235" y="23905"/>
                  </a:lnTo>
                  <a:lnTo>
                    <a:pt x="48979" y="23576"/>
                  </a:lnTo>
                  <a:lnTo>
                    <a:pt x="49126" y="23357"/>
                  </a:lnTo>
                  <a:lnTo>
                    <a:pt x="49162" y="23138"/>
                  </a:lnTo>
                  <a:lnTo>
                    <a:pt x="49199" y="22918"/>
                  </a:lnTo>
                  <a:lnTo>
                    <a:pt x="49162" y="22699"/>
                  </a:lnTo>
                  <a:lnTo>
                    <a:pt x="48979" y="22297"/>
                  </a:lnTo>
                  <a:lnTo>
                    <a:pt x="48833" y="21858"/>
                  </a:lnTo>
                  <a:lnTo>
                    <a:pt x="48797" y="21675"/>
                  </a:lnTo>
                  <a:lnTo>
                    <a:pt x="48760" y="21456"/>
                  </a:lnTo>
                  <a:lnTo>
                    <a:pt x="48687" y="20981"/>
                  </a:lnTo>
                  <a:lnTo>
                    <a:pt x="48650" y="20762"/>
                  </a:lnTo>
                  <a:lnTo>
                    <a:pt x="48541" y="20542"/>
                  </a:lnTo>
                  <a:lnTo>
                    <a:pt x="48431" y="20323"/>
                  </a:lnTo>
                  <a:lnTo>
                    <a:pt x="48212" y="20140"/>
                  </a:lnTo>
                  <a:lnTo>
                    <a:pt x="47993" y="20506"/>
                  </a:lnTo>
                  <a:lnTo>
                    <a:pt x="47773" y="20762"/>
                  </a:lnTo>
                  <a:lnTo>
                    <a:pt x="47408" y="21164"/>
                  </a:lnTo>
                  <a:lnTo>
                    <a:pt x="47042" y="21529"/>
                  </a:lnTo>
                  <a:lnTo>
                    <a:pt x="46896" y="21639"/>
                  </a:lnTo>
                  <a:lnTo>
                    <a:pt x="46750" y="21675"/>
                  </a:lnTo>
                  <a:lnTo>
                    <a:pt x="46640" y="21639"/>
                  </a:lnTo>
                  <a:lnTo>
                    <a:pt x="46530" y="21602"/>
                  </a:lnTo>
                  <a:lnTo>
                    <a:pt x="46421" y="21493"/>
                  </a:lnTo>
                  <a:lnTo>
                    <a:pt x="46311" y="21383"/>
                  </a:lnTo>
                  <a:lnTo>
                    <a:pt x="46202" y="21237"/>
                  </a:lnTo>
                  <a:lnTo>
                    <a:pt x="46128" y="21054"/>
                  </a:lnTo>
                  <a:lnTo>
                    <a:pt x="46055" y="20908"/>
                  </a:lnTo>
                  <a:lnTo>
                    <a:pt x="46055" y="20725"/>
                  </a:lnTo>
                  <a:lnTo>
                    <a:pt x="46055" y="20360"/>
                  </a:lnTo>
                  <a:lnTo>
                    <a:pt x="46165" y="20031"/>
                  </a:lnTo>
                  <a:lnTo>
                    <a:pt x="46348" y="19409"/>
                  </a:lnTo>
                  <a:lnTo>
                    <a:pt x="46128" y="19336"/>
                  </a:lnTo>
                  <a:lnTo>
                    <a:pt x="45946" y="19190"/>
                  </a:lnTo>
                  <a:lnTo>
                    <a:pt x="45763" y="19080"/>
                  </a:lnTo>
                  <a:lnTo>
                    <a:pt x="45617" y="18934"/>
                  </a:lnTo>
                  <a:lnTo>
                    <a:pt x="45361" y="18605"/>
                  </a:lnTo>
                  <a:lnTo>
                    <a:pt x="45178" y="18240"/>
                  </a:lnTo>
                  <a:lnTo>
                    <a:pt x="45068" y="18057"/>
                  </a:lnTo>
                  <a:lnTo>
                    <a:pt x="44922" y="17947"/>
                  </a:lnTo>
                  <a:lnTo>
                    <a:pt x="44776" y="17874"/>
                  </a:lnTo>
                  <a:lnTo>
                    <a:pt x="44557" y="17874"/>
                  </a:lnTo>
                  <a:lnTo>
                    <a:pt x="44155" y="17838"/>
                  </a:lnTo>
                  <a:lnTo>
                    <a:pt x="43935" y="17801"/>
                  </a:lnTo>
                  <a:lnTo>
                    <a:pt x="43753" y="17728"/>
                  </a:lnTo>
                  <a:lnTo>
                    <a:pt x="43497" y="17618"/>
                  </a:lnTo>
                  <a:lnTo>
                    <a:pt x="43277" y="17582"/>
                  </a:lnTo>
                  <a:lnTo>
                    <a:pt x="43095" y="17618"/>
                  </a:lnTo>
                  <a:lnTo>
                    <a:pt x="42912" y="17655"/>
                  </a:lnTo>
                  <a:lnTo>
                    <a:pt x="42656" y="18422"/>
                  </a:lnTo>
                  <a:lnTo>
                    <a:pt x="42583" y="18824"/>
                  </a:lnTo>
                  <a:lnTo>
                    <a:pt x="42546" y="19190"/>
                  </a:lnTo>
                  <a:lnTo>
                    <a:pt x="42510" y="19592"/>
                  </a:lnTo>
                  <a:lnTo>
                    <a:pt x="42400" y="19958"/>
                  </a:lnTo>
                  <a:lnTo>
                    <a:pt x="42217" y="20286"/>
                  </a:lnTo>
                  <a:lnTo>
                    <a:pt x="41962" y="20579"/>
                  </a:lnTo>
                  <a:lnTo>
                    <a:pt x="41815" y="20762"/>
                  </a:lnTo>
                  <a:lnTo>
                    <a:pt x="41669" y="20981"/>
                  </a:lnTo>
                  <a:lnTo>
                    <a:pt x="41852" y="21456"/>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0975" y="23869"/>
                  </a:lnTo>
                  <a:lnTo>
                    <a:pt x="40828" y="23942"/>
                  </a:lnTo>
                  <a:lnTo>
                    <a:pt x="40682" y="24015"/>
                  </a:lnTo>
                  <a:lnTo>
                    <a:pt x="40463" y="24088"/>
                  </a:lnTo>
                  <a:lnTo>
                    <a:pt x="40390" y="24161"/>
                  </a:lnTo>
                  <a:lnTo>
                    <a:pt x="40317" y="24234"/>
                  </a:lnTo>
                  <a:lnTo>
                    <a:pt x="40244" y="24453"/>
                  </a:lnTo>
                  <a:lnTo>
                    <a:pt x="40207" y="24673"/>
                  </a:lnTo>
                  <a:lnTo>
                    <a:pt x="40171" y="25952"/>
                  </a:lnTo>
                  <a:lnTo>
                    <a:pt x="40134" y="26281"/>
                  </a:lnTo>
                  <a:lnTo>
                    <a:pt x="40097" y="26391"/>
                  </a:lnTo>
                  <a:lnTo>
                    <a:pt x="40024" y="26500"/>
                  </a:lnTo>
                  <a:lnTo>
                    <a:pt x="39915" y="26573"/>
                  </a:lnTo>
                  <a:lnTo>
                    <a:pt x="39768" y="26610"/>
                  </a:lnTo>
                  <a:lnTo>
                    <a:pt x="39366" y="26683"/>
                  </a:lnTo>
                  <a:lnTo>
                    <a:pt x="38891" y="25733"/>
                  </a:lnTo>
                  <a:lnTo>
                    <a:pt x="38928" y="25733"/>
                  </a:lnTo>
                  <a:lnTo>
                    <a:pt x="38891" y="25440"/>
                  </a:lnTo>
                  <a:lnTo>
                    <a:pt x="38891" y="25148"/>
                  </a:lnTo>
                  <a:lnTo>
                    <a:pt x="39001" y="24526"/>
                  </a:lnTo>
                  <a:lnTo>
                    <a:pt x="39111" y="23942"/>
                  </a:lnTo>
                  <a:lnTo>
                    <a:pt x="38380" y="23576"/>
                  </a:lnTo>
                  <a:lnTo>
                    <a:pt x="37685" y="23247"/>
                  </a:lnTo>
                  <a:lnTo>
                    <a:pt x="37502" y="23138"/>
                  </a:lnTo>
                  <a:lnTo>
                    <a:pt x="37356" y="23028"/>
                  </a:lnTo>
                  <a:lnTo>
                    <a:pt x="37064" y="22772"/>
                  </a:lnTo>
                  <a:lnTo>
                    <a:pt x="36808" y="22480"/>
                  </a:lnTo>
                  <a:lnTo>
                    <a:pt x="36515" y="22187"/>
                  </a:lnTo>
                  <a:lnTo>
                    <a:pt x="36369" y="22041"/>
                  </a:lnTo>
                  <a:lnTo>
                    <a:pt x="36186" y="21931"/>
                  </a:lnTo>
                  <a:lnTo>
                    <a:pt x="35017" y="21493"/>
                  </a:lnTo>
                  <a:lnTo>
                    <a:pt x="34944" y="20725"/>
                  </a:lnTo>
                  <a:lnTo>
                    <a:pt x="34944" y="20469"/>
                  </a:lnTo>
                  <a:lnTo>
                    <a:pt x="34907" y="20396"/>
                  </a:lnTo>
                  <a:lnTo>
                    <a:pt x="34871" y="20323"/>
                  </a:lnTo>
                  <a:lnTo>
                    <a:pt x="34688" y="20140"/>
                  </a:lnTo>
                  <a:lnTo>
                    <a:pt x="34578" y="19994"/>
                  </a:lnTo>
                  <a:lnTo>
                    <a:pt x="34505" y="19811"/>
                  </a:lnTo>
                  <a:lnTo>
                    <a:pt x="34505" y="19629"/>
                  </a:lnTo>
                  <a:lnTo>
                    <a:pt x="34542" y="19446"/>
                  </a:lnTo>
                  <a:lnTo>
                    <a:pt x="34615" y="19263"/>
                  </a:lnTo>
                  <a:lnTo>
                    <a:pt x="34797" y="18934"/>
                  </a:lnTo>
                  <a:lnTo>
                    <a:pt x="35053" y="18532"/>
                  </a:lnTo>
                  <a:lnTo>
                    <a:pt x="35309" y="18130"/>
                  </a:lnTo>
                  <a:lnTo>
                    <a:pt x="35638" y="17764"/>
                  </a:lnTo>
                  <a:lnTo>
                    <a:pt x="35967" y="17399"/>
                  </a:lnTo>
                  <a:lnTo>
                    <a:pt x="36186" y="17216"/>
                  </a:lnTo>
                  <a:lnTo>
                    <a:pt x="36406" y="17033"/>
                  </a:lnTo>
                  <a:lnTo>
                    <a:pt x="36917" y="16704"/>
                  </a:lnTo>
                  <a:lnTo>
                    <a:pt x="37393" y="16375"/>
                  </a:lnTo>
                  <a:lnTo>
                    <a:pt x="37612" y="16156"/>
                  </a:lnTo>
                  <a:lnTo>
                    <a:pt x="37795" y="15937"/>
                  </a:lnTo>
                  <a:lnTo>
                    <a:pt x="37941" y="15827"/>
                  </a:lnTo>
                  <a:lnTo>
                    <a:pt x="38087" y="15718"/>
                  </a:lnTo>
                  <a:lnTo>
                    <a:pt x="38306" y="15681"/>
                  </a:lnTo>
                  <a:lnTo>
                    <a:pt x="38489" y="15644"/>
                  </a:lnTo>
                  <a:lnTo>
                    <a:pt x="38745" y="15608"/>
                  </a:lnTo>
                  <a:lnTo>
                    <a:pt x="39001" y="15498"/>
                  </a:lnTo>
                  <a:lnTo>
                    <a:pt x="39184" y="15389"/>
                  </a:lnTo>
                  <a:lnTo>
                    <a:pt x="39403" y="15206"/>
                  </a:lnTo>
                  <a:lnTo>
                    <a:pt x="39513" y="15133"/>
                  </a:lnTo>
                  <a:lnTo>
                    <a:pt x="39622" y="15060"/>
                  </a:lnTo>
                  <a:lnTo>
                    <a:pt x="39878" y="14950"/>
                  </a:lnTo>
                  <a:lnTo>
                    <a:pt x="39842" y="15279"/>
                  </a:lnTo>
                  <a:lnTo>
                    <a:pt x="39768" y="15425"/>
                  </a:lnTo>
                  <a:lnTo>
                    <a:pt x="39732" y="15571"/>
                  </a:lnTo>
                  <a:lnTo>
                    <a:pt x="39622" y="15754"/>
                  </a:lnTo>
                  <a:lnTo>
                    <a:pt x="39622" y="15937"/>
                  </a:lnTo>
                  <a:lnTo>
                    <a:pt x="39659" y="16083"/>
                  </a:lnTo>
                  <a:lnTo>
                    <a:pt x="39805" y="16229"/>
                  </a:lnTo>
                  <a:lnTo>
                    <a:pt x="39915" y="16412"/>
                  </a:lnTo>
                  <a:lnTo>
                    <a:pt x="40061" y="16631"/>
                  </a:lnTo>
                  <a:lnTo>
                    <a:pt x="40390" y="16449"/>
                  </a:lnTo>
                  <a:lnTo>
                    <a:pt x="40682" y="16266"/>
                  </a:lnTo>
                  <a:lnTo>
                    <a:pt x="40865" y="16120"/>
                  </a:lnTo>
                  <a:lnTo>
                    <a:pt x="40975" y="16083"/>
                  </a:lnTo>
                  <a:lnTo>
                    <a:pt x="41121" y="16083"/>
                  </a:lnTo>
                  <a:lnTo>
                    <a:pt x="41231" y="16120"/>
                  </a:lnTo>
                  <a:lnTo>
                    <a:pt x="41377" y="16266"/>
                  </a:lnTo>
                  <a:lnTo>
                    <a:pt x="41486" y="16339"/>
                  </a:lnTo>
                  <a:lnTo>
                    <a:pt x="41596" y="16412"/>
                  </a:lnTo>
                  <a:lnTo>
                    <a:pt x="41706" y="16449"/>
                  </a:lnTo>
                  <a:lnTo>
                    <a:pt x="41815" y="16449"/>
                  </a:lnTo>
                  <a:lnTo>
                    <a:pt x="41998" y="16412"/>
                  </a:lnTo>
                  <a:lnTo>
                    <a:pt x="42217" y="16302"/>
                  </a:lnTo>
                  <a:lnTo>
                    <a:pt x="42108" y="15900"/>
                  </a:lnTo>
                  <a:lnTo>
                    <a:pt x="41962" y="15644"/>
                  </a:lnTo>
                  <a:lnTo>
                    <a:pt x="41815" y="15352"/>
                  </a:lnTo>
                  <a:lnTo>
                    <a:pt x="41450" y="14877"/>
                  </a:lnTo>
                  <a:lnTo>
                    <a:pt x="41084" y="14365"/>
                  </a:lnTo>
                  <a:lnTo>
                    <a:pt x="40938" y="14109"/>
                  </a:lnTo>
                  <a:lnTo>
                    <a:pt x="40828" y="13817"/>
                  </a:lnTo>
                  <a:lnTo>
                    <a:pt x="40828" y="13634"/>
                  </a:lnTo>
                  <a:lnTo>
                    <a:pt x="40828" y="13269"/>
                  </a:lnTo>
                  <a:lnTo>
                    <a:pt x="41048" y="13451"/>
                  </a:lnTo>
                  <a:lnTo>
                    <a:pt x="41231" y="13598"/>
                  </a:lnTo>
                  <a:lnTo>
                    <a:pt x="41413" y="13671"/>
                  </a:lnTo>
                  <a:lnTo>
                    <a:pt x="41633" y="13707"/>
                  </a:lnTo>
                  <a:lnTo>
                    <a:pt x="41852" y="13671"/>
                  </a:lnTo>
                  <a:lnTo>
                    <a:pt x="42071" y="1359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533" y="11478"/>
                  </a:lnTo>
                  <a:lnTo>
                    <a:pt x="43679" y="11258"/>
                  </a:lnTo>
                  <a:lnTo>
                    <a:pt x="43753" y="11076"/>
                  </a:lnTo>
                  <a:lnTo>
                    <a:pt x="43753" y="10820"/>
                  </a:lnTo>
                  <a:lnTo>
                    <a:pt x="43716" y="10564"/>
                  </a:lnTo>
                  <a:lnTo>
                    <a:pt x="43570" y="10089"/>
                  </a:lnTo>
                  <a:lnTo>
                    <a:pt x="43679" y="10016"/>
                  </a:lnTo>
                  <a:lnTo>
                    <a:pt x="43899" y="10016"/>
                  </a:lnTo>
                  <a:lnTo>
                    <a:pt x="43972" y="10052"/>
                  </a:lnTo>
                  <a:lnTo>
                    <a:pt x="44155" y="10162"/>
                  </a:lnTo>
                  <a:lnTo>
                    <a:pt x="44337" y="10271"/>
                  </a:lnTo>
                  <a:lnTo>
                    <a:pt x="44447" y="10308"/>
                  </a:lnTo>
                  <a:lnTo>
                    <a:pt x="44593" y="10308"/>
                  </a:lnTo>
                  <a:lnTo>
                    <a:pt x="45105" y="10162"/>
                  </a:lnTo>
                  <a:lnTo>
                    <a:pt x="45653" y="10016"/>
                  </a:lnTo>
                  <a:lnTo>
                    <a:pt x="46092" y="11953"/>
                  </a:lnTo>
                  <a:lnTo>
                    <a:pt x="46348" y="11989"/>
                  </a:lnTo>
                  <a:lnTo>
                    <a:pt x="46567" y="12062"/>
                  </a:lnTo>
                  <a:lnTo>
                    <a:pt x="46713" y="12209"/>
                  </a:lnTo>
                  <a:lnTo>
                    <a:pt x="46859" y="12391"/>
                  </a:lnTo>
                  <a:lnTo>
                    <a:pt x="46896" y="12538"/>
                  </a:lnTo>
                  <a:lnTo>
                    <a:pt x="46933" y="12684"/>
                  </a:lnTo>
                  <a:lnTo>
                    <a:pt x="46933" y="12867"/>
                  </a:lnTo>
                  <a:lnTo>
                    <a:pt x="46896" y="13013"/>
                  </a:lnTo>
                  <a:lnTo>
                    <a:pt x="46750" y="13342"/>
                  </a:lnTo>
                  <a:lnTo>
                    <a:pt x="46567" y="13598"/>
                  </a:lnTo>
                  <a:lnTo>
                    <a:pt x="46275" y="13853"/>
                  </a:lnTo>
                  <a:lnTo>
                    <a:pt x="45946" y="14109"/>
                  </a:lnTo>
                  <a:lnTo>
                    <a:pt x="45799" y="14255"/>
                  </a:lnTo>
                  <a:lnTo>
                    <a:pt x="45690" y="14402"/>
                  </a:lnTo>
                  <a:lnTo>
                    <a:pt x="45653" y="14621"/>
                  </a:lnTo>
                  <a:lnTo>
                    <a:pt x="45653" y="14877"/>
                  </a:lnTo>
                  <a:lnTo>
                    <a:pt x="45251" y="14987"/>
                  </a:lnTo>
                  <a:lnTo>
                    <a:pt x="45032" y="15060"/>
                  </a:lnTo>
                  <a:lnTo>
                    <a:pt x="44630" y="15060"/>
                  </a:lnTo>
                  <a:lnTo>
                    <a:pt x="44411" y="14950"/>
                  </a:lnTo>
                  <a:lnTo>
                    <a:pt x="44301" y="14913"/>
                  </a:lnTo>
                  <a:lnTo>
                    <a:pt x="44228" y="14913"/>
                  </a:lnTo>
                  <a:lnTo>
                    <a:pt x="44082" y="14950"/>
                  </a:lnTo>
                  <a:lnTo>
                    <a:pt x="43935" y="15023"/>
                  </a:lnTo>
                  <a:lnTo>
                    <a:pt x="43826" y="15133"/>
                  </a:lnTo>
                  <a:lnTo>
                    <a:pt x="43716" y="15279"/>
                  </a:lnTo>
                  <a:lnTo>
                    <a:pt x="43679" y="15389"/>
                  </a:lnTo>
                  <a:lnTo>
                    <a:pt x="43643" y="15535"/>
                  </a:lnTo>
                  <a:lnTo>
                    <a:pt x="43643" y="15718"/>
                  </a:lnTo>
                  <a:lnTo>
                    <a:pt x="43716" y="15827"/>
                  </a:lnTo>
                  <a:lnTo>
                    <a:pt x="43753" y="15937"/>
                  </a:lnTo>
                  <a:lnTo>
                    <a:pt x="43862" y="16010"/>
                  </a:lnTo>
                  <a:lnTo>
                    <a:pt x="43935" y="16047"/>
                  </a:lnTo>
                  <a:lnTo>
                    <a:pt x="44045" y="16047"/>
                  </a:lnTo>
                  <a:lnTo>
                    <a:pt x="44374" y="16010"/>
                  </a:lnTo>
                  <a:lnTo>
                    <a:pt x="45032" y="16010"/>
                  </a:lnTo>
                  <a:lnTo>
                    <a:pt x="45215" y="16047"/>
                  </a:lnTo>
                  <a:lnTo>
                    <a:pt x="45397" y="16120"/>
                  </a:lnTo>
                  <a:lnTo>
                    <a:pt x="45544" y="16266"/>
                  </a:lnTo>
                  <a:lnTo>
                    <a:pt x="45690" y="16412"/>
                  </a:lnTo>
                  <a:lnTo>
                    <a:pt x="45799" y="16595"/>
                  </a:lnTo>
                  <a:lnTo>
                    <a:pt x="45909" y="16814"/>
                  </a:lnTo>
                  <a:lnTo>
                    <a:pt x="45982" y="17107"/>
                  </a:lnTo>
                  <a:lnTo>
                    <a:pt x="46019" y="17253"/>
                  </a:lnTo>
                  <a:lnTo>
                    <a:pt x="46055" y="17362"/>
                  </a:lnTo>
                  <a:lnTo>
                    <a:pt x="46202" y="17618"/>
                  </a:lnTo>
                  <a:lnTo>
                    <a:pt x="46311" y="17728"/>
                  </a:lnTo>
                  <a:lnTo>
                    <a:pt x="46384" y="17801"/>
                  </a:lnTo>
                  <a:lnTo>
                    <a:pt x="47152" y="18240"/>
                  </a:lnTo>
                  <a:lnTo>
                    <a:pt x="47919" y="18678"/>
                  </a:lnTo>
                  <a:lnTo>
                    <a:pt x="48066" y="18532"/>
                  </a:lnTo>
                  <a:lnTo>
                    <a:pt x="48102" y="18349"/>
                  </a:lnTo>
                  <a:lnTo>
                    <a:pt x="48102" y="18203"/>
                  </a:lnTo>
                  <a:lnTo>
                    <a:pt x="48066" y="18057"/>
                  </a:lnTo>
                  <a:lnTo>
                    <a:pt x="47956" y="17728"/>
                  </a:lnTo>
                  <a:lnTo>
                    <a:pt x="47883" y="17545"/>
                  </a:lnTo>
                  <a:lnTo>
                    <a:pt x="47846" y="17399"/>
                  </a:lnTo>
                  <a:lnTo>
                    <a:pt x="48833" y="18130"/>
                  </a:lnTo>
                  <a:lnTo>
                    <a:pt x="49053" y="17801"/>
                  </a:lnTo>
                  <a:lnTo>
                    <a:pt x="49126" y="17618"/>
                  </a:lnTo>
                  <a:lnTo>
                    <a:pt x="49199" y="17435"/>
                  </a:lnTo>
                  <a:lnTo>
                    <a:pt x="49235" y="17253"/>
                  </a:lnTo>
                  <a:lnTo>
                    <a:pt x="49272" y="17033"/>
                  </a:lnTo>
                  <a:lnTo>
                    <a:pt x="49235" y="16851"/>
                  </a:lnTo>
                  <a:lnTo>
                    <a:pt x="49199" y="16631"/>
                  </a:lnTo>
                  <a:lnTo>
                    <a:pt x="49016" y="16229"/>
                  </a:lnTo>
                  <a:lnTo>
                    <a:pt x="48760" y="15864"/>
                  </a:lnTo>
                  <a:lnTo>
                    <a:pt x="48614" y="15571"/>
                  </a:lnTo>
                  <a:lnTo>
                    <a:pt x="48577" y="15425"/>
                  </a:lnTo>
                  <a:lnTo>
                    <a:pt x="48577" y="15279"/>
                  </a:lnTo>
                  <a:lnTo>
                    <a:pt x="48577" y="15169"/>
                  </a:lnTo>
                  <a:lnTo>
                    <a:pt x="48650" y="15023"/>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50441" y="15498"/>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770" y="13853"/>
                  </a:lnTo>
                  <a:lnTo>
                    <a:pt x="50624" y="13780"/>
                  </a:lnTo>
                  <a:lnTo>
                    <a:pt x="50478" y="13671"/>
                  </a:lnTo>
                  <a:lnTo>
                    <a:pt x="50441" y="13598"/>
                  </a:lnTo>
                  <a:lnTo>
                    <a:pt x="50405" y="13488"/>
                  </a:lnTo>
                  <a:lnTo>
                    <a:pt x="50368" y="13378"/>
                  </a:lnTo>
                  <a:lnTo>
                    <a:pt x="50259" y="13269"/>
                  </a:lnTo>
                  <a:lnTo>
                    <a:pt x="50076" y="13013"/>
                  </a:lnTo>
                  <a:lnTo>
                    <a:pt x="49235" y="12172"/>
                  </a:lnTo>
                  <a:lnTo>
                    <a:pt x="49857" y="11551"/>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089" y="9540"/>
                  </a:lnTo>
                  <a:lnTo>
                    <a:pt x="49016" y="9431"/>
                  </a:lnTo>
                  <a:lnTo>
                    <a:pt x="48906" y="9175"/>
                  </a:lnTo>
                  <a:lnTo>
                    <a:pt x="48833" y="8956"/>
                  </a:lnTo>
                  <a:lnTo>
                    <a:pt x="48724" y="8773"/>
                  </a:lnTo>
                  <a:lnTo>
                    <a:pt x="48541" y="8627"/>
                  </a:lnTo>
                  <a:lnTo>
                    <a:pt x="48322" y="8553"/>
                  </a:lnTo>
                  <a:lnTo>
                    <a:pt x="48175" y="8553"/>
                  </a:lnTo>
                  <a:lnTo>
                    <a:pt x="48066" y="8480"/>
                  </a:lnTo>
                  <a:lnTo>
                    <a:pt x="47993" y="8407"/>
                  </a:lnTo>
                  <a:lnTo>
                    <a:pt x="47919" y="8334"/>
                  </a:lnTo>
                  <a:lnTo>
                    <a:pt x="47846" y="8151"/>
                  </a:lnTo>
                  <a:lnTo>
                    <a:pt x="47810" y="7932"/>
                  </a:lnTo>
                  <a:lnTo>
                    <a:pt x="47773" y="7603"/>
                  </a:lnTo>
                  <a:lnTo>
                    <a:pt x="47737" y="7493"/>
                  </a:lnTo>
                  <a:lnTo>
                    <a:pt x="47664" y="7384"/>
                  </a:lnTo>
                  <a:lnTo>
                    <a:pt x="47554" y="7311"/>
                  </a:lnTo>
                  <a:lnTo>
                    <a:pt x="47517" y="7201"/>
                  </a:lnTo>
                  <a:lnTo>
                    <a:pt x="47517" y="705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055" y="5483"/>
                  </a:lnTo>
                  <a:lnTo>
                    <a:pt x="45763" y="5410"/>
                  </a:lnTo>
                  <a:lnTo>
                    <a:pt x="45470" y="5373"/>
                  </a:lnTo>
                  <a:lnTo>
                    <a:pt x="45142" y="5410"/>
                  </a:lnTo>
                  <a:lnTo>
                    <a:pt x="44995" y="5483"/>
                  </a:lnTo>
                  <a:lnTo>
                    <a:pt x="44813" y="5556"/>
                  </a:lnTo>
                  <a:lnTo>
                    <a:pt x="44776" y="5556"/>
                  </a:lnTo>
                  <a:lnTo>
                    <a:pt x="44520" y="5520"/>
                  </a:lnTo>
                  <a:lnTo>
                    <a:pt x="44484" y="5008"/>
                  </a:lnTo>
                  <a:lnTo>
                    <a:pt x="44228" y="4935"/>
                  </a:lnTo>
                  <a:lnTo>
                    <a:pt x="43935" y="4898"/>
                  </a:lnTo>
                  <a:lnTo>
                    <a:pt x="43606" y="4935"/>
                  </a:lnTo>
                  <a:lnTo>
                    <a:pt x="43314" y="5045"/>
                  </a:lnTo>
                  <a:lnTo>
                    <a:pt x="43022" y="5227"/>
                  </a:lnTo>
                  <a:lnTo>
                    <a:pt x="42729" y="5447"/>
                  </a:lnTo>
                  <a:lnTo>
                    <a:pt x="42400" y="5849"/>
                  </a:lnTo>
                  <a:lnTo>
                    <a:pt x="42071" y="6251"/>
                  </a:lnTo>
                  <a:lnTo>
                    <a:pt x="41742" y="6653"/>
                  </a:lnTo>
                  <a:lnTo>
                    <a:pt x="41486" y="7128"/>
                  </a:lnTo>
                  <a:lnTo>
                    <a:pt x="41377" y="7384"/>
                  </a:lnTo>
                  <a:lnTo>
                    <a:pt x="41340" y="7493"/>
                  </a:lnTo>
                  <a:lnTo>
                    <a:pt x="41377" y="7640"/>
                  </a:lnTo>
                  <a:lnTo>
                    <a:pt x="41413" y="7749"/>
                  </a:lnTo>
                  <a:lnTo>
                    <a:pt x="41486" y="7859"/>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2510" y="9687"/>
                  </a:lnTo>
                  <a:lnTo>
                    <a:pt x="42327" y="10016"/>
                  </a:lnTo>
                  <a:lnTo>
                    <a:pt x="42254" y="10162"/>
                  </a:lnTo>
                  <a:lnTo>
                    <a:pt x="42254" y="10308"/>
                  </a:lnTo>
                  <a:lnTo>
                    <a:pt x="42217" y="10491"/>
                  </a:lnTo>
                  <a:lnTo>
                    <a:pt x="42144" y="10673"/>
                  </a:lnTo>
                  <a:lnTo>
                    <a:pt x="42071" y="10820"/>
                  </a:lnTo>
                  <a:lnTo>
                    <a:pt x="41962" y="10966"/>
                  </a:lnTo>
                  <a:lnTo>
                    <a:pt x="41706" y="11185"/>
                  </a:lnTo>
                  <a:lnTo>
                    <a:pt x="41450" y="11368"/>
                  </a:lnTo>
                  <a:lnTo>
                    <a:pt x="41231" y="11514"/>
                  </a:lnTo>
                  <a:lnTo>
                    <a:pt x="41121" y="11660"/>
                  </a:lnTo>
                  <a:lnTo>
                    <a:pt x="41011" y="11843"/>
                  </a:lnTo>
                  <a:lnTo>
                    <a:pt x="40938" y="12026"/>
                  </a:lnTo>
                  <a:lnTo>
                    <a:pt x="40646" y="11916"/>
                  </a:lnTo>
                  <a:lnTo>
                    <a:pt x="40536" y="11880"/>
                  </a:lnTo>
                  <a:lnTo>
                    <a:pt x="40500" y="11807"/>
                  </a:lnTo>
                  <a:lnTo>
                    <a:pt x="40463" y="11733"/>
                  </a:lnTo>
                  <a:lnTo>
                    <a:pt x="40500" y="11624"/>
                  </a:lnTo>
                  <a:lnTo>
                    <a:pt x="40609" y="11368"/>
                  </a:lnTo>
                  <a:lnTo>
                    <a:pt x="40719" y="11112"/>
                  </a:lnTo>
                  <a:lnTo>
                    <a:pt x="40755" y="10856"/>
                  </a:lnTo>
                  <a:lnTo>
                    <a:pt x="40755" y="10564"/>
                  </a:lnTo>
                  <a:lnTo>
                    <a:pt x="40682" y="10235"/>
                  </a:lnTo>
                  <a:lnTo>
                    <a:pt x="39951" y="10454"/>
                  </a:lnTo>
                  <a:lnTo>
                    <a:pt x="39951" y="10454"/>
                  </a:lnTo>
                  <a:lnTo>
                    <a:pt x="40171" y="9869"/>
                  </a:lnTo>
                  <a:lnTo>
                    <a:pt x="39988" y="9723"/>
                  </a:lnTo>
                  <a:lnTo>
                    <a:pt x="39732" y="9540"/>
                  </a:lnTo>
                  <a:lnTo>
                    <a:pt x="39659" y="9467"/>
                  </a:lnTo>
                  <a:lnTo>
                    <a:pt x="39659" y="9394"/>
                  </a:lnTo>
                  <a:lnTo>
                    <a:pt x="39659" y="9321"/>
                  </a:lnTo>
                  <a:lnTo>
                    <a:pt x="39695" y="9248"/>
                  </a:lnTo>
                  <a:lnTo>
                    <a:pt x="39915" y="9029"/>
                  </a:lnTo>
                  <a:lnTo>
                    <a:pt x="40061" y="8809"/>
                  </a:lnTo>
                  <a:lnTo>
                    <a:pt x="40097" y="8700"/>
                  </a:lnTo>
                  <a:lnTo>
                    <a:pt x="40134" y="8627"/>
                  </a:lnTo>
                  <a:lnTo>
                    <a:pt x="40097" y="7603"/>
                  </a:lnTo>
                  <a:lnTo>
                    <a:pt x="40061" y="6543"/>
                  </a:lnTo>
                  <a:lnTo>
                    <a:pt x="40317" y="6287"/>
                  </a:lnTo>
                  <a:lnTo>
                    <a:pt x="40573" y="6068"/>
                  </a:lnTo>
                  <a:lnTo>
                    <a:pt x="40719" y="5958"/>
                  </a:lnTo>
                  <a:lnTo>
                    <a:pt x="40902" y="5849"/>
                  </a:lnTo>
                  <a:lnTo>
                    <a:pt x="41121" y="5776"/>
                  </a:lnTo>
                  <a:lnTo>
                    <a:pt x="41340" y="5739"/>
                  </a:lnTo>
                  <a:lnTo>
                    <a:pt x="41486" y="5702"/>
                  </a:lnTo>
                  <a:lnTo>
                    <a:pt x="41596" y="5629"/>
                  </a:lnTo>
                  <a:lnTo>
                    <a:pt x="41852" y="5447"/>
                  </a:lnTo>
                  <a:lnTo>
                    <a:pt x="42364" y="4935"/>
                  </a:lnTo>
                  <a:lnTo>
                    <a:pt x="42473" y="4789"/>
                  </a:lnTo>
                  <a:lnTo>
                    <a:pt x="42583" y="4679"/>
                  </a:lnTo>
                  <a:lnTo>
                    <a:pt x="42619" y="4569"/>
                  </a:lnTo>
                  <a:lnTo>
                    <a:pt x="42619" y="4460"/>
                  </a:lnTo>
                  <a:lnTo>
                    <a:pt x="42583" y="4350"/>
                  </a:lnTo>
                  <a:lnTo>
                    <a:pt x="42473" y="4277"/>
                  </a:lnTo>
                  <a:lnTo>
                    <a:pt x="42144" y="4094"/>
                  </a:lnTo>
                  <a:lnTo>
                    <a:pt x="41925" y="3948"/>
                  </a:lnTo>
                  <a:lnTo>
                    <a:pt x="41633" y="3838"/>
                  </a:lnTo>
                  <a:lnTo>
                    <a:pt x="41340" y="3802"/>
                  </a:lnTo>
                  <a:lnTo>
                    <a:pt x="41121" y="3838"/>
                  </a:lnTo>
                  <a:lnTo>
                    <a:pt x="40902" y="3911"/>
                  </a:lnTo>
                  <a:lnTo>
                    <a:pt x="40682" y="4058"/>
                  </a:lnTo>
                  <a:lnTo>
                    <a:pt x="40536" y="4240"/>
                  </a:lnTo>
                  <a:lnTo>
                    <a:pt x="40280" y="4569"/>
                  </a:lnTo>
                  <a:lnTo>
                    <a:pt x="40061" y="4935"/>
                  </a:lnTo>
                  <a:lnTo>
                    <a:pt x="39915" y="5300"/>
                  </a:lnTo>
                  <a:lnTo>
                    <a:pt x="39842" y="5520"/>
                  </a:lnTo>
                  <a:lnTo>
                    <a:pt x="39842" y="5739"/>
                  </a:lnTo>
                  <a:lnTo>
                    <a:pt x="39805" y="5958"/>
                  </a:lnTo>
                  <a:lnTo>
                    <a:pt x="39695" y="6141"/>
                  </a:lnTo>
                  <a:lnTo>
                    <a:pt x="39549" y="6324"/>
                  </a:lnTo>
                  <a:lnTo>
                    <a:pt x="39366" y="6470"/>
                  </a:lnTo>
                  <a:lnTo>
                    <a:pt x="39330" y="6287"/>
                  </a:lnTo>
                  <a:lnTo>
                    <a:pt x="39366" y="6214"/>
                  </a:lnTo>
                  <a:lnTo>
                    <a:pt x="39440" y="6068"/>
                  </a:lnTo>
                  <a:lnTo>
                    <a:pt x="39513" y="5958"/>
                  </a:lnTo>
                  <a:lnTo>
                    <a:pt x="39622" y="5666"/>
                  </a:lnTo>
                  <a:lnTo>
                    <a:pt x="39622" y="5410"/>
                  </a:lnTo>
                  <a:lnTo>
                    <a:pt x="39622" y="5081"/>
                  </a:lnTo>
                  <a:lnTo>
                    <a:pt x="39622" y="4971"/>
                  </a:lnTo>
                  <a:lnTo>
                    <a:pt x="39659" y="4789"/>
                  </a:lnTo>
                  <a:lnTo>
                    <a:pt x="39768" y="4533"/>
                  </a:lnTo>
                  <a:lnTo>
                    <a:pt x="39915" y="4240"/>
                  </a:lnTo>
                  <a:lnTo>
                    <a:pt x="40134" y="3948"/>
                  </a:lnTo>
                  <a:lnTo>
                    <a:pt x="39915" y="3692"/>
                  </a:lnTo>
                  <a:lnTo>
                    <a:pt x="39842" y="3582"/>
                  </a:lnTo>
                  <a:lnTo>
                    <a:pt x="39732" y="3546"/>
                  </a:lnTo>
                  <a:lnTo>
                    <a:pt x="39293" y="3509"/>
                  </a:lnTo>
                  <a:lnTo>
                    <a:pt x="39001" y="3546"/>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7904" y="4679"/>
                  </a:lnTo>
                  <a:lnTo>
                    <a:pt x="37648" y="4569"/>
                  </a:lnTo>
                  <a:lnTo>
                    <a:pt x="37466" y="4533"/>
                  </a:lnTo>
                  <a:lnTo>
                    <a:pt x="37356" y="4533"/>
                  </a:lnTo>
                  <a:lnTo>
                    <a:pt x="37283" y="4642"/>
                  </a:lnTo>
                  <a:lnTo>
                    <a:pt x="37246" y="4789"/>
                  </a:lnTo>
                  <a:lnTo>
                    <a:pt x="37246" y="5045"/>
                  </a:lnTo>
                  <a:lnTo>
                    <a:pt x="37283" y="5191"/>
                  </a:lnTo>
                  <a:lnTo>
                    <a:pt x="37320" y="5337"/>
                  </a:lnTo>
                  <a:lnTo>
                    <a:pt x="37466" y="5666"/>
                  </a:lnTo>
                  <a:lnTo>
                    <a:pt x="37941" y="7055"/>
                  </a:lnTo>
                  <a:lnTo>
                    <a:pt x="39220" y="6507"/>
                  </a:lnTo>
                  <a:lnTo>
                    <a:pt x="39220" y="6507"/>
                  </a:lnTo>
                  <a:lnTo>
                    <a:pt x="38745" y="7164"/>
                  </a:lnTo>
                  <a:lnTo>
                    <a:pt x="38562" y="7420"/>
                  </a:lnTo>
                  <a:lnTo>
                    <a:pt x="38380" y="7713"/>
                  </a:lnTo>
                  <a:lnTo>
                    <a:pt x="38270" y="8042"/>
                  </a:lnTo>
                  <a:lnTo>
                    <a:pt x="38160" y="8407"/>
                  </a:lnTo>
                  <a:lnTo>
                    <a:pt x="37941" y="9138"/>
                  </a:lnTo>
                  <a:lnTo>
                    <a:pt x="37320" y="8809"/>
                  </a:lnTo>
                  <a:lnTo>
                    <a:pt x="36333" y="9577"/>
                  </a:lnTo>
                  <a:lnTo>
                    <a:pt x="36589" y="10052"/>
                  </a:lnTo>
                  <a:lnTo>
                    <a:pt x="35821"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409" y="9065"/>
                  </a:lnTo>
                  <a:lnTo>
                    <a:pt x="33080" y="9029"/>
                  </a:lnTo>
                  <a:lnTo>
                    <a:pt x="32678" y="9065"/>
                  </a:lnTo>
                  <a:lnTo>
                    <a:pt x="32239" y="9175"/>
                  </a:lnTo>
                  <a:lnTo>
                    <a:pt x="32385" y="9796"/>
                  </a:lnTo>
                  <a:lnTo>
                    <a:pt x="31800" y="10600"/>
                  </a:lnTo>
                  <a:lnTo>
                    <a:pt x="31764" y="10600"/>
                  </a:lnTo>
                  <a:lnTo>
                    <a:pt x="31691" y="10527"/>
                  </a:lnTo>
                  <a:lnTo>
                    <a:pt x="31544" y="10235"/>
                  </a:lnTo>
                  <a:lnTo>
                    <a:pt x="31325" y="9979"/>
                  </a:lnTo>
                  <a:lnTo>
                    <a:pt x="31215" y="9906"/>
                  </a:lnTo>
                  <a:lnTo>
                    <a:pt x="31106" y="9796"/>
                  </a:lnTo>
                  <a:lnTo>
                    <a:pt x="30960" y="9760"/>
                  </a:lnTo>
                  <a:lnTo>
                    <a:pt x="30594" y="9760"/>
                  </a:lnTo>
                  <a:lnTo>
                    <a:pt x="30375" y="9833"/>
                  </a:lnTo>
                  <a:lnTo>
                    <a:pt x="30265" y="9869"/>
                  </a:lnTo>
                  <a:lnTo>
                    <a:pt x="30119" y="9833"/>
                  </a:lnTo>
                  <a:lnTo>
                    <a:pt x="29973" y="9796"/>
                  </a:lnTo>
                  <a:lnTo>
                    <a:pt x="29680" y="9723"/>
                  </a:lnTo>
                  <a:lnTo>
                    <a:pt x="29498" y="9650"/>
                  </a:lnTo>
                  <a:lnTo>
                    <a:pt x="29351" y="9540"/>
                  </a:lnTo>
                  <a:lnTo>
                    <a:pt x="29278" y="9394"/>
                  </a:lnTo>
                  <a:lnTo>
                    <a:pt x="29205" y="9211"/>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498" y="8078"/>
                  </a:lnTo>
                  <a:lnTo>
                    <a:pt x="29278" y="7969"/>
                  </a:lnTo>
                  <a:lnTo>
                    <a:pt x="29059" y="7932"/>
                  </a:lnTo>
                  <a:lnTo>
                    <a:pt x="28840" y="7822"/>
                  </a:lnTo>
                  <a:lnTo>
                    <a:pt x="28620" y="7713"/>
                  </a:lnTo>
                  <a:lnTo>
                    <a:pt x="28438" y="7603"/>
                  </a:lnTo>
                  <a:lnTo>
                    <a:pt x="28291" y="7457"/>
                  </a:lnTo>
                  <a:lnTo>
                    <a:pt x="28145" y="7274"/>
                  </a:lnTo>
                  <a:lnTo>
                    <a:pt x="27889" y="6909"/>
                  </a:lnTo>
                  <a:lnTo>
                    <a:pt x="27743" y="6689"/>
                  </a:lnTo>
                  <a:lnTo>
                    <a:pt x="27560" y="6543"/>
                  </a:lnTo>
                  <a:lnTo>
                    <a:pt x="27378" y="6470"/>
                  </a:lnTo>
                  <a:lnTo>
                    <a:pt x="27158" y="6433"/>
                  </a:lnTo>
                  <a:lnTo>
                    <a:pt x="26939" y="6470"/>
                  </a:lnTo>
                  <a:lnTo>
                    <a:pt x="26866" y="6470"/>
                  </a:lnTo>
                  <a:lnTo>
                    <a:pt x="26647" y="6433"/>
                  </a:lnTo>
                  <a:lnTo>
                    <a:pt x="26573" y="5922"/>
                  </a:lnTo>
                  <a:lnTo>
                    <a:pt x="26391" y="5958"/>
                  </a:lnTo>
                  <a:lnTo>
                    <a:pt x="26281" y="5995"/>
                  </a:lnTo>
                  <a:lnTo>
                    <a:pt x="26208" y="6031"/>
                  </a:lnTo>
                  <a:lnTo>
                    <a:pt x="26098" y="6141"/>
                  </a:lnTo>
                  <a:lnTo>
                    <a:pt x="26025" y="6178"/>
                  </a:lnTo>
                  <a:lnTo>
                    <a:pt x="25879" y="6178"/>
                  </a:lnTo>
                  <a:lnTo>
                    <a:pt x="25806" y="6104"/>
                  </a:lnTo>
                  <a:lnTo>
                    <a:pt x="25769" y="6031"/>
                  </a:lnTo>
                  <a:lnTo>
                    <a:pt x="25769" y="5958"/>
                  </a:lnTo>
                  <a:lnTo>
                    <a:pt x="25769" y="5739"/>
                  </a:lnTo>
                  <a:lnTo>
                    <a:pt x="25806" y="4862"/>
                  </a:lnTo>
                  <a:lnTo>
                    <a:pt x="25660" y="4789"/>
                  </a:lnTo>
                  <a:lnTo>
                    <a:pt x="25477" y="5008"/>
                  </a:lnTo>
                  <a:lnTo>
                    <a:pt x="25404" y="5118"/>
                  </a:lnTo>
                  <a:lnTo>
                    <a:pt x="25294" y="5191"/>
                  </a:lnTo>
                  <a:lnTo>
                    <a:pt x="25111" y="5264"/>
                  </a:lnTo>
                  <a:lnTo>
                    <a:pt x="24819" y="5264"/>
                  </a:lnTo>
                  <a:lnTo>
                    <a:pt x="24746" y="5227"/>
                  </a:lnTo>
                  <a:lnTo>
                    <a:pt x="24636" y="5118"/>
                  </a:lnTo>
                  <a:lnTo>
                    <a:pt x="24527" y="5045"/>
                  </a:lnTo>
                  <a:lnTo>
                    <a:pt x="24417" y="5008"/>
                  </a:lnTo>
                  <a:lnTo>
                    <a:pt x="24271" y="4971"/>
                  </a:lnTo>
                  <a:lnTo>
                    <a:pt x="24088" y="5008"/>
                  </a:lnTo>
                  <a:lnTo>
                    <a:pt x="23869" y="5081"/>
                  </a:lnTo>
                  <a:lnTo>
                    <a:pt x="23686" y="5154"/>
                  </a:lnTo>
                  <a:lnTo>
                    <a:pt x="23540" y="5191"/>
                  </a:lnTo>
                  <a:lnTo>
                    <a:pt x="22955" y="5227"/>
                  </a:lnTo>
                  <a:lnTo>
                    <a:pt x="22370" y="5264"/>
                  </a:lnTo>
                  <a:lnTo>
                    <a:pt x="21639" y="5410"/>
                  </a:lnTo>
                  <a:lnTo>
                    <a:pt x="20871" y="5593"/>
                  </a:lnTo>
                  <a:lnTo>
                    <a:pt x="20725" y="5373"/>
                  </a:lnTo>
                  <a:lnTo>
                    <a:pt x="20616" y="5227"/>
                  </a:lnTo>
                  <a:lnTo>
                    <a:pt x="20579" y="5081"/>
                  </a:lnTo>
                  <a:lnTo>
                    <a:pt x="20506" y="4825"/>
                  </a:lnTo>
                  <a:lnTo>
                    <a:pt x="20360" y="4606"/>
                  </a:lnTo>
                  <a:lnTo>
                    <a:pt x="20213" y="4460"/>
                  </a:lnTo>
                  <a:lnTo>
                    <a:pt x="19994" y="4277"/>
                  </a:lnTo>
                  <a:lnTo>
                    <a:pt x="19775" y="4131"/>
                  </a:lnTo>
                  <a:lnTo>
                    <a:pt x="19592" y="3948"/>
                  </a:lnTo>
                  <a:lnTo>
                    <a:pt x="19227" y="3582"/>
                  </a:lnTo>
                  <a:lnTo>
                    <a:pt x="19044" y="3400"/>
                  </a:lnTo>
                  <a:lnTo>
                    <a:pt x="18934" y="3327"/>
                  </a:lnTo>
                  <a:lnTo>
                    <a:pt x="18825" y="3290"/>
                  </a:lnTo>
                  <a:lnTo>
                    <a:pt x="18569" y="3253"/>
                  </a:lnTo>
                  <a:lnTo>
                    <a:pt x="18349" y="3144"/>
                  </a:lnTo>
                  <a:lnTo>
                    <a:pt x="18130" y="3034"/>
                  </a:lnTo>
                  <a:lnTo>
                    <a:pt x="17947" y="2925"/>
                  </a:lnTo>
                  <a:lnTo>
                    <a:pt x="17728" y="2778"/>
                  </a:lnTo>
                  <a:lnTo>
                    <a:pt x="17545" y="2632"/>
                  </a:lnTo>
                  <a:lnTo>
                    <a:pt x="17216" y="2303"/>
                  </a:lnTo>
                  <a:lnTo>
                    <a:pt x="17034" y="2157"/>
                  </a:lnTo>
                  <a:lnTo>
                    <a:pt x="16814" y="2047"/>
                  </a:lnTo>
                  <a:lnTo>
                    <a:pt x="16595" y="1938"/>
                  </a:lnTo>
                  <a:lnTo>
                    <a:pt x="16339" y="1901"/>
                  </a:lnTo>
                  <a:lnTo>
                    <a:pt x="16266" y="1901"/>
                  </a:lnTo>
                  <a:lnTo>
                    <a:pt x="16193" y="1536"/>
                  </a:lnTo>
                  <a:lnTo>
                    <a:pt x="16120" y="1353"/>
                  </a:lnTo>
                  <a:lnTo>
                    <a:pt x="16047" y="1207"/>
                  </a:lnTo>
                  <a:lnTo>
                    <a:pt x="15974" y="1060"/>
                  </a:lnTo>
                  <a:lnTo>
                    <a:pt x="15864" y="914"/>
                  </a:lnTo>
                  <a:lnTo>
                    <a:pt x="15718" y="841"/>
                  </a:lnTo>
                  <a:lnTo>
                    <a:pt x="15498" y="731"/>
                  </a:lnTo>
                  <a:lnTo>
                    <a:pt x="15462" y="695"/>
                  </a:lnTo>
                  <a:lnTo>
                    <a:pt x="15425" y="585"/>
                  </a:lnTo>
                  <a:lnTo>
                    <a:pt x="15352" y="366"/>
                  </a:lnTo>
                  <a:lnTo>
                    <a:pt x="15242" y="220"/>
                  </a:lnTo>
                  <a:lnTo>
                    <a:pt x="15133" y="110"/>
                  </a:lnTo>
                  <a:lnTo>
                    <a:pt x="14987" y="37"/>
                  </a:lnTo>
                  <a:lnTo>
                    <a:pt x="1487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6" name="Google Shape;1866;p41"/>
            <p:cNvSpPr/>
            <p:nvPr/>
          </p:nvSpPr>
          <p:spPr>
            <a:xfrm>
              <a:off x="3900000" y="3486625"/>
              <a:ext cx="925" cy="25"/>
            </a:xfrm>
            <a:custGeom>
              <a:avLst/>
              <a:gdLst/>
              <a:ahLst/>
              <a:cxnLst/>
              <a:rect l="l" t="t" r="r" b="b"/>
              <a:pathLst>
                <a:path w="37" h="1" fill="none" extrusionOk="0">
                  <a:moveTo>
                    <a:pt x="37" y="1"/>
                  </a:moveTo>
                  <a:lnTo>
                    <a:pt x="37" y="1"/>
                  </a:lnTo>
                  <a:lnTo>
                    <a:pt x="0"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7" name="Google Shape;1867;p41"/>
            <p:cNvSpPr/>
            <p:nvPr/>
          </p:nvSpPr>
          <p:spPr>
            <a:xfrm>
              <a:off x="3592050" y="3417175"/>
              <a:ext cx="950" cy="25"/>
            </a:xfrm>
            <a:custGeom>
              <a:avLst/>
              <a:gdLst/>
              <a:ahLst/>
              <a:cxnLst/>
              <a:rect l="l" t="t" r="r" b="b"/>
              <a:pathLst>
                <a:path w="38" h="1" fill="none" extrusionOk="0">
                  <a:moveTo>
                    <a:pt x="0" y="1"/>
                  </a:moveTo>
                  <a:lnTo>
                    <a:pt x="0" y="1"/>
                  </a:lnTo>
                  <a:lnTo>
                    <a:pt x="0" y="1"/>
                  </a:lnTo>
                  <a:lnTo>
                    <a:pt x="0" y="1"/>
                  </a:lnTo>
                  <a:lnTo>
                    <a:pt x="37"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8" name="Google Shape;1868;p41"/>
            <p:cNvSpPr/>
            <p:nvPr/>
          </p:nvSpPr>
          <p:spPr>
            <a:xfrm>
              <a:off x="3592050" y="3417175"/>
              <a:ext cx="25" cy="25"/>
            </a:xfrm>
            <a:custGeom>
              <a:avLst/>
              <a:gdLst/>
              <a:ahLst/>
              <a:cxnLst/>
              <a:rect l="l" t="t" r="r" b="b"/>
              <a:pathLst>
                <a:path w="1" h="1" fill="none" extrusionOk="0">
                  <a:moveTo>
                    <a:pt x="0" y="1"/>
                  </a:move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69" name="Google Shape;1869;p41"/>
            <p:cNvSpPr/>
            <p:nvPr/>
          </p:nvSpPr>
          <p:spPr>
            <a:xfrm>
              <a:off x="3666075" y="4015725"/>
              <a:ext cx="33825" cy="12800"/>
            </a:xfrm>
            <a:custGeom>
              <a:avLst/>
              <a:gdLst/>
              <a:ahLst/>
              <a:cxnLst/>
              <a:rect l="l" t="t" r="r" b="b"/>
              <a:pathLst>
                <a:path w="1353" h="512" fill="none" extrusionOk="0">
                  <a:moveTo>
                    <a:pt x="402" y="512"/>
                  </a:moveTo>
                  <a:lnTo>
                    <a:pt x="402" y="512"/>
                  </a:lnTo>
                  <a:lnTo>
                    <a:pt x="219" y="512"/>
                  </a:lnTo>
                  <a:lnTo>
                    <a:pt x="0" y="402"/>
                  </a:lnTo>
                  <a:lnTo>
                    <a:pt x="0" y="402"/>
                  </a:lnTo>
                  <a:lnTo>
                    <a:pt x="256" y="293"/>
                  </a:lnTo>
                  <a:lnTo>
                    <a:pt x="475" y="146"/>
                  </a:lnTo>
                  <a:lnTo>
                    <a:pt x="695" y="37"/>
                  </a:lnTo>
                  <a:lnTo>
                    <a:pt x="841" y="0"/>
                  </a:lnTo>
                  <a:lnTo>
                    <a:pt x="950" y="0"/>
                  </a:lnTo>
                  <a:lnTo>
                    <a:pt x="950" y="0"/>
                  </a:lnTo>
                  <a:lnTo>
                    <a:pt x="1133" y="0"/>
                  </a:lnTo>
                  <a:lnTo>
                    <a:pt x="1353" y="110"/>
                  </a:lnTo>
                  <a:lnTo>
                    <a:pt x="1353" y="110"/>
                  </a:lnTo>
                  <a:lnTo>
                    <a:pt x="877" y="366"/>
                  </a:lnTo>
                  <a:lnTo>
                    <a:pt x="658" y="475"/>
                  </a:lnTo>
                  <a:lnTo>
                    <a:pt x="402" y="51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0" name="Google Shape;1870;p41"/>
            <p:cNvSpPr/>
            <p:nvPr/>
          </p:nvSpPr>
          <p:spPr>
            <a:xfrm>
              <a:off x="3721800" y="3992875"/>
              <a:ext cx="30175" cy="8250"/>
            </a:xfrm>
            <a:custGeom>
              <a:avLst/>
              <a:gdLst/>
              <a:ahLst/>
              <a:cxnLst/>
              <a:rect l="l" t="t" r="r" b="b"/>
              <a:pathLst>
                <a:path w="1207" h="330" fill="none" extrusionOk="0">
                  <a:moveTo>
                    <a:pt x="659" y="329"/>
                  </a:moveTo>
                  <a:lnTo>
                    <a:pt x="659" y="329"/>
                  </a:lnTo>
                  <a:lnTo>
                    <a:pt x="476" y="293"/>
                  </a:lnTo>
                  <a:lnTo>
                    <a:pt x="330" y="256"/>
                  </a:lnTo>
                  <a:lnTo>
                    <a:pt x="1" y="147"/>
                  </a:lnTo>
                  <a:lnTo>
                    <a:pt x="1" y="147"/>
                  </a:lnTo>
                  <a:lnTo>
                    <a:pt x="330" y="37"/>
                  </a:lnTo>
                  <a:lnTo>
                    <a:pt x="659" y="0"/>
                  </a:lnTo>
                  <a:lnTo>
                    <a:pt x="659" y="0"/>
                  </a:lnTo>
                  <a:lnTo>
                    <a:pt x="915" y="37"/>
                  </a:lnTo>
                  <a:lnTo>
                    <a:pt x="1207" y="110"/>
                  </a:lnTo>
                  <a:lnTo>
                    <a:pt x="1207" y="110"/>
                  </a:lnTo>
                  <a:lnTo>
                    <a:pt x="1061" y="183"/>
                  </a:lnTo>
                  <a:lnTo>
                    <a:pt x="915" y="256"/>
                  </a:lnTo>
                  <a:lnTo>
                    <a:pt x="805" y="293"/>
                  </a:lnTo>
                  <a:lnTo>
                    <a:pt x="659" y="32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1" name="Google Shape;1871;p41"/>
            <p:cNvSpPr/>
            <p:nvPr/>
          </p:nvSpPr>
          <p:spPr>
            <a:xfrm>
              <a:off x="3606675" y="3951750"/>
              <a:ext cx="42050" cy="66725"/>
            </a:xfrm>
            <a:custGeom>
              <a:avLst/>
              <a:gdLst/>
              <a:ahLst/>
              <a:cxnLst/>
              <a:rect l="l" t="t" r="r" b="b"/>
              <a:pathLst>
                <a:path w="1682" h="2669" fill="none" extrusionOk="0">
                  <a:moveTo>
                    <a:pt x="220" y="2669"/>
                  </a:moveTo>
                  <a:lnTo>
                    <a:pt x="220" y="2669"/>
                  </a:lnTo>
                  <a:lnTo>
                    <a:pt x="183" y="2669"/>
                  </a:lnTo>
                  <a:lnTo>
                    <a:pt x="183" y="2669"/>
                  </a:lnTo>
                  <a:lnTo>
                    <a:pt x="147" y="2632"/>
                  </a:lnTo>
                  <a:lnTo>
                    <a:pt x="110" y="2596"/>
                  </a:lnTo>
                  <a:lnTo>
                    <a:pt x="37" y="2449"/>
                  </a:lnTo>
                  <a:lnTo>
                    <a:pt x="37" y="2449"/>
                  </a:lnTo>
                  <a:lnTo>
                    <a:pt x="0" y="2376"/>
                  </a:lnTo>
                  <a:lnTo>
                    <a:pt x="0" y="2376"/>
                  </a:lnTo>
                  <a:lnTo>
                    <a:pt x="329" y="1353"/>
                  </a:lnTo>
                  <a:lnTo>
                    <a:pt x="512" y="878"/>
                  </a:lnTo>
                  <a:lnTo>
                    <a:pt x="695" y="366"/>
                  </a:lnTo>
                  <a:lnTo>
                    <a:pt x="695" y="366"/>
                  </a:lnTo>
                  <a:lnTo>
                    <a:pt x="768" y="256"/>
                  </a:lnTo>
                  <a:lnTo>
                    <a:pt x="951" y="147"/>
                  </a:lnTo>
                  <a:lnTo>
                    <a:pt x="1316" y="0"/>
                  </a:lnTo>
                  <a:lnTo>
                    <a:pt x="1316" y="0"/>
                  </a:lnTo>
                  <a:lnTo>
                    <a:pt x="1426" y="0"/>
                  </a:lnTo>
                  <a:lnTo>
                    <a:pt x="1426" y="0"/>
                  </a:lnTo>
                  <a:lnTo>
                    <a:pt x="1535" y="0"/>
                  </a:lnTo>
                  <a:lnTo>
                    <a:pt x="1609" y="74"/>
                  </a:lnTo>
                  <a:lnTo>
                    <a:pt x="1682" y="183"/>
                  </a:lnTo>
                  <a:lnTo>
                    <a:pt x="1682" y="329"/>
                  </a:lnTo>
                  <a:lnTo>
                    <a:pt x="1682" y="329"/>
                  </a:lnTo>
                  <a:lnTo>
                    <a:pt x="1462" y="476"/>
                  </a:lnTo>
                  <a:lnTo>
                    <a:pt x="1280" y="622"/>
                  </a:lnTo>
                  <a:lnTo>
                    <a:pt x="1133" y="768"/>
                  </a:lnTo>
                  <a:lnTo>
                    <a:pt x="1024" y="951"/>
                  </a:lnTo>
                  <a:lnTo>
                    <a:pt x="914" y="1170"/>
                  </a:lnTo>
                  <a:lnTo>
                    <a:pt x="841" y="1389"/>
                  </a:lnTo>
                  <a:lnTo>
                    <a:pt x="768" y="1901"/>
                  </a:lnTo>
                  <a:lnTo>
                    <a:pt x="768" y="1901"/>
                  </a:lnTo>
                  <a:lnTo>
                    <a:pt x="731" y="2047"/>
                  </a:lnTo>
                  <a:lnTo>
                    <a:pt x="658" y="2230"/>
                  </a:lnTo>
                  <a:lnTo>
                    <a:pt x="475" y="2596"/>
                  </a:lnTo>
                  <a:lnTo>
                    <a:pt x="475" y="2596"/>
                  </a:lnTo>
                  <a:lnTo>
                    <a:pt x="439" y="2632"/>
                  </a:lnTo>
                  <a:lnTo>
                    <a:pt x="366" y="2632"/>
                  </a:lnTo>
                  <a:lnTo>
                    <a:pt x="220" y="2669"/>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2" name="Google Shape;1872;p41"/>
            <p:cNvSpPr/>
            <p:nvPr/>
          </p:nvSpPr>
          <p:spPr>
            <a:xfrm>
              <a:off x="3662400" y="3950825"/>
              <a:ext cx="43900" cy="41150"/>
            </a:xfrm>
            <a:custGeom>
              <a:avLst/>
              <a:gdLst/>
              <a:ahLst/>
              <a:cxnLst/>
              <a:rect l="l" t="t" r="r" b="b"/>
              <a:pathLst>
                <a:path w="1756" h="1646" fill="none" extrusionOk="0">
                  <a:moveTo>
                    <a:pt x="842" y="1646"/>
                  </a:moveTo>
                  <a:lnTo>
                    <a:pt x="842" y="1646"/>
                  </a:lnTo>
                  <a:lnTo>
                    <a:pt x="586" y="1573"/>
                  </a:lnTo>
                  <a:lnTo>
                    <a:pt x="476" y="1536"/>
                  </a:lnTo>
                  <a:lnTo>
                    <a:pt x="403" y="1463"/>
                  </a:lnTo>
                  <a:lnTo>
                    <a:pt x="366" y="1390"/>
                  </a:lnTo>
                  <a:lnTo>
                    <a:pt x="330" y="1317"/>
                  </a:lnTo>
                  <a:lnTo>
                    <a:pt x="293" y="1024"/>
                  </a:lnTo>
                  <a:lnTo>
                    <a:pt x="293" y="1024"/>
                  </a:lnTo>
                  <a:lnTo>
                    <a:pt x="257" y="842"/>
                  </a:lnTo>
                  <a:lnTo>
                    <a:pt x="184" y="659"/>
                  </a:lnTo>
                  <a:lnTo>
                    <a:pt x="184" y="659"/>
                  </a:lnTo>
                  <a:lnTo>
                    <a:pt x="1" y="37"/>
                  </a:lnTo>
                  <a:lnTo>
                    <a:pt x="1" y="37"/>
                  </a:lnTo>
                  <a:lnTo>
                    <a:pt x="513" y="1"/>
                  </a:lnTo>
                  <a:lnTo>
                    <a:pt x="513" y="1"/>
                  </a:lnTo>
                  <a:lnTo>
                    <a:pt x="769" y="1"/>
                  </a:lnTo>
                  <a:lnTo>
                    <a:pt x="1024" y="37"/>
                  </a:lnTo>
                  <a:lnTo>
                    <a:pt x="1207" y="111"/>
                  </a:lnTo>
                  <a:lnTo>
                    <a:pt x="1390" y="220"/>
                  </a:lnTo>
                  <a:lnTo>
                    <a:pt x="1500" y="366"/>
                  </a:lnTo>
                  <a:lnTo>
                    <a:pt x="1609" y="513"/>
                  </a:lnTo>
                  <a:lnTo>
                    <a:pt x="1719" y="695"/>
                  </a:lnTo>
                  <a:lnTo>
                    <a:pt x="1755" y="915"/>
                  </a:lnTo>
                  <a:lnTo>
                    <a:pt x="1755" y="915"/>
                  </a:lnTo>
                  <a:lnTo>
                    <a:pt x="1463" y="951"/>
                  </a:lnTo>
                  <a:lnTo>
                    <a:pt x="1317" y="988"/>
                  </a:lnTo>
                  <a:lnTo>
                    <a:pt x="1171" y="1061"/>
                  </a:lnTo>
                  <a:lnTo>
                    <a:pt x="1171" y="1061"/>
                  </a:lnTo>
                  <a:lnTo>
                    <a:pt x="1097" y="1171"/>
                  </a:lnTo>
                  <a:lnTo>
                    <a:pt x="988" y="1317"/>
                  </a:lnTo>
                  <a:lnTo>
                    <a:pt x="842" y="164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3" name="Google Shape;1873;p41"/>
            <p:cNvSpPr/>
            <p:nvPr/>
          </p:nvSpPr>
          <p:spPr>
            <a:xfrm>
              <a:off x="3584750" y="3898750"/>
              <a:ext cx="73125" cy="40225"/>
            </a:xfrm>
            <a:custGeom>
              <a:avLst/>
              <a:gdLst/>
              <a:ahLst/>
              <a:cxnLst/>
              <a:rect l="l" t="t" r="r" b="b"/>
              <a:pathLst>
                <a:path w="2925" h="1609" fill="none" extrusionOk="0">
                  <a:moveTo>
                    <a:pt x="110" y="1463"/>
                  </a:moveTo>
                  <a:lnTo>
                    <a:pt x="110" y="1463"/>
                  </a:lnTo>
                  <a:lnTo>
                    <a:pt x="0" y="1207"/>
                  </a:lnTo>
                  <a:lnTo>
                    <a:pt x="0" y="1134"/>
                  </a:lnTo>
                  <a:lnTo>
                    <a:pt x="0" y="1060"/>
                  </a:lnTo>
                  <a:lnTo>
                    <a:pt x="37" y="987"/>
                  </a:lnTo>
                  <a:lnTo>
                    <a:pt x="73" y="914"/>
                  </a:lnTo>
                  <a:lnTo>
                    <a:pt x="292" y="805"/>
                  </a:lnTo>
                  <a:lnTo>
                    <a:pt x="292" y="805"/>
                  </a:lnTo>
                  <a:lnTo>
                    <a:pt x="1097" y="439"/>
                  </a:lnTo>
                  <a:lnTo>
                    <a:pt x="1937" y="0"/>
                  </a:lnTo>
                  <a:lnTo>
                    <a:pt x="1937" y="0"/>
                  </a:lnTo>
                  <a:lnTo>
                    <a:pt x="2303" y="293"/>
                  </a:lnTo>
                  <a:lnTo>
                    <a:pt x="2486" y="439"/>
                  </a:lnTo>
                  <a:lnTo>
                    <a:pt x="2632" y="585"/>
                  </a:lnTo>
                  <a:lnTo>
                    <a:pt x="2778" y="768"/>
                  </a:lnTo>
                  <a:lnTo>
                    <a:pt x="2888" y="987"/>
                  </a:lnTo>
                  <a:lnTo>
                    <a:pt x="2924" y="1243"/>
                  </a:lnTo>
                  <a:lnTo>
                    <a:pt x="2888" y="1536"/>
                  </a:lnTo>
                  <a:lnTo>
                    <a:pt x="2888" y="1536"/>
                  </a:lnTo>
                  <a:lnTo>
                    <a:pt x="2486" y="1572"/>
                  </a:lnTo>
                  <a:lnTo>
                    <a:pt x="2157" y="1609"/>
                  </a:lnTo>
                  <a:lnTo>
                    <a:pt x="2157" y="1609"/>
                  </a:lnTo>
                  <a:lnTo>
                    <a:pt x="1937" y="1572"/>
                  </a:lnTo>
                  <a:lnTo>
                    <a:pt x="1755" y="1499"/>
                  </a:lnTo>
                  <a:lnTo>
                    <a:pt x="1535" y="1316"/>
                  </a:lnTo>
                  <a:lnTo>
                    <a:pt x="1279" y="1097"/>
                  </a:lnTo>
                  <a:lnTo>
                    <a:pt x="1279" y="1097"/>
                  </a:lnTo>
                  <a:lnTo>
                    <a:pt x="110" y="146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4" name="Google Shape;1874;p41"/>
            <p:cNvSpPr/>
            <p:nvPr/>
          </p:nvSpPr>
          <p:spPr>
            <a:xfrm>
              <a:off x="3193650" y="3855800"/>
              <a:ext cx="9150" cy="11900"/>
            </a:xfrm>
            <a:custGeom>
              <a:avLst/>
              <a:gdLst/>
              <a:ahLst/>
              <a:cxnLst/>
              <a:rect l="l" t="t" r="r" b="b"/>
              <a:pathLst>
                <a:path w="366" h="476" fill="none" extrusionOk="0">
                  <a:moveTo>
                    <a:pt x="292" y="476"/>
                  </a:moveTo>
                  <a:lnTo>
                    <a:pt x="292" y="476"/>
                  </a:lnTo>
                  <a:lnTo>
                    <a:pt x="110" y="439"/>
                  </a:lnTo>
                  <a:lnTo>
                    <a:pt x="37" y="439"/>
                  </a:lnTo>
                  <a:lnTo>
                    <a:pt x="0" y="403"/>
                  </a:lnTo>
                  <a:lnTo>
                    <a:pt x="0" y="403"/>
                  </a:lnTo>
                  <a:lnTo>
                    <a:pt x="0" y="256"/>
                  </a:lnTo>
                  <a:lnTo>
                    <a:pt x="37" y="147"/>
                  </a:lnTo>
                  <a:lnTo>
                    <a:pt x="183" y="74"/>
                  </a:lnTo>
                  <a:lnTo>
                    <a:pt x="366" y="1"/>
                  </a:lnTo>
                  <a:lnTo>
                    <a:pt x="366" y="1"/>
                  </a:lnTo>
                  <a:lnTo>
                    <a:pt x="292" y="47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5" name="Google Shape;1875;p41"/>
            <p:cNvSpPr/>
            <p:nvPr/>
          </p:nvSpPr>
          <p:spPr>
            <a:xfrm>
              <a:off x="3931075" y="3819250"/>
              <a:ext cx="8250" cy="2775"/>
            </a:xfrm>
            <a:custGeom>
              <a:avLst/>
              <a:gdLst/>
              <a:ahLst/>
              <a:cxnLst/>
              <a:rect l="l" t="t" r="r" b="b"/>
              <a:pathLst>
                <a:path w="330" h="111" fill="none" extrusionOk="0">
                  <a:moveTo>
                    <a:pt x="329" y="110"/>
                  </a:moveTo>
                  <a:lnTo>
                    <a:pt x="329" y="110"/>
                  </a:lnTo>
                  <a:lnTo>
                    <a:pt x="0" y="110"/>
                  </a:lnTo>
                  <a:lnTo>
                    <a:pt x="0" y="110"/>
                  </a:lnTo>
                  <a:lnTo>
                    <a:pt x="183" y="1"/>
                  </a:lnTo>
                  <a:lnTo>
                    <a:pt x="183" y="1"/>
                  </a:lnTo>
                  <a:lnTo>
                    <a:pt x="183" y="1"/>
                  </a:lnTo>
                  <a:lnTo>
                    <a:pt x="183" y="1"/>
                  </a:lnTo>
                  <a:lnTo>
                    <a:pt x="329" y="11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6" name="Google Shape;1876;p41"/>
            <p:cNvSpPr/>
            <p:nvPr/>
          </p:nvSpPr>
          <p:spPr>
            <a:xfrm>
              <a:off x="3522600" y="3795500"/>
              <a:ext cx="10075" cy="31075"/>
            </a:xfrm>
            <a:custGeom>
              <a:avLst/>
              <a:gdLst/>
              <a:ahLst/>
              <a:cxnLst/>
              <a:rect l="l" t="t" r="r" b="b"/>
              <a:pathLst>
                <a:path w="403" h="1243" fill="none" extrusionOk="0">
                  <a:moveTo>
                    <a:pt x="403" y="1243"/>
                  </a:moveTo>
                  <a:lnTo>
                    <a:pt x="403" y="1243"/>
                  </a:lnTo>
                  <a:lnTo>
                    <a:pt x="220" y="1060"/>
                  </a:lnTo>
                  <a:lnTo>
                    <a:pt x="74" y="914"/>
                  </a:lnTo>
                  <a:lnTo>
                    <a:pt x="1" y="731"/>
                  </a:lnTo>
                  <a:lnTo>
                    <a:pt x="1" y="548"/>
                  </a:lnTo>
                  <a:lnTo>
                    <a:pt x="1" y="402"/>
                  </a:lnTo>
                  <a:lnTo>
                    <a:pt x="74" y="256"/>
                  </a:lnTo>
                  <a:lnTo>
                    <a:pt x="220" y="110"/>
                  </a:lnTo>
                  <a:lnTo>
                    <a:pt x="403" y="0"/>
                  </a:lnTo>
                  <a:lnTo>
                    <a:pt x="403" y="0"/>
                  </a:lnTo>
                  <a:lnTo>
                    <a:pt x="403" y="124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7" name="Google Shape;1877;p41"/>
            <p:cNvSpPr/>
            <p:nvPr/>
          </p:nvSpPr>
          <p:spPr>
            <a:xfrm>
              <a:off x="3504325" y="3786350"/>
              <a:ext cx="4600" cy="15575"/>
            </a:xfrm>
            <a:custGeom>
              <a:avLst/>
              <a:gdLst/>
              <a:ahLst/>
              <a:cxnLst/>
              <a:rect l="l" t="t" r="r" b="b"/>
              <a:pathLst>
                <a:path w="184" h="623" fill="none" extrusionOk="0">
                  <a:moveTo>
                    <a:pt x="183" y="622"/>
                  </a:moveTo>
                  <a:lnTo>
                    <a:pt x="183" y="622"/>
                  </a:lnTo>
                  <a:lnTo>
                    <a:pt x="37" y="476"/>
                  </a:lnTo>
                  <a:lnTo>
                    <a:pt x="1" y="366"/>
                  </a:lnTo>
                  <a:lnTo>
                    <a:pt x="1" y="293"/>
                  </a:lnTo>
                  <a:lnTo>
                    <a:pt x="1" y="220"/>
                  </a:lnTo>
                  <a:lnTo>
                    <a:pt x="37" y="147"/>
                  </a:lnTo>
                  <a:lnTo>
                    <a:pt x="183" y="1"/>
                  </a:lnTo>
                  <a:lnTo>
                    <a:pt x="183" y="1"/>
                  </a:lnTo>
                  <a:lnTo>
                    <a:pt x="183" y="62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8" name="Google Shape;1878;p41"/>
            <p:cNvSpPr/>
            <p:nvPr/>
          </p:nvSpPr>
          <p:spPr>
            <a:xfrm>
              <a:off x="3505250" y="3701375"/>
              <a:ext cx="4575" cy="10075"/>
            </a:xfrm>
            <a:custGeom>
              <a:avLst/>
              <a:gdLst/>
              <a:ahLst/>
              <a:cxnLst/>
              <a:rect l="l" t="t" r="r" b="b"/>
              <a:pathLst>
                <a:path w="183" h="403" fill="none" extrusionOk="0">
                  <a:moveTo>
                    <a:pt x="73" y="402"/>
                  </a:moveTo>
                  <a:lnTo>
                    <a:pt x="73" y="402"/>
                  </a:lnTo>
                  <a:lnTo>
                    <a:pt x="37" y="293"/>
                  </a:lnTo>
                  <a:lnTo>
                    <a:pt x="0" y="220"/>
                  </a:lnTo>
                  <a:lnTo>
                    <a:pt x="0" y="220"/>
                  </a:lnTo>
                  <a:lnTo>
                    <a:pt x="73" y="110"/>
                  </a:lnTo>
                  <a:lnTo>
                    <a:pt x="183" y="0"/>
                  </a:lnTo>
                  <a:lnTo>
                    <a:pt x="183" y="0"/>
                  </a:lnTo>
                  <a:lnTo>
                    <a:pt x="183" y="402"/>
                  </a:lnTo>
                  <a:lnTo>
                    <a:pt x="183" y="402"/>
                  </a:lnTo>
                  <a:lnTo>
                    <a:pt x="73" y="40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79" name="Google Shape;1879;p41"/>
            <p:cNvSpPr/>
            <p:nvPr/>
          </p:nvSpPr>
          <p:spPr>
            <a:xfrm>
              <a:off x="3380975" y="3574350"/>
              <a:ext cx="57575" cy="29275"/>
            </a:xfrm>
            <a:custGeom>
              <a:avLst/>
              <a:gdLst/>
              <a:ahLst/>
              <a:cxnLst/>
              <a:rect l="l" t="t" r="r" b="b"/>
              <a:pathLst>
                <a:path w="2303" h="1171" fill="none" extrusionOk="0">
                  <a:moveTo>
                    <a:pt x="439" y="1170"/>
                  </a:moveTo>
                  <a:lnTo>
                    <a:pt x="439" y="1170"/>
                  </a:lnTo>
                  <a:lnTo>
                    <a:pt x="219" y="1134"/>
                  </a:lnTo>
                  <a:lnTo>
                    <a:pt x="0" y="1061"/>
                  </a:lnTo>
                  <a:lnTo>
                    <a:pt x="0" y="1061"/>
                  </a:lnTo>
                  <a:lnTo>
                    <a:pt x="329" y="732"/>
                  </a:lnTo>
                  <a:lnTo>
                    <a:pt x="621" y="476"/>
                  </a:lnTo>
                  <a:lnTo>
                    <a:pt x="621" y="476"/>
                  </a:lnTo>
                  <a:lnTo>
                    <a:pt x="950" y="257"/>
                  </a:lnTo>
                  <a:lnTo>
                    <a:pt x="1316" y="1"/>
                  </a:lnTo>
                  <a:lnTo>
                    <a:pt x="1316" y="1"/>
                  </a:lnTo>
                  <a:lnTo>
                    <a:pt x="2303" y="476"/>
                  </a:lnTo>
                  <a:lnTo>
                    <a:pt x="2303" y="476"/>
                  </a:lnTo>
                  <a:lnTo>
                    <a:pt x="1206" y="914"/>
                  </a:lnTo>
                  <a:lnTo>
                    <a:pt x="1206" y="914"/>
                  </a:lnTo>
                  <a:lnTo>
                    <a:pt x="841" y="1061"/>
                  </a:lnTo>
                  <a:lnTo>
                    <a:pt x="658" y="1134"/>
                  </a:lnTo>
                  <a:lnTo>
                    <a:pt x="439" y="117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0" name="Google Shape;1880;p41"/>
            <p:cNvSpPr/>
            <p:nvPr/>
          </p:nvSpPr>
          <p:spPr>
            <a:xfrm>
              <a:off x="3746475" y="3546025"/>
              <a:ext cx="4600" cy="14650"/>
            </a:xfrm>
            <a:custGeom>
              <a:avLst/>
              <a:gdLst/>
              <a:ahLst/>
              <a:cxnLst/>
              <a:rect l="l" t="t" r="r" b="b"/>
              <a:pathLst>
                <a:path w="184" h="586" fill="none" extrusionOk="0">
                  <a:moveTo>
                    <a:pt x="1" y="585"/>
                  </a:moveTo>
                  <a:lnTo>
                    <a:pt x="1" y="585"/>
                  </a:lnTo>
                  <a:lnTo>
                    <a:pt x="37" y="1"/>
                  </a:lnTo>
                  <a:lnTo>
                    <a:pt x="37" y="1"/>
                  </a:lnTo>
                  <a:lnTo>
                    <a:pt x="147" y="220"/>
                  </a:lnTo>
                  <a:lnTo>
                    <a:pt x="183" y="366"/>
                  </a:lnTo>
                  <a:lnTo>
                    <a:pt x="110" y="439"/>
                  </a:lnTo>
                  <a:lnTo>
                    <a:pt x="1" y="585"/>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1" name="Google Shape;1881;p41"/>
            <p:cNvSpPr/>
            <p:nvPr/>
          </p:nvSpPr>
          <p:spPr>
            <a:xfrm>
              <a:off x="3358125" y="3438200"/>
              <a:ext cx="62150" cy="42975"/>
            </a:xfrm>
            <a:custGeom>
              <a:avLst/>
              <a:gdLst/>
              <a:ahLst/>
              <a:cxnLst/>
              <a:rect l="l" t="t" r="r" b="b"/>
              <a:pathLst>
                <a:path w="2486" h="1719" fill="none" extrusionOk="0">
                  <a:moveTo>
                    <a:pt x="0" y="1718"/>
                  </a:moveTo>
                  <a:lnTo>
                    <a:pt x="0" y="1718"/>
                  </a:lnTo>
                  <a:lnTo>
                    <a:pt x="73" y="1499"/>
                  </a:lnTo>
                  <a:lnTo>
                    <a:pt x="147" y="1316"/>
                  </a:lnTo>
                  <a:lnTo>
                    <a:pt x="293" y="1170"/>
                  </a:lnTo>
                  <a:lnTo>
                    <a:pt x="439" y="1061"/>
                  </a:lnTo>
                  <a:lnTo>
                    <a:pt x="731" y="878"/>
                  </a:lnTo>
                  <a:lnTo>
                    <a:pt x="878" y="805"/>
                  </a:lnTo>
                  <a:lnTo>
                    <a:pt x="1024" y="695"/>
                  </a:lnTo>
                  <a:lnTo>
                    <a:pt x="1024" y="695"/>
                  </a:lnTo>
                  <a:lnTo>
                    <a:pt x="768" y="403"/>
                  </a:lnTo>
                  <a:lnTo>
                    <a:pt x="768" y="403"/>
                  </a:lnTo>
                  <a:lnTo>
                    <a:pt x="987" y="220"/>
                  </a:lnTo>
                  <a:lnTo>
                    <a:pt x="1170" y="74"/>
                  </a:lnTo>
                  <a:lnTo>
                    <a:pt x="1316" y="37"/>
                  </a:lnTo>
                  <a:lnTo>
                    <a:pt x="1535" y="1"/>
                  </a:lnTo>
                  <a:lnTo>
                    <a:pt x="1535" y="1"/>
                  </a:lnTo>
                  <a:lnTo>
                    <a:pt x="1974" y="37"/>
                  </a:lnTo>
                  <a:lnTo>
                    <a:pt x="1974" y="37"/>
                  </a:lnTo>
                  <a:lnTo>
                    <a:pt x="1755" y="476"/>
                  </a:lnTo>
                  <a:lnTo>
                    <a:pt x="1755" y="476"/>
                  </a:lnTo>
                  <a:lnTo>
                    <a:pt x="2486" y="951"/>
                  </a:lnTo>
                  <a:lnTo>
                    <a:pt x="2486" y="951"/>
                  </a:lnTo>
                  <a:lnTo>
                    <a:pt x="2230" y="1316"/>
                  </a:lnTo>
                  <a:lnTo>
                    <a:pt x="2230" y="1316"/>
                  </a:lnTo>
                  <a:lnTo>
                    <a:pt x="2011" y="1280"/>
                  </a:lnTo>
                  <a:lnTo>
                    <a:pt x="1755" y="1280"/>
                  </a:lnTo>
                  <a:lnTo>
                    <a:pt x="1755" y="1280"/>
                  </a:lnTo>
                  <a:lnTo>
                    <a:pt x="1316" y="1316"/>
                  </a:lnTo>
                  <a:lnTo>
                    <a:pt x="878" y="1426"/>
                  </a:lnTo>
                  <a:lnTo>
                    <a:pt x="439" y="1536"/>
                  </a:lnTo>
                  <a:lnTo>
                    <a:pt x="0" y="1718"/>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2" name="Google Shape;1882;p41"/>
            <p:cNvSpPr/>
            <p:nvPr/>
          </p:nvSpPr>
          <p:spPr>
            <a:xfrm>
              <a:off x="3674300" y="3422675"/>
              <a:ext cx="39300" cy="54850"/>
            </a:xfrm>
            <a:custGeom>
              <a:avLst/>
              <a:gdLst/>
              <a:ahLst/>
              <a:cxnLst/>
              <a:rect l="l" t="t" r="r" b="b"/>
              <a:pathLst>
                <a:path w="1572" h="2194" fill="none" extrusionOk="0">
                  <a:moveTo>
                    <a:pt x="0" y="2193"/>
                  </a:moveTo>
                  <a:lnTo>
                    <a:pt x="0" y="2193"/>
                  </a:lnTo>
                  <a:lnTo>
                    <a:pt x="146" y="1645"/>
                  </a:lnTo>
                  <a:lnTo>
                    <a:pt x="146" y="1645"/>
                  </a:lnTo>
                  <a:lnTo>
                    <a:pt x="219" y="1462"/>
                  </a:lnTo>
                  <a:lnTo>
                    <a:pt x="293" y="1279"/>
                  </a:lnTo>
                  <a:lnTo>
                    <a:pt x="402" y="1133"/>
                  </a:lnTo>
                  <a:lnTo>
                    <a:pt x="548" y="987"/>
                  </a:lnTo>
                  <a:lnTo>
                    <a:pt x="548" y="987"/>
                  </a:lnTo>
                  <a:lnTo>
                    <a:pt x="658" y="841"/>
                  </a:lnTo>
                  <a:lnTo>
                    <a:pt x="768" y="658"/>
                  </a:lnTo>
                  <a:lnTo>
                    <a:pt x="987" y="329"/>
                  </a:lnTo>
                  <a:lnTo>
                    <a:pt x="987" y="329"/>
                  </a:lnTo>
                  <a:lnTo>
                    <a:pt x="1133" y="110"/>
                  </a:lnTo>
                  <a:lnTo>
                    <a:pt x="1206" y="37"/>
                  </a:lnTo>
                  <a:lnTo>
                    <a:pt x="1316" y="0"/>
                  </a:lnTo>
                  <a:lnTo>
                    <a:pt x="1316" y="0"/>
                  </a:lnTo>
                  <a:lnTo>
                    <a:pt x="1426" y="37"/>
                  </a:lnTo>
                  <a:lnTo>
                    <a:pt x="1572" y="110"/>
                  </a:lnTo>
                  <a:lnTo>
                    <a:pt x="1572" y="110"/>
                  </a:lnTo>
                  <a:lnTo>
                    <a:pt x="1389" y="658"/>
                  </a:lnTo>
                  <a:lnTo>
                    <a:pt x="1316" y="914"/>
                  </a:lnTo>
                  <a:lnTo>
                    <a:pt x="1206" y="1133"/>
                  </a:lnTo>
                  <a:lnTo>
                    <a:pt x="1024" y="1353"/>
                  </a:lnTo>
                  <a:lnTo>
                    <a:pt x="841" y="1499"/>
                  </a:lnTo>
                  <a:lnTo>
                    <a:pt x="585" y="1608"/>
                  </a:lnTo>
                  <a:lnTo>
                    <a:pt x="219" y="1645"/>
                  </a:lnTo>
                  <a:lnTo>
                    <a:pt x="219" y="1645"/>
                  </a:lnTo>
                  <a:lnTo>
                    <a:pt x="146" y="1645"/>
                  </a:lnTo>
                  <a:lnTo>
                    <a:pt x="146" y="1645"/>
                  </a:lnTo>
                  <a:lnTo>
                    <a:pt x="110" y="2157"/>
                  </a:lnTo>
                  <a:lnTo>
                    <a:pt x="110" y="2157"/>
                  </a:lnTo>
                  <a:lnTo>
                    <a:pt x="0" y="21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3" name="Google Shape;1883;p41"/>
            <p:cNvSpPr/>
            <p:nvPr/>
          </p:nvSpPr>
          <p:spPr>
            <a:xfrm>
              <a:off x="3827800" y="3369675"/>
              <a:ext cx="3675" cy="7325"/>
            </a:xfrm>
            <a:custGeom>
              <a:avLst/>
              <a:gdLst/>
              <a:ahLst/>
              <a:cxnLst/>
              <a:rect l="l" t="t" r="r" b="b"/>
              <a:pathLst>
                <a:path w="147" h="293" fill="none" extrusionOk="0">
                  <a:moveTo>
                    <a:pt x="147" y="293"/>
                  </a:moveTo>
                  <a:lnTo>
                    <a:pt x="147" y="293"/>
                  </a:lnTo>
                  <a:lnTo>
                    <a:pt x="1" y="293"/>
                  </a:lnTo>
                  <a:lnTo>
                    <a:pt x="1" y="293"/>
                  </a:lnTo>
                  <a:lnTo>
                    <a:pt x="1" y="0"/>
                  </a:lnTo>
                  <a:lnTo>
                    <a:pt x="1" y="0"/>
                  </a:lnTo>
                  <a:lnTo>
                    <a:pt x="110" y="0"/>
                  </a:lnTo>
                  <a:lnTo>
                    <a:pt x="110" y="0"/>
                  </a:lnTo>
                  <a:lnTo>
                    <a:pt x="147" y="29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4" name="Google Shape;1884;p41"/>
            <p:cNvSpPr/>
            <p:nvPr/>
          </p:nvSpPr>
          <p:spPr>
            <a:xfrm>
              <a:off x="3894525" y="3358700"/>
              <a:ext cx="10075" cy="4600"/>
            </a:xfrm>
            <a:custGeom>
              <a:avLst/>
              <a:gdLst/>
              <a:ahLst/>
              <a:cxnLst/>
              <a:rect l="l" t="t" r="r" b="b"/>
              <a:pathLst>
                <a:path w="403" h="184" fill="none" extrusionOk="0">
                  <a:moveTo>
                    <a:pt x="37" y="183"/>
                  </a:moveTo>
                  <a:lnTo>
                    <a:pt x="37" y="183"/>
                  </a:lnTo>
                  <a:lnTo>
                    <a:pt x="0" y="37"/>
                  </a:lnTo>
                  <a:lnTo>
                    <a:pt x="0" y="37"/>
                  </a:lnTo>
                  <a:lnTo>
                    <a:pt x="402" y="1"/>
                  </a:lnTo>
                  <a:lnTo>
                    <a:pt x="402" y="1"/>
                  </a:lnTo>
                  <a:lnTo>
                    <a:pt x="402" y="183"/>
                  </a:lnTo>
                  <a:lnTo>
                    <a:pt x="402" y="183"/>
                  </a:lnTo>
                  <a:lnTo>
                    <a:pt x="37" y="183"/>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5" name="Google Shape;1885;p41"/>
            <p:cNvSpPr/>
            <p:nvPr/>
          </p:nvSpPr>
          <p:spPr>
            <a:xfrm>
              <a:off x="3833300" y="3344075"/>
              <a:ext cx="5500" cy="18300"/>
            </a:xfrm>
            <a:custGeom>
              <a:avLst/>
              <a:gdLst/>
              <a:ahLst/>
              <a:cxnLst/>
              <a:rect l="l" t="t" r="r" b="b"/>
              <a:pathLst>
                <a:path w="220" h="732" fill="none" extrusionOk="0">
                  <a:moveTo>
                    <a:pt x="0" y="732"/>
                  </a:moveTo>
                  <a:lnTo>
                    <a:pt x="0" y="732"/>
                  </a:lnTo>
                  <a:lnTo>
                    <a:pt x="73" y="1"/>
                  </a:lnTo>
                  <a:lnTo>
                    <a:pt x="73" y="1"/>
                  </a:lnTo>
                  <a:lnTo>
                    <a:pt x="219" y="37"/>
                  </a:lnTo>
                  <a:lnTo>
                    <a:pt x="219" y="37"/>
                  </a:lnTo>
                  <a:lnTo>
                    <a:pt x="219" y="732"/>
                  </a:lnTo>
                  <a:lnTo>
                    <a:pt x="219" y="732"/>
                  </a:lnTo>
                  <a:lnTo>
                    <a:pt x="0" y="732"/>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6" name="Google Shape;1886;p41"/>
            <p:cNvSpPr/>
            <p:nvPr/>
          </p:nvSpPr>
          <p:spPr>
            <a:xfrm>
              <a:off x="2748625" y="3187825"/>
              <a:ext cx="1491325" cy="2289050"/>
            </a:xfrm>
            <a:custGeom>
              <a:avLst/>
              <a:gdLst/>
              <a:ahLst/>
              <a:cxnLst/>
              <a:rect l="l" t="t" r="r" b="b"/>
              <a:pathLst>
                <a:path w="59653" h="91562" fill="none" extrusionOk="0">
                  <a:moveTo>
                    <a:pt x="14877" y="0"/>
                  </a:moveTo>
                  <a:lnTo>
                    <a:pt x="14877" y="0"/>
                  </a:lnTo>
                  <a:lnTo>
                    <a:pt x="14731" y="0"/>
                  </a:lnTo>
                  <a:lnTo>
                    <a:pt x="14585" y="73"/>
                  </a:lnTo>
                  <a:lnTo>
                    <a:pt x="14585" y="73"/>
                  </a:lnTo>
                  <a:lnTo>
                    <a:pt x="14292" y="183"/>
                  </a:lnTo>
                  <a:lnTo>
                    <a:pt x="14146" y="220"/>
                  </a:lnTo>
                  <a:lnTo>
                    <a:pt x="14000" y="256"/>
                  </a:lnTo>
                  <a:lnTo>
                    <a:pt x="14000" y="256"/>
                  </a:lnTo>
                  <a:lnTo>
                    <a:pt x="13780" y="220"/>
                  </a:lnTo>
                  <a:lnTo>
                    <a:pt x="13525" y="110"/>
                  </a:lnTo>
                  <a:lnTo>
                    <a:pt x="13525" y="110"/>
                  </a:lnTo>
                  <a:lnTo>
                    <a:pt x="13451" y="110"/>
                  </a:lnTo>
                  <a:lnTo>
                    <a:pt x="13451" y="110"/>
                  </a:lnTo>
                  <a:lnTo>
                    <a:pt x="13342" y="110"/>
                  </a:lnTo>
                  <a:lnTo>
                    <a:pt x="13232" y="183"/>
                  </a:lnTo>
                  <a:lnTo>
                    <a:pt x="12976" y="329"/>
                  </a:lnTo>
                  <a:lnTo>
                    <a:pt x="12976" y="329"/>
                  </a:lnTo>
                  <a:lnTo>
                    <a:pt x="12647" y="512"/>
                  </a:lnTo>
                  <a:lnTo>
                    <a:pt x="12465" y="585"/>
                  </a:lnTo>
                  <a:lnTo>
                    <a:pt x="12318" y="585"/>
                  </a:lnTo>
                  <a:lnTo>
                    <a:pt x="12318" y="585"/>
                  </a:lnTo>
                  <a:lnTo>
                    <a:pt x="12282" y="585"/>
                  </a:lnTo>
                  <a:lnTo>
                    <a:pt x="12282" y="585"/>
                  </a:lnTo>
                  <a:lnTo>
                    <a:pt x="12209" y="585"/>
                  </a:lnTo>
                  <a:lnTo>
                    <a:pt x="12209" y="585"/>
                  </a:lnTo>
                  <a:lnTo>
                    <a:pt x="11880" y="622"/>
                  </a:lnTo>
                  <a:lnTo>
                    <a:pt x="11624" y="731"/>
                  </a:lnTo>
                  <a:lnTo>
                    <a:pt x="11331" y="878"/>
                  </a:lnTo>
                  <a:lnTo>
                    <a:pt x="11076" y="1060"/>
                  </a:lnTo>
                  <a:lnTo>
                    <a:pt x="11076" y="1060"/>
                  </a:lnTo>
                  <a:lnTo>
                    <a:pt x="10747" y="1280"/>
                  </a:lnTo>
                  <a:lnTo>
                    <a:pt x="10418" y="1536"/>
                  </a:lnTo>
                  <a:lnTo>
                    <a:pt x="10418" y="1536"/>
                  </a:lnTo>
                  <a:lnTo>
                    <a:pt x="10198" y="1682"/>
                  </a:lnTo>
                  <a:lnTo>
                    <a:pt x="10016" y="1791"/>
                  </a:lnTo>
                  <a:lnTo>
                    <a:pt x="9796" y="1865"/>
                  </a:lnTo>
                  <a:lnTo>
                    <a:pt x="9577" y="1865"/>
                  </a:lnTo>
                  <a:lnTo>
                    <a:pt x="9577" y="1865"/>
                  </a:lnTo>
                  <a:lnTo>
                    <a:pt x="9394" y="1865"/>
                  </a:lnTo>
                  <a:lnTo>
                    <a:pt x="9248" y="1828"/>
                  </a:lnTo>
                  <a:lnTo>
                    <a:pt x="9248" y="1828"/>
                  </a:lnTo>
                  <a:lnTo>
                    <a:pt x="8992" y="1791"/>
                  </a:lnTo>
                  <a:lnTo>
                    <a:pt x="8992" y="1791"/>
                  </a:lnTo>
                  <a:lnTo>
                    <a:pt x="8809" y="1791"/>
                  </a:lnTo>
                  <a:lnTo>
                    <a:pt x="8663" y="1865"/>
                  </a:lnTo>
                  <a:lnTo>
                    <a:pt x="8517" y="1974"/>
                  </a:lnTo>
                  <a:lnTo>
                    <a:pt x="8371" y="2120"/>
                  </a:lnTo>
                  <a:lnTo>
                    <a:pt x="8371" y="2120"/>
                  </a:lnTo>
                  <a:lnTo>
                    <a:pt x="8225" y="2303"/>
                  </a:lnTo>
                  <a:lnTo>
                    <a:pt x="8152" y="2522"/>
                  </a:lnTo>
                  <a:lnTo>
                    <a:pt x="8115" y="2632"/>
                  </a:lnTo>
                  <a:lnTo>
                    <a:pt x="8115" y="2778"/>
                  </a:lnTo>
                  <a:lnTo>
                    <a:pt x="8152" y="2888"/>
                  </a:lnTo>
                  <a:lnTo>
                    <a:pt x="8225" y="3034"/>
                  </a:lnTo>
                  <a:lnTo>
                    <a:pt x="8225" y="3034"/>
                  </a:lnTo>
                  <a:lnTo>
                    <a:pt x="8298" y="3253"/>
                  </a:lnTo>
                  <a:lnTo>
                    <a:pt x="8334" y="3473"/>
                  </a:lnTo>
                  <a:lnTo>
                    <a:pt x="8334" y="3948"/>
                  </a:lnTo>
                  <a:lnTo>
                    <a:pt x="8334" y="3948"/>
                  </a:lnTo>
                  <a:lnTo>
                    <a:pt x="8298" y="4240"/>
                  </a:lnTo>
                  <a:lnTo>
                    <a:pt x="8298" y="4387"/>
                  </a:lnTo>
                  <a:lnTo>
                    <a:pt x="8334" y="4496"/>
                  </a:lnTo>
                  <a:lnTo>
                    <a:pt x="8334" y="4496"/>
                  </a:lnTo>
                  <a:lnTo>
                    <a:pt x="8444" y="4642"/>
                  </a:lnTo>
                  <a:lnTo>
                    <a:pt x="8480" y="4789"/>
                  </a:lnTo>
                  <a:lnTo>
                    <a:pt x="8517" y="4935"/>
                  </a:lnTo>
                  <a:lnTo>
                    <a:pt x="8554" y="5118"/>
                  </a:lnTo>
                  <a:lnTo>
                    <a:pt x="8517" y="5447"/>
                  </a:lnTo>
                  <a:lnTo>
                    <a:pt x="8517" y="5812"/>
                  </a:lnTo>
                  <a:lnTo>
                    <a:pt x="8517" y="5812"/>
                  </a:lnTo>
                  <a:lnTo>
                    <a:pt x="8005" y="5849"/>
                  </a:lnTo>
                  <a:lnTo>
                    <a:pt x="8005" y="5849"/>
                  </a:lnTo>
                  <a:lnTo>
                    <a:pt x="7896" y="5849"/>
                  </a:lnTo>
                  <a:lnTo>
                    <a:pt x="7786" y="5812"/>
                  </a:lnTo>
                  <a:lnTo>
                    <a:pt x="7786" y="5812"/>
                  </a:lnTo>
                  <a:lnTo>
                    <a:pt x="7676" y="5666"/>
                  </a:lnTo>
                  <a:lnTo>
                    <a:pt x="7567" y="5447"/>
                  </a:lnTo>
                  <a:lnTo>
                    <a:pt x="7384" y="4971"/>
                  </a:lnTo>
                  <a:lnTo>
                    <a:pt x="7384" y="4971"/>
                  </a:lnTo>
                  <a:lnTo>
                    <a:pt x="7092" y="5008"/>
                  </a:lnTo>
                  <a:lnTo>
                    <a:pt x="6799" y="5045"/>
                  </a:lnTo>
                  <a:lnTo>
                    <a:pt x="6214" y="5191"/>
                  </a:lnTo>
                  <a:lnTo>
                    <a:pt x="5629" y="5410"/>
                  </a:lnTo>
                  <a:lnTo>
                    <a:pt x="5045" y="5739"/>
                  </a:lnTo>
                  <a:lnTo>
                    <a:pt x="5045" y="5739"/>
                  </a:lnTo>
                  <a:lnTo>
                    <a:pt x="5191" y="5995"/>
                  </a:lnTo>
                  <a:lnTo>
                    <a:pt x="5227" y="6251"/>
                  </a:lnTo>
                  <a:lnTo>
                    <a:pt x="5227" y="6543"/>
                  </a:lnTo>
                  <a:lnTo>
                    <a:pt x="5118" y="6799"/>
                  </a:lnTo>
                  <a:lnTo>
                    <a:pt x="5118" y="6799"/>
                  </a:lnTo>
                  <a:lnTo>
                    <a:pt x="5045" y="7018"/>
                  </a:lnTo>
                  <a:lnTo>
                    <a:pt x="5045" y="7238"/>
                  </a:lnTo>
                  <a:lnTo>
                    <a:pt x="5081" y="7347"/>
                  </a:lnTo>
                  <a:lnTo>
                    <a:pt x="5118" y="7420"/>
                  </a:lnTo>
                  <a:lnTo>
                    <a:pt x="5191" y="7530"/>
                  </a:lnTo>
                  <a:lnTo>
                    <a:pt x="5337" y="7567"/>
                  </a:lnTo>
                  <a:lnTo>
                    <a:pt x="5337" y="7567"/>
                  </a:lnTo>
                  <a:lnTo>
                    <a:pt x="5629" y="7640"/>
                  </a:lnTo>
                  <a:lnTo>
                    <a:pt x="5922" y="7676"/>
                  </a:lnTo>
                  <a:lnTo>
                    <a:pt x="6214" y="7749"/>
                  </a:lnTo>
                  <a:lnTo>
                    <a:pt x="6360" y="7786"/>
                  </a:lnTo>
                  <a:lnTo>
                    <a:pt x="6507" y="7859"/>
                  </a:lnTo>
                  <a:lnTo>
                    <a:pt x="6507" y="7859"/>
                  </a:lnTo>
                  <a:lnTo>
                    <a:pt x="6543" y="7859"/>
                  </a:lnTo>
                  <a:lnTo>
                    <a:pt x="6543" y="7859"/>
                  </a:lnTo>
                  <a:lnTo>
                    <a:pt x="6689" y="7822"/>
                  </a:lnTo>
                  <a:lnTo>
                    <a:pt x="6836" y="7749"/>
                  </a:lnTo>
                  <a:lnTo>
                    <a:pt x="6836" y="7749"/>
                  </a:lnTo>
                  <a:lnTo>
                    <a:pt x="7201" y="7676"/>
                  </a:lnTo>
                  <a:lnTo>
                    <a:pt x="7201" y="7676"/>
                  </a:lnTo>
                  <a:lnTo>
                    <a:pt x="7092" y="8261"/>
                  </a:lnTo>
                  <a:lnTo>
                    <a:pt x="7055" y="8517"/>
                  </a:lnTo>
                  <a:lnTo>
                    <a:pt x="6982" y="8663"/>
                  </a:lnTo>
                  <a:lnTo>
                    <a:pt x="6909" y="8809"/>
                  </a:lnTo>
                  <a:lnTo>
                    <a:pt x="6799" y="8919"/>
                  </a:lnTo>
                  <a:lnTo>
                    <a:pt x="6689" y="8956"/>
                  </a:lnTo>
                  <a:lnTo>
                    <a:pt x="6543" y="8992"/>
                  </a:lnTo>
                  <a:lnTo>
                    <a:pt x="6543" y="8992"/>
                  </a:lnTo>
                  <a:lnTo>
                    <a:pt x="6360" y="8956"/>
                  </a:lnTo>
                  <a:lnTo>
                    <a:pt x="6178" y="8882"/>
                  </a:lnTo>
                  <a:lnTo>
                    <a:pt x="6178" y="8882"/>
                  </a:lnTo>
                  <a:lnTo>
                    <a:pt x="5812" y="9065"/>
                  </a:lnTo>
                  <a:lnTo>
                    <a:pt x="5629" y="9138"/>
                  </a:lnTo>
                  <a:lnTo>
                    <a:pt x="5483" y="9138"/>
                  </a:lnTo>
                  <a:lnTo>
                    <a:pt x="5483" y="9138"/>
                  </a:lnTo>
                  <a:lnTo>
                    <a:pt x="5447" y="9138"/>
                  </a:lnTo>
                  <a:lnTo>
                    <a:pt x="5447" y="9138"/>
                  </a:lnTo>
                  <a:lnTo>
                    <a:pt x="5227" y="9102"/>
                  </a:lnTo>
                  <a:lnTo>
                    <a:pt x="5045" y="9065"/>
                  </a:lnTo>
                  <a:lnTo>
                    <a:pt x="5045" y="9065"/>
                  </a:lnTo>
                  <a:lnTo>
                    <a:pt x="4825" y="9102"/>
                  </a:lnTo>
                  <a:lnTo>
                    <a:pt x="4606" y="9211"/>
                  </a:lnTo>
                  <a:lnTo>
                    <a:pt x="4423" y="9394"/>
                  </a:lnTo>
                  <a:lnTo>
                    <a:pt x="4241" y="9577"/>
                  </a:lnTo>
                  <a:lnTo>
                    <a:pt x="4241" y="9577"/>
                  </a:lnTo>
                  <a:lnTo>
                    <a:pt x="4021" y="9796"/>
                  </a:lnTo>
                  <a:lnTo>
                    <a:pt x="3765" y="10016"/>
                  </a:lnTo>
                  <a:lnTo>
                    <a:pt x="3765" y="10016"/>
                  </a:lnTo>
                  <a:lnTo>
                    <a:pt x="3436" y="10308"/>
                  </a:lnTo>
                  <a:lnTo>
                    <a:pt x="3290" y="10454"/>
                  </a:lnTo>
                  <a:lnTo>
                    <a:pt x="3144" y="10637"/>
                  </a:lnTo>
                  <a:lnTo>
                    <a:pt x="3071" y="10820"/>
                  </a:lnTo>
                  <a:lnTo>
                    <a:pt x="2998" y="11039"/>
                  </a:lnTo>
                  <a:lnTo>
                    <a:pt x="2998" y="11258"/>
                  </a:lnTo>
                  <a:lnTo>
                    <a:pt x="3034" y="11514"/>
                  </a:lnTo>
                  <a:lnTo>
                    <a:pt x="3034" y="11514"/>
                  </a:lnTo>
                  <a:lnTo>
                    <a:pt x="3034" y="11697"/>
                  </a:lnTo>
                  <a:lnTo>
                    <a:pt x="2998" y="11880"/>
                  </a:lnTo>
                  <a:lnTo>
                    <a:pt x="2998" y="11880"/>
                  </a:lnTo>
                  <a:lnTo>
                    <a:pt x="2961" y="12391"/>
                  </a:lnTo>
                  <a:lnTo>
                    <a:pt x="2998" y="12574"/>
                  </a:lnTo>
                  <a:lnTo>
                    <a:pt x="3034" y="12720"/>
                  </a:lnTo>
                  <a:lnTo>
                    <a:pt x="3144" y="12830"/>
                  </a:lnTo>
                  <a:lnTo>
                    <a:pt x="3327" y="12903"/>
                  </a:lnTo>
                  <a:lnTo>
                    <a:pt x="3838" y="13086"/>
                  </a:lnTo>
                  <a:lnTo>
                    <a:pt x="3838" y="13086"/>
                  </a:lnTo>
                  <a:lnTo>
                    <a:pt x="3583" y="14292"/>
                  </a:lnTo>
                  <a:lnTo>
                    <a:pt x="3583" y="14292"/>
                  </a:lnTo>
                  <a:lnTo>
                    <a:pt x="5118" y="14804"/>
                  </a:lnTo>
                  <a:lnTo>
                    <a:pt x="5118" y="14804"/>
                  </a:lnTo>
                  <a:lnTo>
                    <a:pt x="5081" y="15096"/>
                  </a:lnTo>
                  <a:lnTo>
                    <a:pt x="5045" y="15279"/>
                  </a:lnTo>
                  <a:lnTo>
                    <a:pt x="5008" y="15389"/>
                  </a:lnTo>
                  <a:lnTo>
                    <a:pt x="5008" y="15389"/>
                  </a:lnTo>
                  <a:lnTo>
                    <a:pt x="4569" y="15900"/>
                  </a:lnTo>
                  <a:lnTo>
                    <a:pt x="4350" y="16120"/>
                  </a:lnTo>
                  <a:lnTo>
                    <a:pt x="4094" y="16339"/>
                  </a:lnTo>
                  <a:lnTo>
                    <a:pt x="4094" y="16339"/>
                  </a:lnTo>
                  <a:lnTo>
                    <a:pt x="3729" y="16595"/>
                  </a:lnTo>
                  <a:lnTo>
                    <a:pt x="3400" y="16814"/>
                  </a:lnTo>
                  <a:lnTo>
                    <a:pt x="2669" y="17216"/>
                  </a:lnTo>
                  <a:lnTo>
                    <a:pt x="2669" y="17216"/>
                  </a:lnTo>
                  <a:lnTo>
                    <a:pt x="2523" y="17253"/>
                  </a:lnTo>
                  <a:lnTo>
                    <a:pt x="2413" y="17289"/>
                  </a:lnTo>
                  <a:lnTo>
                    <a:pt x="2413" y="17289"/>
                  </a:lnTo>
                  <a:lnTo>
                    <a:pt x="1463" y="17655"/>
                  </a:lnTo>
                  <a:lnTo>
                    <a:pt x="1463" y="17655"/>
                  </a:lnTo>
                  <a:lnTo>
                    <a:pt x="330" y="18130"/>
                  </a:lnTo>
                  <a:lnTo>
                    <a:pt x="330" y="18130"/>
                  </a:lnTo>
                  <a:lnTo>
                    <a:pt x="1" y="18313"/>
                  </a:lnTo>
                  <a:lnTo>
                    <a:pt x="1" y="18313"/>
                  </a:lnTo>
                  <a:lnTo>
                    <a:pt x="110" y="18386"/>
                  </a:lnTo>
                  <a:lnTo>
                    <a:pt x="220" y="18459"/>
                  </a:lnTo>
                  <a:lnTo>
                    <a:pt x="439" y="18495"/>
                  </a:lnTo>
                  <a:lnTo>
                    <a:pt x="439" y="18495"/>
                  </a:lnTo>
                  <a:lnTo>
                    <a:pt x="695" y="18459"/>
                  </a:lnTo>
                  <a:lnTo>
                    <a:pt x="914" y="18386"/>
                  </a:lnTo>
                  <a:lnTo>
                    <a:pt x="914" y="18386"/>
                  </a:lnTo>
                  <a:lnTo>
                    <a:pt x="1280" y="18276"/>
                  </a:lnTo>
                  <a:lnTo>
                    <a:pt x="1609" y="18167"/>
                  </a:lnTo>
                  <a:lnTo>
                    <a:pt x="1609" y="18167"/>
                  </a:lnTo>
                  <a:lnTo>
                    <a:pt x="2340" y="18020"/>
                  </a:lnTo>
                  <a:lnTo>
                    <a:pt x="2705" y="17947"/>
                  </a:lnTo>
                  <a:lnTo>
                    <a:pt x="3034" y="17801"/>
                  </a:lnTo>
                  <a:lnTo>
                    <a:pt x="3034" y="17801"/>
                  </a:lnTo>
                  <a:lnTo>
                    <a:pt x="3583" y="17509"/>
                  </a:lnTo>
                  <a:lnTo>
                    <a:pt x="4094" y="17216"/>
                  </a:lnTo>
                  <a:lnTo>
                    <a:pt x="5154" y="16558"/>
                  </a:lnTo>
                  <a:lnTo>
                    <a:pt x="5154" y="16558"/>
                  </a:lnTo>
                  <a:lnTo>
                    <a:pt x="5666" y="16229"/>
                  </a:lnTo>
                  <a:lnTo>
                    <a:pt x="5922" y="16047"/>
                  </a:lnTo>
                  <a:lnTo>
                    <a:pt x="6178" y="15937"/>
                  </a:lnTo>
                  <a:lnTo>
                    <a:pt x="6178" y="15937"/>
                  </a:lnTo>
                  <a:lnTo>
                    <a:pt x="6653" y="15681"/>
                  </a:lnTo>
                  <a:lnTo>
                    <a:pt x="6872" y="15535"/>
                  </a:lnTo>
                  <a:lnTo>
                    <a:pt x="7055" y="15389"/>
                  </a:lnTo>
                  <a:lnTo>
                    <a:pt x="7238" y="15206"/>
                  </a:lnTo>
                  <a:lnTo>
                    <a:pt x="7347" y="15023"/>
                  </a:lnTo>
                  <a:lnTo>
                    <a:pt x="7420" y="14804"/>
                  </a:lnTo>
                  <a:lnTo>
                    <a:pt x="7457" y="14548"/>
                  </a:lnTo>
                  <a:lnTo>
                    <a:pt x="7457" y="14548"/>
                  </a:lnTo>
                  <a:lnTo>
                    <a:pt x="8736" y="13780"/>
                  </a:lnTo>
                  <a:lnTo>
                    <a:pt x="8736" y="13780"/>
                  </a:lnTo>
                  <a:lnTo>
                    <a:pt x="8809" y="13890"/>
                  </a:lnTo>
                  <a:lnTo>
                    <a:pt x="8809" y="13890"/>
                  </a:lnTo>
                  <a:lnTo>
                    <a:pt x="8261" y="14950"/>
                  </a:lnTo>
                  <a:lnTo>
                    <a:pt x="8261" y="14950"/>
                  </a:lnTo>
                  <a:lnTo>
                    <a:pt x="8480" y="14950"/>
                  </a:lnTo>
                  <a:lnTo>
                    <a:pt x="8480" y="14950"/>
                  </a:lnTo>
                  <a:lnTo>
                    <a:pt x="8736" y="14950"/>
                  </a:lnTo>
                  <a:lnTo>
                    <a:pt x="8956" y="14877"/>
                  </a:lnTo>
                  <a:lnTo>
                    <a:pt x="9431" y="14731"/>
                  </a:lnTo>
                  <a:lnTo>
                    <a:pt x="9431" y="14731"/>
                  </a:lnTo>
                  <a:lnTo>
                    <a:pt x="9906" y="14584"/>
                  </a:lnTo>
                  <a:lnTo>
                    <a:pt x="10162" y="14511"/>
                  </a:lnTo>
                  <a:lnTo>
                    <a:pt x="10381" y="14511"/>
                  </a:lnTo>
                  <a:lnTo>
                    <a:pt x="10381" y="14511"/>
                  </a:lnTo>
                  <a:lnTo>
                    <a:pt x="10637" y="14511"/>
                  </a:lnTo>
                  <a:lnTo>
                    <a:pt x="10856" y="14584"/>
                  </a:lnTo>
                  <a:lnTo>
                    <a:pt x="10856" y="14584"/>
                  </a:lnTo>
                  <a:lnTo>
                    <a:pt x="10674" y="13634"/>
                  </a:lnTo>
                  <a:lnTo>
                    <a:pt x="10674" y="13634"/>
                  </a:lnTo>
                  <a:lnTo>
                    <a:pt x="10820" y="13561"/>
                  </a:lnTo>
                  <a:lnTo>
                    <a:pt x="10820" y="13561"/>
                  </a:lnTo>
                  <a:lnTo>
                    <a:pt x="11514" y="14182"/>
                  </a:lnTo>
                  <a:lnTo>
                    <a:pt x="11514" y="14182"/>
                  </a:lnTo>
                  <a:lnTo>
                    <a:pt x="11953" y="14621"/>
                  </a:lnTo>
                  <a:lnTo>
                    <a:pt x="12172" y="14804"/>
                  </a:lnTo>
                  <a:lnTo>
                    <a:pt x="12428" y="14950"/>
                  </a:lnTo>
                  <a:lnTo>
                    <a:pt x="12428" y="14950"/>
                  </a:lnTo>
                  <a:lnTo>
                    <a:pt x="12757" y="15060"/>
                  </a:lnTo>
                  <a:lnTo>
                    <a:pt x="13086" y="15242"/>
                  </a:lnTo>
                  <a:lnTo>
                    <a:pt x="13342" y="15425"/>
                  </a:lnTo>
                  <a:lnTo>
                    <a:pt x="13598" y="15644"/>
                  </a:lnTo>
                  <a:lnTo>
                    <a:pt x="13817" y="15900"/>
                  </a:lnTo>
                  <a:lnTo>
                    <a:pt x="14036" y="16156"/>
                  </a:lnTo>
                  <a:lnTo>
                    <a:pt x="14182" y="16449"/>
                  </a:lnTo>
                  <a:lnTo>
                    <a:pt x="14329" y="16778"/>
                  </a:lnTo>
                  <a:lnTo>
                    <a:pt x="14329" y="16778"/>
                  </a:lnTo>
                  <a:lnTo>
                    <a:pt x="14438" y="17033"/>
                  </a:lnTo>
                  <a:lnTo>
                    <a:pt x="14585" y="17216"/>
                  </a:lnTo>
                  <a:lnTo>
                    <a:pt x="14658" y="17289"/>
                  </a:lnTo>
                  <a:lnTo>
                    <a:pt x="14767" y="17326"/>
                  </a:lnTo>
                  <a:lnTo>
                    <a:pt x="14877" y="17362"/>
                  </a:lnTo>
                  <a:lnTo>
                    <a:pt x="15023" y="17362"/>
                  </a:lnTo>
                  <a:lnTo>
                    <a:pt x="15023" y="17362"/>
                  </a:lnTo>
                  <a:lnTo>
                    <a:pt x="14877" y="17545"/>
                  </a:lnTo>
                  <a:lnTo>
                    <a:pt x="14804" y="17618"/>
                  </a:lnTo>
                  <a:lnTo>
                    <a:pt x="14804" y="17691"/>
                  </a:lnTo>
                  <a:lnTo>
                    <a:pt x="14804" y="17691"/>
                  </a:lnTo>
                  <a:lnTo>
                    <a:pt x="14767" y="18167"/>
                  </a:lnTo>
                  <a:lnTo>
                    <a:pt x="14731" y="18642"/>
                  </a:lnTo>
                  <a:lnTo>
                    <a:pt x="14767" y="18898"/>
                  </a:lnTo>
                  <a:lnTo>
                    <a:pt x="14804" y="19117"/>
                  </a:lnTo>
                  <a:lnTo>
                    <a:pt x="14914" y="19336"/>
                  </a:lnTo>
                  <a:lnTo>
                    <a:pt x="15060" y="19555"/>
                  </a:lnTo>
                  <a:lnTo>
                    <a:pt x="15060" y="19555"/>
                  </a:lnTo>
                  <a:lnTo>
                    <a:pt x="15169" y="19738"/>
                  </a:lnTo>
                  <a:lnTo>
                    <a:pt x="15279" y="19958"/>
                  </a:lnTo>
                  <a:lnTo>
                    <a:pt x="15316" y="20177"/>
                  </a:lnTo>
                  <a:lnTo>
                    <a:pt x="15316" y="20396"/>
                  </a:lnTo>
                  <a:lnTo>
                    <a:pt x="15316" y="20396"/>
                  </a:lnTo>
                  <a:lnTo>
                    <a:pt x="15316" y="20725"/>
                  </a:lnTo>
                  <a:lnTo>
                    <a:pt x="15352" y="21127"/>
                  </a:lnTo>
                  <a:lnTo>
                    <a:pt x="15352" y="21127"/>
                  </a:lnTo>
                  <a:lnTo>
                    <a:pt x="15571" y="20981"/>
                  </a:lnTo>
                  <a:lnTo>
                    <a:pt x="15645" y="20944"/>
                  </a:lnTo>
                  <a:lnTo>
                    <a:pt x="15754" y="20944"/>
                  </a:lnTo>
                  <a:lnTo>
                    <a:pt x="15754" y="20944"/>
                  </a:lnTo>
                  <a:lnTo>
                    <a:pt x="15864" y="20944"/>
                  </a:lnTo>
                  <a:lnTo>
                    <a:pt x="15937" y="20981"/>
                  </a:lnTo>
                  <a:lnTo>
                    <a:pt x="16010" y="21054"/>
                  </a:lnTo>
                  <a:lnTo>
                    <a:pt x="16083" y="21127"/>
                  </a:lnTo>
                  <a:lnTo>
                    <a:pt x="16083" y="21127"/>
                  </a:lnTo>
                  <a:lnTo>
                    <a:pt x="16120" y="21273"/>
                  </a:lnTo>
                  <a:lnTo>
                    <a:pt x="16120" y="21420"/>
                  </a:lnTo>
                  <a:lnTo>
                    <a:pt x="16047" y="21785"/>
                  </a:lnTo>
                  <a:lnTo>
                    <a:pt x="16047" y="21785"/>
                  </a:lnTo>
                  <a:lnTo>
                    <a:pt x="15974" y="22114"/>
                  </a:lnTo>
                  <a:lnTo>
                    <a:pt x="15900" y="22443"/>
                  </a:lnTo>
                  <a:lnTo>
                    <a:pt x="15900" y="22443"/>
                  </a:lnTo>
                  <a:lnTo>
                    <a:pt x="16339" y="22662"/>
                  </a:lnTo>
                  <a:lnTo>
                    <a:pt x="16339" y="22662"/>
                  </a:lnTo>
                  <a:lnTo>
                    <a:pt x="16266" y="22955"/>
                  </a:lnTo>
                  <a:lnTo>
                    <a:pt x="16229" y="23064"/>
                  </a:lnTo>
                  <a:lnTo>
                    <a:pt x="16266" y="23174"/>
                  </a:lnTo>
                  <a:lnTo>
                    <a:pt x="16266" y="23174"/>
                  </a:lnTo>
                  <a:lnTo>
                    <a:pt x="16412" y="23357"/>
                  </a:lnTo>
                  <a:lnTo>
                    <a:pt x="16485" y="23576"/>
                  </a:lnTo>
                  <a:lnTo>
                    <a:pt x="16522" y="23795"/>
                  </a:lnTo>
                  <a:lnTo>
                    <a:pt x="16522" y="23978"/>
                  </a:lnTo>
                  <a:lnTo>
                    <a:pt x="16485" y="24417"/>
                  </a:lnTo>
                  <a:lnTo>
                    <a:pt x="16485" y="24636"/>
                  </a:lnTo>
                  <a:lnTo>
                    <a:pt x="16485" y="24819"/>
                  </a:lnTo>
                  <a:lnTo>
                    <a:pt x="16485" y="24819"/>
                  </a:lnTo>
                  <a:lnTo>
                    <a:pt x="15864" y="25075"/>
                  </a:lnTo>
                  <a:lnTo>
                    <a:pt x="15864" y="25075"/>
                  </a:lnTo>
                  <a:lnTo>
                    <a:pt x="16376" y="25806"/>
                  </a:lnTo>
                  <a:lnTo>
                    <a:pt x="16814" y="26500"/>
                  </a:lnTo>
                  <a:lnTo>
                    <a:pt x="16814" y="26500"/>
                  </a:lnTo>
                  <a:lnTo>
                    <a:pt x="16997" y="26829"/>
                  </a:lnTo>
                  <a:lnTo>
                    <a:pt x="17070" y="26975"/>
                  </a:lnTo>
                  <a:lnTo>
                    <a:pt x="17070" y="27122"/>
                  </a:lnTo>
                  <a:lnTo>
                    <a:pt x="17070" y="27122"/>
                  </a:lnTo>
                  <a:lnTo>
                    <a:pt x="17034" y="27706"/>
                  </a:lnTo>
                  <a:lnTo>
                    <a:pt x="17034" y="28291"/>
                  </a:lnTo>
                  <a:lnTo>
                    <a:pt x="16997" y="28584"/>
                  </a:lnTo>
                  <a:lnTo>
                    <a:pt x="16960" y="28876"/>
                  </a:lnTo>
                  <a:lnTo>
                    <a:pt x="16887" y="29169"/>
                  </a:lnTo>
                  <a:lnTo>
                    <a:pt x="16778" y="29461"/>
                  </a:lnTo>
                  <a:lnTo>
                    <a:pt x="16778" y="29461"/>
                  </a:lnTo>
                  <a:lnTo>
                    <a:pt x="16595" y="29826"/>
                  </a:lnTo>
                  <a:lnTo>
                    <a:pt x="16485" y="30155"/>
                  </a:lnTo>
                  <a:lnTo>
                    <a:pt x="16485" y="30155"/>
                  </a:lnTo>
                  <a:lnTo>
                    <a:pt x="16120" y="31398"/>
                  </a:lnTo>
                  <a:lnTo>
                    <a:pt x="15937" y="32020"/>
                  </a:lnTo>
                  <a:lnTo>
                    <a:pt x="15791" y="32677"/>
                  </a:lnTo>
                  <a:lnTo>
                    <a:pt x="15791" y="32677"/>
                  </a:lnTo>
                  <a:lnTo>
                    <a:pt x="15718" y="33335"/>
                  </a:lnTo>
                  <a:lnTo>
                    <a:pt x="15681" y="33664"/>
                  </a:lnTo>
                  <a:lnTo>
                    <a:pt x="15681" y="33993"/>
                  </a:lnTo>
                  <a:lnTo>
                    <a:pt x="15718" y="34286"/>
                  </a:lnTo>
                  <a:lnTo>
                    <a:pt x="15791" y="34615"/>
                  </a:lnTo>
                  <a:lnTo>
                    <a:pt x="15900" y="34907"/>
                  </a:lnTo>
                  <a:lnTo>
                    <a:pt x="16047" y="35236"/>
                  </a:lnTo>
                  <a:lnTo>
                    <a:pt x="16047" y="35236"/>
                  </a:lnTo>
                  <a:lnTo>
                    <a:pt x="16120" y="35419"/>
                  </a:lnTo>
                  <a:lnTo>
                    <a:pt x="16156" y="35602"/>
                  </a:lnTo>
                  <a:lnTo>
                    <a:pt x="16156" y="35602"/>
                  </a:lnTo>
                  <a:lnTo>
                    <a:pt x="16193" y="36004"/>
                  </a:lnTo>
                  <a:lnTo>
                    <a:pt x="16229" y="36369"/>
                  </a:lnTo>
                  <a:lnTo>
                    <a:pt x="16449" y="37100"/>
                  </a:lnTo>
                  <a:lnTo>
                    <a:pt x="16449" y="37100"/>
                  </a:lnTo>
                  <a:lnTo>
                    <a:pt x="16558" y="37393"/>
                  </a:lnTo>
                  <a:lnTo>
                    <a:pt x="16668" y="37612"/>
                  </a:lnTo>
                  <a:lnTo>
                    <a:pt x="16851" y="37795"/>
                  </a:lnTo>
                  <a:lnTo>
                    <a:pt x="16960" y="37868"/>
                  </a:lnTo>
                  <a:lnTo>
                    <a:pt x="17107" y="37941"/>
                  </a:lnTo>
                  <a:lnTo>
                    <a:pt x="17107" y="37941"/>
                  </a:lnTo>
                  <a:lnTo>
                    <a:pt x="17362" y="38051"/>
                  </a:lnTo>
                  <a:lnTo>
                    <a:pt x="17582" y="38197"/>
                  </a:lnTo>
                  <a:lnTo>
                    <a:pt x="17765" y="38343"/>
                  </a:lnTo>
                  <a:lnTo>
                    <a:pt x="17911" y="38562"/>
                  </a:lnTo>
                  <a:lnTo>
                    <a:pt x="18020" y="38782"/>
                  </a:lnTo>
                  <a:lnTo>
                    <a:pt x="18130" y="39001"/>
                  </a:lnTo>
                  <a:lnTo>
                    <a:pt x="18240" y="39513"/>
                  </a:lnTo>
                  <a:lnTo>
                    <a:pt x="18240" y="39513"/>
                  </a:lnTo>
                  <a:lnTo>
                    <a:pt x="18349" y="39951"/>
                  </a:lnTo>
                  <a:lnTo>
                    <a:pt x="18459" y="40390"/>
                  </a:lnTo>
                  <a:lnTo>
                    <a:pt x="18642" y="40792"/>
                  </a:lnTo>
                  <a:lnTo>
                    <a:pt x="18861" y="41194"/>
                  </a:lnTo>
                  <a:lnTo>
                    <a:pt x="18861" y="41194"/>
                  </a:lnTo>
                  <a:lnTo>
                    <a:pt x="19044" y="41450"/>
                  </a:lnTo>
                  <a:lnTo>
                    <a:pt x="19117" y="41596"/>
                  </a:lnTo>
                  <a:lnTo>
                    <a:pt x="19153" y="41742"/>
                  </a:lnTo>
                  <a:lnTo>
                    <a:pt x="19153" y="41742"/>
                  </a:lnTo>
                  <a:lnTo>
                    <a:pt x="19117" y="41888"/>
                  </a:lnTo>
                  <a:lnTo>
                    <a:pt x="19080" y="42035"/>
                  </a:lnTo>
                  <a:lnTo>
                    <a:pt x="18898" y="42364"/>
                  </a:lnTo>
                  <a:lnTo>
                    <a:pt x="18898" y="42364"/>
                  </a:lnTo>
                  <a:lnTo>
                    <a:pt x="19190" y="42619"/>
                  </a:lnTo>
                  <a:lnTo>
                    <a:pt x="19336" y="42766"/>
                  </a:lnTo>
                  <a:lnTo>
                    <a:pt x="19519" y="42875"/>
                  </a:lnTo>
                  <a:lnTo>
                    <a:pt x="19519" y="42875"/>
                  </a:lnTo>
                  <a:lnTo>
                    <a:pt x="19738" y="43022"/>
                  </a:lnTo>
                  <a:lnTo>
                    <a:pt x="19885" y="43204"/>
                  </a:lnTo>
                  <a:lnTo>
                    <a:pt x="19994" y="43424"/>
                  </a:lnTo>
                  <a:lnTo>
                    <a:pt x="20031" y="43716"/>
                  </a:lnTo>
                  <a:lnTo>
                    <a:pt x="20031" y="43716"/>
                  </a:lnTo>
                  <a:lnTo>
                    <a:pt x="20031" y="43826"/>
                  </a:lnTo>
                  <a:lnTo>
                    <a:pt x="20067" y="43972"/>
                  </a:lnTo>
                  <a:lnTo>
                    <a:pt x="20213" y="44191"/>
                  </a:lnTo>
                  <a:lnTo>
                    <a:pt x="20213" y="44191"/>
                  </a:lnTo>
                  <a:lnTo>
                    <a:pt x="20542" y="44593"/>
                  </a:lnTo>
                  <a:lnTo>
                    <a:pt x="20945" y="44959"/>
                  </a:lnTo>
                  <a:lnTo>
                    <a:pt x="20945" y="44959"/>
                  </a:lnTo>
                  <a:lnTo>
                    <a:pt x="21018" y="44995"/>
                  </a:lnTo>
                  <a:lnTo>
                    <a:pt x="21127" y="44995"/>
                  </a:lnTo>
                  <a:lnTo>
                    <a:pt x="21420" y="45032"/>
                  </a:lnTo>
                  <a:lnTo>
                    <a:pt x="21420" y="45032"/>
                  </a:lnTo>
                  <a:lnTo>
                    <a:pt x="21054" y="44337"/>
                  </a:lnTo>
                  <a:lnTo>
                    <a:pt x="20798" y="43716"/>
                  </a:lnTo>
                  <a:lnTo>
                    <a:pt x="20798" y="43716"/>
                  </a:lnTo>
                  <a:lnTo>
                    <a:pt x="20725" y="43497"/>
                  </a:lnTo>
                  <a:lnTo>
                    <a:pt x="20652" y="43241"/>
                  </a:lnTo>
                  <a:lnTo>
                    <a:pt x="20579" y="43022"/>
                  </a:lnTo>
                  <a:lnTo>
                    <a:pt x="20506" y="42802"/>
                  </a:lnTo>
                  <a:lnTo>
                    <a:pt x="20506" y="42802"/>
                  </a:lnTo>
                  <a:lnTo>
                    <a:pt x="20031" y="41925"/>
                  </a:lnTo>
                  <a:lnTo>
                    <a:pt x="19519" y="41048"/>
                  </a:lnTo>
                  <a:lnTo>
                    <a:pt x="19519" y="41048"/>
                  </a:lnTo>
                  <a:lnTo>
                    <a:pt x="19409" y="40755"/>
                  </a:lnTo>
                  <a:lnTo>
                    <a:pt x="19373" y="40500"/>
                  </a:lnTo>
                  <a:lnTo>
                    <a:pt x="19409" y="40207"/>
                  </a:lnTo>
                  <a:lnTo>
                    <a:pt x="19482" y="39915"/>
                  </a:lnTo>
                  <a:lnTo>
                    <a:pt x="19482" y="39915"/>
                  </a:lnTo>
                  <a:lnTo>
                    <a:pt x="19702" y="39988"/>
                  </a:lnTo>
                  <a:lnTo>
                    <a:pt x="19848" y="40097"/>
                  </a:lnTo>
                  <a:lnTo>
                    <a:pt x="19958" y="40244"/>
                  </a:lnTo>
                  <a:lnTo>
                    <a:pt x="20031" y="40426"/>
                  </a:lnTo>
                  <a:lnTo>
                    <a:pt x="20031" y="40426"/>
                  </a:lnTo>
                  <a:lnTo>
                    <a:pt x="20287" y="41157"/>
                  </a:lnTo>
                  <a:lnTo>
                    <a:pt x="20579" y="41852"/>
                  </a:lnTo>
                  <a:lnTo>
                    <a:pt x="20579" y="41852"/>
                  </a:lnTo>
                  <a:lnTo>
                    <a:pt x="20725" y="42035"/>
                  </a:lnTo>
                  <a:lnTo>
                    <a:pt x="20871" y="42254"/>
                  </a:lnTo>
                  <a:lnTo>
                    <a:pt x="21164" y="42619"/>
                  </a:lnTo>
                  <a:lnTo>
                    <a:pt x="21310" y="42802"/>
                  </a:lnTo>
                  <a:lnTo>
                    <a:pt x="21420" y="43022"/>
                  </a:lnTo>
                  <a:lnTo>
                    <a:pt x="21529" y="43241"/>
                  </a:lnTo>
                  <a:lnTo>
                    <a:pt x="21566" y="43497"/>
                  </a:lnTo>
                  <a:lnTo>
                    <a:pt x="21566" y="43497"/>
                  </a:lnTo>
                  <a:lnTo>
                    <a:pt x="21602" y="43570"/>
                  </a:lnTo>
                  <a:lnTo>
                    <a:pt x="21712" y="43643"/>
                  </a:lnTo>
                  <a:lnTo>
                    <a:pt x="21712" y="43643"/>
                  </a:lnTo>
                  <a:lnTo>
                    <a:pt x="22516" y="44593"/>
                  </a:lnTo>
                  <a:lnTo>
                    <a:pt x="22516" y="44593"/>
                  </a:lnTo>
                  <a:lnTo>
                    <a:pt x="22845" y="45032"/>
                  </a:lnTo>
                  <a:lnTo>
                    <a:pt x="22991" y="45251"/>
                  </a:lnTo>
                  <a:lnTo>
                    <a:pt x="23101" y="45507"/>
                  </a:lnTo>
                  <a:lnTo>
                    <a:pt x="23174" y="45763"/>
                  </a:lnTo>
                  <a:lnTo>
                    <a:pt x="23247" y="46019"/>
                  </a:lnTo>
                  <a:lnTo>
                    <a:pt x="23247" y="46311"/>
                  </a:lnTo>
                  <a:lnTo>
                    <a:pt x="23211" y="46604"/>
                  </a:lnTo>
                  <a:lnTo>
                    <a:pt x="23211" y="46604"/>
                  </a:lnTo>
                  <a:lnTo>
                    <a:pt x="23174" y="46786"/>
                  </a:lnTo>
                  <a:lnTo>
                    <a:pt x="23211" y="46969"/>
                  </a:lnTo>
                  <a:lnTo>
                    <a:pt x="23284" y="47115"/>
                  </a:lnTo>
                  <a:lnTo>
                    <a:pt x="23357" y="47262"/>
                  </a:lnTo>
                  <a:lnTo>
                    <a:pt x="23357" y="47262"/>
                  </a:lnTo>
                  <a:lnTo>
                    <a:pt x="23576" y="47481"/>
                  </a:lnTo>
                  <a:lnTo>
                    <a:pt x="23796" y="47664"/>
                  </a:lnTo>
                  <a:lnTo>
                    <a:pt x="24015" y="47846"/>
                  </a:lnTo>
                  <a:lnTo>
                    <a:pt x="24271" y="47993"/>
                  </a:lnTo>
                  <a:lnTo>
                    <a:pt x="24271" y="47993"/>
                  </a:lnTo>
                  <a:lnTo>
                    <a:pt x="25769" y="48687"/>
                  </a:lnTo>
                  <a:lnTo>
                    <a:pt x="27304" y="49345"/>
                  </a:lnTo>
                  <a:lnTo>
                    <a:pt x="27304" y="49345"/>
                  </a:lnTo>
                  <a:lnTo>
                    <a:pt x="27487" y="49418"/>
                  </a:lnTo>
                  <a:lnTo>
                    <a:pt x="27743" y="49455"/>
                  </a:lnTo>
                  <a:lnTo>
                    <a:pt x="27743" y="49455"/>
                  </a:lnTo>
                  <a:lnTo>
                    <a:pt x="27889" y="49418"/>
                  </a:lnTo>
                  <a:lnTo>
                    <a:pt x="28035" y="49382"/>
                  </a:lnTo>
                  <a:lnTo>
                    <a:pt x="28035" y="49382"/>
                  </a:lnTo>
                  <a:lnTo>
                    <a:pt x="28291" y="49235"/>
                  </a:lnTo>
                  <a:lnTo>
                    <a:pt x="28438" y="49199"/>
                  </a:lnTo>
                  <a:lnTo>
                    <a:pt x="28547" y="49162"/>
                  </a:lnTo>
                  <a:lnTo>
                    <a:pt x="28547" y="49162"/>
                  </a:lnTo>
                  <a:lnTo>
                    <a:pt x="28767" y="49199"/>
                  </a:lnTo>
                  <a:lnTo>
                    <a:pt x="28986" y="49308"/>
                  </a:lnTo>
                  <a:lnTo>
                    <a:pt x="29169" y="49455"/>
                  </a:lnTo>
                  <a:lnTo>
                    <a:pt x="29351" y="49637"/>
                  </a:lnTo>
                  <a:lnTo>
                    <a:pt x="29351" y="49637"/>
                  </a:lnTo>
                  <a:lnTo>
                    <a:pt x="29790" y="50003"/>
                  </a:lnTo>
                  <a:lnTo>
                    <a:pt x="30009" y="50186"/>
                  </a:lnTo>
                  <a:lnTo>
                    <a:pt x="30229" y="50295"/>
                  </a:lnTo>
                  <a:lnTo>
                    <a:pt x="30484" y="50405"/>
                  </a:lnTo>
                  <a:lnTo>
                    <a:pt x="30740" y="50515"/>
                  </a:lnTo>
                  <a:lnTo>
                    <a:pt x="31033" y="50588"/>
                  </a:lnTo>
                  <a:lnTo>
                    <a:pt x="31289" y="50624"/>
                  </a:lnTo>
                  <a:lnTo>
                    <a:pt x="31289" y="50624"/>
                  </a:lnTo>
                  <a:lnTo>
                    <a:pt x="31581" y="50697"/>
                  </a:lnTo>
                  <a:lnTo>
                    <a:pt x="31837" y="50807"/>
                  </a:lnTo>
                  <a:lnTo>
                    <a:pt x="32056" y="50917"/>
                  </a:lnTo>
                  <a:lnTo>
                    <a:pt x="32275" y="51063"/>
                  </a:lnTo>
                  <a:lnTo>
                    <a:pt x="32458" y="51209"/>
                  </a:lnTo>
                  <a:lnTo>
                    <a:pt x="32641" y="51428"/>
                  </a:lnTo>
                  <a:lnTo>
                    <a:pt x="32970" y="51867"/>
                  </a:lnTo>
                  <a:lnTo>
                    <a:pt x="32970" y="51867"/>
                  </a:lnTo>
                  <a:lnTo>
                    <a:pt x="33080" y="52013"/>
                  </a:lnTo>
                  <a:lnTo>
                    <a:pt x="33153" y="52233"/>
                  </a:lnTo>
                  <a:lnTo>
                    <a:pt x="33299" y="52635"/>
                  </a:lnTo>
                  <a:lnTo>
                    <a:pt x="33299" y="52635"/>
                  </a:lnTo>
                  <a:lnTo>
                    <a:pt x="33372" y="52635"/>
                  </a:lnTo>
                  <a:lnTo>
                    <a:pt x="33372" y="52635"/>
                  </a:lnTo>
                  <a:lnTo>
                    <a:pt x="33591" y="52671"/>
                  </a:lnTo>
                  <a:lnTo>
                    <a:pt x="33811" y="52744"/>
                  </a:lnTo>
                  <a:lnTo>
                    <a:pt x="33957" y="52890"/>
                  </a:lnTo>
                  <a:lnTo>
                    <a:pt x="34066" y="53073"/>
                  </a:lnTo>
                  <a:lnTo>
                    <a:pt x="34066" y="53073"/>
                  </a:lnTo>
                  <a:lnTo>
                    <a:pt x="34140" y="53146"/>
                  </a:lnTo>
                  <a:lnTo>
                    <a:pt x="34176" y="53183"/>
                  </a:lnTo>
                  <a:lnTo>
                    <a:pt x="34359" y="53293"/>
                  </a:lnTo>
                  <a:lnTo>
                    <a:pt x="34359" y="53293"/>
                  </a:lnTo>
                  <a:lnTo>
                    <a:pt x="35638" y="53804"/>
                  </a:lnTo>
                  <a:lnTo>
                    <a:pt x="35638" y="53804"/>
                  </a:lnTo>
                  <a:lnTo>
                    <a:pt x="35748" y="53841"/>
                  </a:lnTo>
                  <a:lnTo>
                    <a:pt x="35748" y="53841"/>
                  </a:lnTo>
                  <a:lnTo>
                    <a:pt x="35931" y="53804"/>
                  </a:lnTo>
                  <a:lnTo>
                    <a:pt x="35931" y="53804"/>
                  </a:lnTo>
                  <a:lnTo>
                    <a:pt x="36589" y="52854"/>
                  </a:lnTo>
                  <a:lnTo>
                    <a:pt x="36589" y="52854"/>
                  </a:lnTo>
                  <a:lnTo>
                    <a:pt x="36917" y="53475"/>
                  </a:lnTo>
                  <a:lnTo>
                    <a:pt x="37210" y="54024"/>
                  </a:lnTo>
                  <a:lnTo>
                    <a:pt x="37210" y="54024"/>
                  </a:lnTo>
                  <a:lnTo>
                    <a:pt x="37320" y="54243"/>
                  </a:lnTo>
                  <a:lnTo>
                    <a:pt x="37393" y="54426"/>
                  </a:lnTo>
                  <a:lnTo>
                    <a:pt x="37429" y="54645"/>
                  </a:lnTo>
                  <a:lnTo>
                    <a:pt x="37466" y="54864"/>
                  </a:lnTo>
                  <a:lnTo>
                    <a:pt x="37466" y="55741"/>
                  </a:lnTo>
                  <a:lnTo>
                    <a:pt x="37466" y="55741"/>
                  </a:lnTo>
                  <a:lnTo>
                    <a:pt x="37466" y="55815"/>
                  </a:lnTo>
                  <a:lnTo>
                    <a:pt x="37429" y="55924"/>
                  </a:lnTo>
                  <a:lnTo>
                    <a:pt x="37283" y="56107"/>
                  </a:lnTo>
                  <a:lnTo>
                    <a:pt x="37283" y="56107"/>
                  </a:lnTo>
                  <a:lnTo>
                    <a:pt x="36844" y="56619"/>
                  </a:lnTo>
                  <a:lnTo>
                    <a:pt x="36625" y="56838"/>
                  </a:lnTo>
                  <a:lnTo>
                    <a:pt x="36369" y="57057"/>
                  </a:lnTo>
                  <a:lnTo>
                    <a:pt x="36369" y="57057"/>
                  </a:lnTo>
                  <a:lnTo>
                    <a:pt x="36186" y="57240"/>
                  </a:lnTo>
                  <a:lnTo>
                    <a:pt x="36040" y="57386"/>
                  </a:lnTo>
                  <a:lnTo>
                    <a:pt x="35931" y="57569"/>
                  </a:lnTo>
                  <a:lnTo>
                    <a:pt x="35821" y="57788"/>
                  </a:lnTo>
                  <a:lnTo>
                    <a:pt x="35675" y="58190"/>
                  </a:lnTo>
                  <a:lnTo>
                    <a:pt x="35565" y="58593"/>
                  </a:lnTo>
                  <a:lnTo>
                    <a:pt x="35565" y="58593"/>
                  </a:lnTo>
                  <a:lnTo>
                    <a:pt x="35565" y="58702"/>
                  </a:lnTo>
                  <a:lnTo>
                    <a:pt x="35565" y="58812"/>
                  </a:lnTo>
                  <a:lnTo>
                    <a:pt x="35638" y="59068"/>
                  </a:lnTo>
                  <a:lnTo>
                    <a:pt x="35857" y="59616"/>
                  </a:lnTo>
                  <a:lnTo>
                    <a:pt x="35857" y="59616"/>
                  </a:lnTo>
                  <a:lnTo>
                    <a:pt x="35638" y="59835"/>
                  </a:lnTo>
                  <a:lnTo>
                    <a:pt x="35492" y="60055"/>
                  </a:lnTo>
                  <a:lnTo>
                    <a:pt x="35419" y="60274"/>
                  </a:lnTo>
                  <a:lnTo>
                    <a:pt x="35382" y="60530"/>
                  </a:lnTo>
                  <a:lnTo>
                    <a:pt x="35419" y="60749"/>
                  </a:lnTo>
                  <a:lnTo>
                    <a:pt x="35529" y="61005"/>
                  </a:lnTo>
                  <a:lnTo>
                    <a:pt x="35711" y="61224"/>
                  </a:lnTo>
                  <a:lnTo>
                    <a:pt x="35931" y="61444"/>
                  </a:lnTo>
                  <a:lnTo>
                    <a:pt x="35931" y="61444"/>
                  </a:lnTo>
                  <a:lnTo>
                    <a:pt x="36150" y="61626"/>
                  </a:lnTo>
                  <a:lnTo>
                    <a:pt x="36260" y="61772"/>
                  </a:lnTo>
                  <a:lnTo>
                    <a:pt x="36369" y="61882"/>
                  </a:lnTo>
                  <a:lnTo>
                    <a:pt x="36369" y="61882"/>
                  </a:lnTo>
                  <a:lnTo>
                    <a:pt x="38124" y="65135"/>
                  </a:lnTo>
                  <a:lnTo>
                    <a:pt x="38124" y="65135"/>
                  </a:lnTo>
                  <a:lnTo>
                    <a:pt x="38343" y="65537"/>
                  </a:lnTo>
                  <a:lnTo>
                    <a:pt x="38489" y="65720"/>
                  </a:lnTo>
                  <a:lnTo>
                    <a:pt x="38635" y="65866"/>
                  </a:lnTo>
                  <a:lnTo>
                    <a:pt x="38635" y="65866"/>
                  </a:lnTo>
                  <a:lnTo>
                    <a:pt x="38964" y="66086"/>
                  </a:lnTo>
                  <a:lnTo>
                    <a:pt x="39293" y="66305"/>
                  </a:lnTo>
                  <a:lnTo>
                    <a:pt x="39659" y="66488"/>
                  </a:lnTo>
                  <a:lnTo>
                    <a:pt x="39988" y="66707"/>
                  </a:lnTo>
                  <a:lnTo>
                    <a:pt x="39988" y="66707"/>
                  </a:lnTo>
                  <a:lnTo>
                    <a:pt x="40719" y="67219"/>
                  </a:lnTo>
                  <a:lnTo>
                    <a:pt x="41011" y="67511"/>
                  </a:lnTo>
                  <a:lnTo>
                    <a:pt x="41157" y="67657"/>
                  </a:lnTo>
                  <a:lnTo>
                    <a:pt x="41267" y="67804"/>
                  </a:lnTo>
                  <a:lnTo>
                    <a:pt x="41267" y="67804"/>
                  </a:lnTo>
                  <a:lnTo>
                    <a:pt x="41340" y="68059"/>
                  </a:lnTo>
                  <a:lnTo>
                    <a:pt x="41413" y="68279"/>
                  </a:lnTo>
                  <a:lnTo>
                    <a:pt x="41486" y="68790"/>
                  </a:lnTo>
                  <a:lnTo>
                    <a:pt x="41523" y="69302"/>
                  </a:lnTo>
                  <a:lnTo>
                    <a:pt x="41486" y="69777"/>
                  </a:lnTo>
                  <a:lnTo>
                    <a:pt x="41486" y="69777"/>
                  </a:lnTo>
                  <a:lnTo>
                    <a:pt x="41450" y="70545"/>
                  </a:lnTo>
                  <a:lnTo>
                    <a:pt x="41450" y="71312"/>
                  </a:lnTo>
                  <a:lnTo>
                    <a:pt x="41450" y="71312"/>
                  </a:lnTo>
                  <a:lnTo>
                    <a:pt x="41486" y="71897"/>
                  </a:lnTo>
                  <a:lnTo>
                    <a:pt x="41486" y="72226"/>
                  </a:lnTo>
                  <a:lnTo>
                    <a:pt x="41450" y="72519"/>
                  </a:lnTo>
                  <a:lnTo>
                    <a:pt x="41450" y="72519"/>
                  </a:lnTo>
                  <a:lnTo>
                    <a:pt x="41340" y="73323"/>
                  </a:lnTo>
                  <a:lnTo>
                    <a:pt x="41304" y="74163"/>
                  </a:lnTo>
                  <a:lnTo>
                    <a:pt x="41304" y="74968"/>
                  </a:lnTo>
                  <a:lnTo>
                    <a:pt x="41377" y="75772"/>
                  </a:lnTo>
                  <a:lnTo>
                    <a:pt x="41377" y="75772"/>
                  </a:lnTo>
                  <a:lnTo>
                    <a:pt x="41413" y="76174"/>
                  </a:lnTo>
                  <a:lnTo>
                    <a:pt x="41413" y="76539"/>
                  </a:lnTo>
                  <a:lnTo>
                    <a:pt x="41377" y="76905"/>
                  </a:lnTo>
                  <a:lnTo>
                    <a:pt x="41304" y="77307"/>
                  </a:lnTo>
                  <a:lnTo>
                    <a:pt x="41121" y="78001"/>
                  </a:lnTo>
                  <a:lnTo>
                    <a:pt x="40902" y="78732"/>
                  </a:lnTo>
                  <a:lnTo>
                    <a:pt x="40902" y="78732"/>
                  </a:lnTo>
                  <a:lnTo>
                    <a:pt x="40865" y="78879"/>
                  </a:lnTo>
                  <a:lnTo>
                    <a:pt x="40865" y="79025"/>
                  </a:lnTo>
                  <a:lnTo>
                    <a:pt x="40865" y="79134"/>
                  </a:lnTo>
                  <a:lnTo>
                    <a:pt x="40938" y="79281"/>
                  </a:lnTo>
                  <a:lnTo>
                    <a:pt x="40938" y="79281"/>
                  </a:lnTo>
                  <a:lnTo>
                    <a:pt x="41084" y="79756"/>
                  </a:lnTo>
                  <a:lnTo>
                    <a:pt x="41157" y="79975"/>
                  </a:lnTo>
                  <a:lnTo>
                    <a:pt x="41194" y="80194"/>
                  </a:lnTo>
                  <a:lnTo>
                    <a:pt x="41194" y="80194"/>
                  </a:lnTo>
                  <a:lnTo>
                    <a:pt x="41157" y="80743"/>
                  </a:lnTo>
                  <a:lnTo>
                    <a:pt x="41121" y="81291"/>
                  </a:lnTo>
                  <a:lnTo>
                    <a:pt x="41048" y="82351"/>
                  </a:lnTo>
                  <a:lnTo>
                    <a:pt x="41048" y="82351"/>
                  </a:lnTo>
                  <a:lnTo>
                    <a:pt x="41084" y="82424"/>
                  </a:lnTo>
                  <a:lnTo>
                    <a:pt x="41121" y="82534"/>
                  </a:lnTo>
                  <a:lnTo>
                    <a:pt x="41267" y="82826"/>
                  </a:lnTo>
                  <a:lnTo>
                    <a:pt x="41267" y="82826"/>
                  </a:lnTo>
                  <a:lnTo>
                    <a:pt x="41852" y="81912"/>
                  </a:lnTo>
                  <a:lnTo>
                    <a:pt x="41852" y="81912"/>
                  </a:lnTo>
                  <a:lnTo>
                    <a:pt x="41706" y="84179"/>
                  </a:lnTo>
                  <a:lnTo>
                    <a:pt x="41706" y="84179"/>
                  </a:lnTo>
                  <a:lnTo>
                    <a:pt x="41413" y="84325"/>
                  </a:lnTo>
                  <a:lnTo>
                    <a:pt x="41304" y="84434"/>
                  </a:lnTo>
                  <a:lnTo>
                    <a:pt x="41194" y="84508"/>
                  </a:lnTo>
                  <a:lnTo>
                    <a:pt x="41157" y="84617"/>
                  </a:lnTo>
                  <a:lnTo>
                    <a:pt x="41121" y="84727"/>
                  </a:lnTo>
                  <a:lnTo>
                    <a:pt x="41084" y="85092"/>
                  </a:lnTo>
                  <a:lnTo>
                    <a:pt x="41084" y="85092"/>
                  </a:lnTo>
                  <a:lnTo>
                    <a:pt x="41413" y="85275"/>
                  </a:lnTo>
                  <a:lnTo>
                    <a:pt x="41486" y="85385"/>
                  </a:lnTo>
                  <a:lnTo>
                    <a:pt x="41523" y="85458"/>
                  </a:lnTo>
                  <a:lnTo>
                    <a:pt x="41559" y="85568"/>
                  </a:lnTo>
                  <a:lnTo>
                    <a:pt x="41523" y="85714"/>
                  </a:lnTo>
                  <a:lnTo>
                    <a:pt x="41340" y="86116"/>
                  </a:lnTo>
                  <a:lnTo>
                    <a:pt x="41340" y="86116"/>
                  </a:lnTo>
                  <a:lnTo>
                    <a:pt x="41304" y="86225"/>
                  </a:lnTo>
                  <a:lnTo>
                    <a:pt x="41304" y="86372"/>
                  </a:lnTo>
                  <a:lnTo>
                    <a:pt x="41304" y="86518"/>
                  </a:lnTo>
                  <a:lnTo>
                    <a:pt x="41340" y="86664"/>
                  </a:lnTo>
                  <a:lnTo>
                    <a:pt x="41340" y="86664"/>
                  </a:lnTo>
                  <a:lnTo>
                    <a:pt x="41779" y="87870"/>
                  </a:lnTo>
                  <a:lnTo>
                    <a:pt x="42035" y="88455"/>
                  </a:lnTo>
                  <a:lnTo>
                    <a:pt x="42181" y="88711"/>
                  </a:lnTo>
                  <a:lnTo>
                    <a:pt x="42364" y="89003"/>
                  </a:lnTo>
                  <a:lnTo>
                    <a:pt x="42364" y="89003"/>
                  </a:lnTo>
                  <a:lnTo>
                    <a:pt x="42546" y="89223"/>
                  </a:lnTo>
                  <a:lnTo>
                    <a:pt x="42656" y="89442"/>
                  </a:lnTo>
                  <a:lnTo>
                    <a:pt x="42693" y="89588"/>
                  </a:lnTo>
                  <a:lnTo>
                    <a:pt x="42693" y="89698"/>
                  </a:lnTo>
                  <a:lnTo>
                    <a:pt x="42693" y="89844"/>
                  </a:lnTo>
                  <a:lnTo>
                    <a:pt x="42656" y="89990"/>
                  </a:lnTo>
                  <a:lnTo>
                    <a:pt x="42656" y="89990"/>
                  </a:lnTo>
                  <a:lnTo>
                    <a:pt x="42985" y="90210"/>
                  </a:lnTo>
                  <a:lnTo>
                    <a:pt x="43314" y="90465"/>
                  </a:lnTo>
                  <a:lnTo>
                    <a:pt x="43460" y="90575"/>
                  </a:lnTo>
                  <a:lnTo>
                    <a:pt x="43643" y="90648"/>
                  </a:lnTo>
                  <a:lnTo>
                    <a:pt x="43826" y="90685"/>
                  </a:lnTo>
                  <a:lnTo>
                    <a:pt x="44045" y="90721"/>
                  </a:lnTo>
                  <a:lnTo>
                    <a:pt x="44045" y="90721"/>
                  </a:lnTo>
                  <a:lnTo>
                    <a:pt x="44118" y="90758"/>
                  </a:lnTo>
                  <a:lnTo>
                    <a:pt x="44191" y="90794"/>
                  </a:lnTo>
                  <a:lnTo>
                    <a:pt x="44301" y="90941"/>
                  </a:lnTo>
                  <a:lnTo>
                    <a:pt x="44301" y="90941"/>
                  </a:lnTo>
                  <a:lnTo>
                    <a:pt x="44411" y="91087"/>
                  </a:lnTo>
                  <a:lnTo>
                    <a:pt x="44557" y="91160"/>
                  </a:lnTo>
                  <a:lnTo>
                    <a:pt x="44849" y="91306"/>
                  </a:lnTo>
                  <a:lnTo>
                    <a:pt x="45178" y="91416"/>
                  </a:lnTo>
                  <a:lnTo>
                    <a:pt x="45470" y="91525"/>
                  </a:lnTo>
                  <a:lnTo>
                    <a:pt x="45470" y="91525"/>
                  </a:lnTo>
                  <a:lnTo>
                    <a:pt x="45544" y="91562"/>
                  </a:lnTo>
                  <a:lnTo>
                    <a:pt x="45617" y="91562"/>
                  </a:lnTo>
                  <a:lnTo>
                    <a:pt x="45617" y="91562"/>
                  </a:lnTo>
                  <a:lnTo>
                    <a:pt x="45799" y="91562"/>
                  </a:lnTo>
                  <a:lnTo>
                    <a:pt x="45946" y="91489"/>
                  </a:lnTo>
                  <a:lnTo>
                    <a:pt x="45946" y="91489"/>
                  </a:lnTo>
                  <a:lnTo>
                    <a:pt x="46530" y="91196"/>
                  </a:lnTo>
                  <a:lnTo>
                    <a:pt x="47115" y="90831"/>
                  </a:lnTo>
                  <a:lnTo>
                    <a:pt x="47115" y="90831"/>
                  </a:lnTo>
                  <a:lnTo>
                    <a:pt x="46384" y="90429"/>
                  </a:lnTo>
                  <a:lnTo>
                    <a:pt x="46384" y="90429"/>
                  </a:lnTo>
                  <a:lnTo>
                    <a:pt x="46092" y="90246"/>
                  </a:lnTo>
                  <a:lnTo>
                    <a:pt x="45946" y="90136"/>
                  </a:lnTo>
                  <a:lnTo>
                    <a:pt x="45836" y="90027"/>
                  </a:lnTo>
                  <a:lnTo>
                    <a:pt x="45836" y="90027"/>
                  </a:lnTo>
                  <a:lnTo>
                    <a:pt x="45653" y="89808"/>
                  </a:lnTo>
                  <a:lnTo>
                    <a:pt x="45507" y="89588"/>
                  </a:lnTo>
                  <a:lnTo>
                    <a:pt x="45251" y="89113"/>
                  </a:lnTo>
                  <a:lnTo>
                    <a:pt x="45068" y="88638"/>
                  </a:lnTo>
                  <a:lnTo>
                    <a:pt x="44886" y="88126"/>
                  </a:lnTo>
                  <a:lnTo>
                    <a:pt x="44886" y="88126"/>
                  </a:lnTo>
                  <a:lnTo>
                    <a:pt x="44849" y="88017"/>
                  </a:lnTo>
                  <a:lnTo>
                    <a:pt x="44813" y="87870"/>
                  </a:lnTo>
                  <a:lnTo>
                    <a:pt x="44849" y="87761"/>
                  </a:lnTo>
                  <a:lnTo>
                    <a:pt x="44886" y="87651"/>
                  </a:lnTo>
                  <a:lnTo>
                    <a:pt x="44886" y="87651"/>
                  </a:lnTo>
                  <a:lnTo>
                    <a:pt x="45105" y="87395"/>
                  </a:lnTo>
                  <a:lnTo>
                    <a:pt x="45251" y="87066"/>
                  </a:lnTo>
                  <a:lnTo>
                    <a:pt x="45507" y="86445"/>
                  </a:lnTo>
                  <a:lnTo>
                    <a:pt x="45507" y="86445"/>
                  </a:lnTo>
                  <a:lnTo>
                    <a:pt x="45653" y="86225"/>
                  </a:lnTo>
                  <a:lnTo>
                    <a:pt x="45763" y="86006"/>
                  </a:lnTo>
                  <a:lnTo>
                    <a:pt x="45873" y="85823"/>
                  </a:lnTo>
                  <a:lnTo>
                    <a:pt x="45909" y="85604"/>
                  </a:lnTo>
                  <a:lnTo>
                    <a:pt x="45909" y="85604"/>
                  </a:lnTo>
                  <a:lnTo>
                    <a:pt x="45909" y="85458"/>
                  </a:lnTo>
                  <a:lnTo>
                    <a:pt x="45873" y="85385"/>
                  </a:lnTo>
                  <a:lnTo>
                    <a:pt x="45799" y="85275"/>
                  </a:lnTo>
                  <a:lnTo>
                    <a:pt x="45690" y="85202"/>
                  </a:lnTo>
                  <a:lnTo>
                    <a:pt x="45470" y="85092"/>
                  </a:lnTo>
                  <a:lnTo>
                    <a:pt x="45251" y="84983"/>
                  </a:lnTo>
                  <a:lnTo>
                    <a:pt x="45251" y="84983"/>
                  </a:lnTo>
                  <a:lnTo>
                    <a:pt x="45068" y="84873"/>
                  </a:lnTo>
                  <a:lnTo>
                    <a:pt x="44959" y="84727"/>
                  </a:lnTo>
                  <a:lnTo>
                    <a:pt x="44886" y="84581"/>
                  </a:lnTo>
                  <a:lnTo>
                    <a:pt x="44886" y="84471"/>
                  </a:lnTo>
                  <a:lnTo>
                    <a:pt x="44886" y="84325"/>
                  </a:lnTo>
                  <a:lnTo>
                    <a:pt x="44995" y="84215"/>
                  </a:lnTo>
                  <a:lnTo>
                    <a:pt x="45105" y="84105"/>
                  </a:lnTo>
                  <a:lnTo>
                    <a:pt x="45288" y="83996"/>
                  </a:lnTo>
                  <a:lnTo>
                    <a:pt x="45288" y="83996"/>
                  </a:lnTo>
                  <a:lnTo>
                    <a:pt x="45507" y="83850"/>
                  </a:lnTo>
                  <a:lnTo>
                    <a:pt x="45653" y="83667"/>
                  </a:lnTo>
                  <a:lnTo>
                    <a:pt x="45726" y="83448"/>
                  </a:lnTo>
                  <a:lnTo>
                    <a:pt x="45726" y="83228"/>
                  </a:lnTo>
                  <a:lnTo>
                    <a:pt x="45726" y="83228"/>
                  </a:lnTo>
                  <a:lnTo>
                    <a:pt x="45763" y="82972"/>
                  </a:lnTo>
                  <a:lnTo>
                    <a:pt x="45836" y="82753"/>
                  </a:lnTo>
                  <a:lnTo>
                    <a:pt x="45946" y="82570"/>
                  </a:lnTo>
                  <a:lnTo>
                    <a:pt x="46128" y="82388"/>
                  </a:lnTo>
                  <a:lnTo>
                    <a:pt x="46128" y="82388"/>
                  </a:lnTo>
                  <a:lnTo>
                    <a:pt x="46311" y="82168"/>
                  </a:lnTo>
                  <a:lnTo>
                    <a:pt x="46348" y="82059"/>
                  </a:lnTo>
                  <a:lnTo>
                    <a:pt x="46384" y="81986"/>
                  </a:lnTo>
                  <a:lnTo>
                    <a:pt x="46348" y="81912"/>
                  </a:lnTo>
                  <a:lnTo>
                    <a:pt x="46275" y="81839"/>
                  </a:lnTo>
                  <a:lnTo>
                    <a:pt x="45982" y="81693"/>
                  </a:lnTo>
                  <a:lnTo>
                    <a:pt x="45982" y="81693"/>
                  </a:lnTo>
                  <a:lnTo>
                    <a:pt x="45799" y="81583"/>
                  </a:lnTo>
                  <a:lnTo>
                    <a:pt x="45726" y="81510"/>
                  </a:lnTo>
                  <a:lnTo>
                    <a:pt x="45690" y="81437"/>
                  </a:lnTo>
                  <a:lnTo>
                    <a:pt x="45653" y="81364"/>
                  </a:lnTo>
                  <a:lnTo>
                    <a:pt x="45653" y="81291"/>
                  </a:lnTo>
                  <a:lnTo>
                    <a:pt x="45726" y="81072"/>
                  </a:lnTo>
                  <a:lnTo>
                    <a:pt x="45726" y="81072"/>
                  </a:lnTo>
                  <a:lnTo>
                    <a:pt x="45873" y="81072"/>
                  </a:lnTo>
                  <a:lnTo>
                    <a:pt x="45873" y="81072"/>
                  </a:lnTo>
                  <a:lnTo>
                    <a:pt x="46165" y="81108"/>
                  </a:lnTo>
                  <a:lnTo>
                    <a:pt x="46165" y="81108"/>
                  </a:lnTo>
                  <a:lnTo>
                    <a:pt x="46457" y="81145"/>
                  </a:lnTo>
                  <a:lnTo>
                    <a:pt x="46457" y="81145"/>
                  </a:lnTo>
                  <a:lnTo>
                    <a:pt x="46567" y="81145"/>
                  </a:lnTo>
                  <a:lnTo>
                    <a:pt x="46677" y="81108"/>
                  </a:lnTo>
                  <a:lnTo>
                    <a:pt x="46786" y="80999"/>
                  </a:lnTo>
                  <a:lnTo>
                    <a:pt x="46859" y="80889"/>
                  </a:lnTo>
                  <a:lnTo>
                    <a:pt x="46859" y="80889"/>
                  </a:lnTo>
                  <a:lnTo>
                    <a:pt x="46969" y="79683"/>
                  </a:lnTo>
                  <a:lnTo>
                    <a:pt x="46969" y="79683"/>
                  </a:lnTo>
                  <a:lnTo>
                    <a:pt x="47371" y="79646"/>
                  </a:lnTo>
                  <a:lnTo>
                    <a:pt x="47737" y="79646"/>
                  </a:lnTo>
                  <a:lnTo>
                    <a:pt x="47737" y="79646"/>
                  </a:lnTo>
                  <a:lnTo>
                    <a:pt x="48212" y="79537"/>
                  </a:lnTo>
                  <a:lnTo>
                    <a:pt x="48468" y="79463"/>
                  </a:lnTo>
                  <a:lnTo>
                    <a:pt x="48687" y="79354"/>
                  </a:lnTo>
                  <a:lnTo>
                    <a:pt x="48687" y="79354"/>
                  </a:lnTo>
                  <a:lnTo>
                    <a:pt x="48870" y="79244"/>
                  </a:lnTo>
                  <a:lnTo>
                    <a:pt x="49053" y="79098"/>
                  </a:lnTo>
                  <a:lnTo>
                    <a:pt x="49162" y="78915"/>
                  </a:lnTo>
                  <a:lnTo>
                    <a:pt x="49272" y="78732"/>
                  </a:lnTo>
                  <a:lnTo>
                    <a:pt x="49308" y="78550"/>
                  </a:lnTo>
                  <a:lnTo>
                    <a:pt x="49308" y="78330"/>
                  </a:lnTo>
                  <a:lnTo>
                    <a:pt x="49272" y="78148"/>
                  </a:lnTo>
                  <a:lnTo>
                    <a:pt x="49162" y="77928"/>
                  </a:lnTo>
                  <a:lnTo>
                    <a:pt x="49162" y="77928"/>
                  </a:lnTo>
                  <a:lnTo>
                    <a:pt x="49089" y="77672"/>
                  </a:lnTo>
                  <a:lnTo>
                    <a:pt x="49016" y="77453"/>
                  </a:lnTo>
                  <a:lnTo>
                    <a:pt x="48979" y="77234"/>
                  </a:lnTo>
                  <a:lnTo>
                    <a:pt x="48979" y="76978"/>
                  </a:lnTo>
                  <a:lnTo>
                    <a:pt x="48979" y="76978"/>
                  </a:lnTo>
                  <a:lnTo>
                    <a:pt x="49126" y="77014"/>
                  </a:lnTo>
                  <a:lnTo>
                    <a:pt x="49235" y="77014"/>
                  </a:lnTo>
                  <a:lnTo>
                    <a:pt x="49235" y="77014"/>
                  </a:lnTo>
                  <a:lnTo>
                    <a:pt x="49601" y="77124"/>
                  </a:lnTo>
                  <a:lnTo>
                    <a:pt x="49893" y="77197"/>
                  </a:lnTo>
                  <a:lnTo>
                    <a:pt x="49893" y="77197"/>
                  </a:lnTo>
                  <a:lnTo>
                    <a:pt x="50113" y="77161"/>
                  </a:lnTo>
                  <a:lnTo>
                    <a:pt x="50332" y="77051"/>
                  </a:lnTo>
                  <a:lnTo>
                    <a:pt x="50551" y="76832"/>
                  </a:lnTo>
                  <a:lnTo>
                    <a:pt x="50770" y="76576"/>
                  </a:lnTo>
                  <a:lnTo>
                    <a:pt x="50770" y="76576"/>
                  </a:lnTo>
                  <a:lnTo>
                    <a:pt x="51099" y="76064"/>
                  </a:lnTo>
                  <a:lnTo>
                    <a:pt x="51246" y="75808"/>
                  </a:lnTo>
                  <a:lnTo>
                    <a:pt x="51282" y="75662"/>
                  </a:lnTo>
                  <a:lnTo>
                    <a:pt x="51319" y="75479"/>
                  </a:lnTo>
                  <a:lnTo>
                    <a:pt x="51319" y="75479"/>
                  </a:lnTo>
                  <a:lnTo>
                    <a:pt x="51355" y="75406"/>
                  </a:lnTo>
                  <a:lnTo>
                    <a:pt x="51392" y="75333"/>
                  </a:lnTo>
                  <a:lnTo>
                    <a:pt x="51501" y="75223"/>
                  </a:lnTo>
                  <a:lnTo>
                    <a:pt x="51501" y="75223"/>
                  </a:lnTo>
                  <a:lnTo>
                    <a:pt x="51757" y="74968"/>
                  </a:lnTo>
                  <a:lnTo>
                    <a:pt x="51977" y="74712"/>
                  </a:lnTo>
                  <a:lnTo>
                    <a:pt x="51977" y="74712"/>
                  </a:lnTo>
                  <a:lnTo>
                    <a:pt x="52379" y="74017"/>
                  </a:lnTo>
                  <a:lnTo>
                    <a:pt x="52781" y="73323"/>
                  </a:lnTo>
                  <a:lnTo>
                    <a:pt x="52781" y="73323"/>
                  </a:lnTo>
                  <a:lnTo>
                    <a:pt x="52927" y="73103"/>
                  </a:lnTo>
                  <a:lnTo>
                    <a:pt x="53000" y="72848"/>
                  </a:lnTo>
                  <a:lnTo>
                    <a:pt x="53037" y="72628"/>
                  </a:lnTo>
                  <a:lnTo>
                    <a:pt x="53000" y="72336"/>
                  </a:lnTo>
                  <a:lnTo>
                    <a:pt x="53000" y="72336"/>
                  </a:lnTo>
                  <a:lnTo>
                    <a:pt x="52964" y="72007"/>
                  </a:lnTo>
                  <a:lnTo>
                    <a:pt x="52964" y="71824"/>
                  </a:lnTo>
                  <a:lnTo>
                    <a:pt x="53037" y="71678"/>
                  </a:lnTo>
                  <a:lnTo>
                    <a:pt x="53073" y="71532"/>
                  </a:lnTo>
                  <a:lnTo>
                    <a:pt x="53183" y="71386"/>
                  </a:lnTo>
                  <a:lnTo>
                    <a:pt x="53292" y="71276"/>
                  </a:lnTo>
                  <a:lnTo>
                    <a:pt x="53402" y="71166"/>
                  </a:lnTo>
                  <a:lnTo>
                    <a:pt x="53402" y="71166"/>
                  </a:lnTo>
                  <a:lnTo>
                    <a:pt x="54279" y="70545"/>
                  </a:lnTo>
                  <a:lnTo>
                    <a:pt x="55193" y="69997"/>
                  </a:lnTo>
                  <a:lnTo>
                    <a:pt x="55193" y="69997"/>
                  </a:lnTo>
                  <a:lnTo>
                    <a:pt x="55303" y="69960"/>
                  </a:lnTo>
                  <a:lnTo>
                    <a:pt x="55412" y="69923"/>
                  </a:lnTo>
                  <a:lnTo>
                    <a:pt x="55412" y="69923"/>
                  </a:lnTo>
                  <a:lnTo>
                    <a:pt x="55741" y="69960"/>
                  </a:lnTo>
                  <a:lnTo>
                    <a:pt x="55741" y="69960"/>
                  </a:lnTo>
                  <a:lnTo>
                    <a:pt x="55778" y="69960"/>
                  </a:lnTo>
                  <a:lnTo>
                    <a:pt x="55778" y="69960"/>
                  </a:lnTo>
                  <a:lnTo>
                    <a:pt x="55924" y="69960"/>
                  </a:lnTo>
                  <a:lnTo>
                    <a:pt x="56107" y="69923"/>
                  </a:lnTo>
                  <a:lnTo>
                    <a:pt x="56253" y="69850"/>
                  </a:lnTo>
                  <a:lnTo>
                    <a:pt x="56363" y="69777"/>
                  </a:lnTo>
                  <a:lnTo>
                    <a:pt x="56582" y="69558"/>
                  </a:lnTo>
                  <a:lnTo>
                    <a:pt x="56765" y="69266"/>
                  </a:lnTo>
                  <a:lnTo>
                    <a:pt x="56765" y="69266"/>
                  </a:lnTo>
                  <a:lnTo>
                    <a:pt x="56875" y="69010"/>
                  </a:lnTo>
                  <a:lnTo>
                    <a:pt x="56948" y="68754"/>
                  </a:lnTo>
                  <a:lnTo>
                    <a:pt x="56948" y="68754"/>
                  </a:lnTo>
                  <a:lnTo>
                    <a:pt x="57130" y="68352"/>
                  </a:lnTo>
                  <a:lnTo>
                    <a:pt x="57277" y="67913"/>
                  </a:lnTo>
                  <a:lnTo>
                    <a:pt x="57423" y="67511"/>
                  </a:lnTo>
                  <a:lnTo>
                    <a:pt x="57496" y="67072"/>
                  </a:lnTo>
                  <a:lnTo>
                    <a:pt x="57569" y="66670"/>
                  </a:lnTo>
                  <a:lnTo>
                    <a:pt x="57606" y="66232"/>
                  </a:lnTo>
                  <a:lnTo>
                    <a:pt x="57642" y="65355"/>
                  </a:lnTo>
                  <a:lnTo>
                    <a:pt x="57642" y="65355"/>
                  </a:lnTo>
                  <a:lnTo>
                    <a:pt x="57679" y="64989"/>
                  </a:lnTo>
                  <a:lnTo>
                    <a:pt x="57679" y="64843"/>
                  </a:lnTo>
                  <a:lnTo>
                    <a:pt x="57752" y="64697"/>
                  </a:lnTo>
                  <a:lnTo>
                    <a:pt x="57752" y="64697"/>
                  </a:lnTo>
                  <a:lnTo>
                    <a:pt x="58410" y="63819"/>
                  </a:lnTo>
                  <a:lnTo>
                    <a:pt x="59068" y="63015"/>
                  </a:lnTo>
                  <a:lnTo>
                    <a:pt x="59068" y="63015"/>
                  </a:lnTo>
                  <a:lnTo>
                    <a:pt x="59250" y="62759"/>
                  </a:lnTo>
                  <a:lnTo>
                    <a:pt x="59397" y="62504"/>
                  </a:lnTo>
                  <a:lnTo>
                    <a:pt x="59543" y="62248"/>
                  </a:lnTo>
                  <a:lnTo>
                    <a:pt x="59616" y="61955"/>
                  </a:lnTo>
                  <a:lnTo>
                    <a:pt x="59616" y="61955"/>
                  </a:lnTo>
                  <a:lnTo>
                    <a:pt x="59652" y="61699"/>
                  </a:lnTo>
                  <a:lnTo>
                    <a:pt x="59616" y="61480"/>
                  </a:lnTo>
                  <a:lnTo>
                    <a:pt x="59579" y="61224"/>
                  </a:lnTo>
                  <a:lnTo>
                    <a:pt x="59506" y="61005"/>
                  </a:lnTo>
                  <a:lnTo>
                    <a:pt x="59397" y="60786"/>
                  </a:lnTo>
                  <a:lnTo>
                    <a:pt x="59250" y="60603"/>
                  </a:lnTo>
                  <a:lnTo>
                    <a:pt x="59068" y="60457"/>
                  </a:lnTo>
                  <a:lnTo>
                    <a:pt x="58885" y="60384"/>
                  </a:lnTo>
                  <a:lnTo>
                    <a:pt x="58885" y="60384"/>
                  </a:lnTo>
                  <a:lnTo>
                    <a:pt x="58592" y="60274"/>
                  </a:lnTo>
                  <a:lnTo>
                    <a:pt x="58300" y="60091"/>
                  </a:lnTo>
                  <a:lnTo>
                    <a:pt x="58044" y="59908"/>
                  </a:lnTo>
                  <a:lnTo>
                    <a:pt x="57788" y="59726"/>
                  </a:lnTo>
                  <a:lnTo>
                    <a:pt x="57788" y="59726"/>
                  </a:lnTo>
                  <a:lnTo>
                    <a:pt x="57459" y="59470"/>
                  </a:lnTo>
                  <a:lnTo>
                    <a:pt x="57130" y="59287"/>
                  </a:lnTo>
                  <a:lnTo>
                    <a:pt x="56765" y="59177"/>
                  </a:lnTo>
                  <a:lnTo>
                    <a:pt x="56326" y="59141"/>
                  </a:lnTo>
                  <a:lnTo>
                    <a:pt x="56326" y="59141"/>
                  </a:lnTo>
                  <a:lnTo>
                    <a:pt x="56290" y="59141"/>
                  </a:lnTo>
                  <a:lnTo>
                    <a:pt x="56290" y="59141"/>
                  </a:lnTo>
                  <a:lnTo>
                    <a:pt x="56144" y="59141"/>
                  </a:lnTo>
                  <a:lnTo>
                    <a:pt x="56144" y="59141"/>
                  </a:lnTo>
                  <a:lnTo>
                    <a:pt x="55632" y="59104"/>
                  </a:lnTo>
                  <a:lnTo>
                    <a:pt x="55157" y="59031"/>
                  </a:lnTo>
                  <a:lnTo>
                    <a:pt x="55157" y="59031"/>
                  </a:lnTo>
                  <a:lnTo>
                    <a:pt x="54864" y="58958"/>
                  </a:lnTo>
                  <a:lnTo>
                    <a:pt x="54718" y="58921"/>
                  </a:lnTo>
                  <a:lnTo>
                    <a:pt x="54608" y="58812"/>
                  </a:lnTo>
                  <a:lnTo>
                    <a:pt x="54608" y="58812"/>
                  </a:lnTo>
                  <a:lnTo>
                    <a:pt x="54316" y="58593"/>
                  </a:lnTo>
                  <a:lnTo>
                    <a:pt x="53987" y="58410"/>
                  </a:lnTo>
                  <a:lnTo>
                    <a:pt x="53658" y="58264"/>
                  </a:lnTo>
                  <a:lnTo>
                    <a:pt x="53292" y="58227"/>
                  </a:lnTo>
                  <a:lnTo>
                    <a:pt x="53292" y="58227"/>
                  </a:lnTo>
                  <a:lnTo>
                    <a:pt x="53073" y="58190"/>
                  </a:lnTo>
                  <a:lnTo>
                    <a:pt x="52854" y="58154"/>
                  </a:lnTo>
                  <a:lnTo>
                    <a:pt x="52488" y="57971"/>
                  </a:lnTo>
                  <a:lnTo>
                    <a:pt x="51830" y="57606"/>
                  </a:lnTo>
                  <a:lnTo>
                    <a:pt x="51830" y="57606"/>
                  </a:lnTo>
                  <a:lnTo>
                    <a:pt x="51721" y="57130"/>
                  </a:lnTo>
                  <a:lnTo>
                    <a:pt x="51684" y="56911"/>
                  </a:lnTo>
                  <a:lnTo>
                    <a:pt x="51611" y="56728"/>
                  </a:lnTo>
                  <a:lnTo>
                    <a:pt x="51611" y="56728"/>
                  </a:lnTo>
                  <a:lnTo>
                    <a:pt x="51355" y="56253"/>
                  </a:lnTo>
                  <a:lnTo>
                    <a:pt x="51099" y="55778"/>
                  </a:lnTo>
                  <a:lnTo>
                    <a:pt x="51099" y="55778"/>
                  </a:lnTo>
                  <a:lnTo>
                    <a:pt x="50953" y="55486"/>
                  </a:lnTo>
                  <a:lnTo>
                    <a:pt x="50770" y="55266"/>
                  </a:lnTo>
                  <a:lnTo>
                    <a:pt x="50588" y="55084"/>
                  </a:lnTo>
                  <a:lnTo>
                    <a:pt x="50332" y="54937"/>
                  </a:lnTo>
                  <a:lnTo>
                    <a:pt x="50332" y="54937"/>
                  </a:lnTo>
                  <a:lnTo>
                    <a:pt x="49966" y="54755"/>
                  </a:lnTo>
                  <a:lnTo>
                    <a:pt x="49637" y="54608"/>
                  </a:lnTo>
                  <a:lnTo>
                    <a:pt x="49272" y="54499"/>
                  </a:lnTo>
                  <a:lnTo>
                    <a:pt x="48870" y="54462"/>
                  </a:lnTo>
                  <a:lnTo>
                    <a:pt x="48870" y="54462"/>
                  </a:lnTo>
                  <a:lnTo>
                    <a:pt x="48724" y="54462"/>
                  </a:lnTo>
                  <a:lnTo>
                    <a:pt x="48724" y="54462"/>
                  </a:lnTo>
                  <a:lnTo>
                    <a:pt x="48577" y="54462"/>
                  </a:lnTo>
                  <a:lnTo>
                    <a:pt x="48577" y="54462"/>
                  </a:lnTo>
                  <a:lnTo>
                    <a:pt x="48248" y="54462"/>
                  </a:lnTo>
                  <a:lnTo>
                    <a:pt x="47993" y="54389"/>
                  </a:lnTo>
                  <a:lnTo>
                    <a:pt x="47737" y="54243"/>
                  </a:lnTo>
                  <a:lnTo>
                    <a:pt x="47517" y="54024"/>
                  </a:lnTo>
                  <a:lnTo>
                    <a:pt x="47517" y="54024"/>
                  </a:lnTo>
                  <a:lnTo>
                    <a:pt x="47298" y="53768"/>
                  </a:lnTo>
                  <a:lnTo>
                    <a:pt x="47006" y="53548"/>
                  </a:lnTo>
                  <a:lnTo>
                    <a:pt x="46457" y="53110"/>
                  </a:lnTo>
                  <a:lnTo>
                    <a:pt x="45873" y="52708"/>
                  </a:lnTo>
                  <a:lnTo>
                    <a:pt x="45617" y="52488"/>
                  </a:lnTo>
                  <a:lnTo>
                    <a:pt x="45361" y="52233"/>
                  </a:lnTo>
                  <a:lnTo>
                    <a:pt x="45361" y="52233"/>
                  </a:lnTo>
                  <a:lnTo>
                    <a:pt x="45215" y="52123"/>
                  </a:lnTo>
                  <a:lnTo>
                    <a:pt x="45032" y="52050"/>
                  </a:lnTo>
                  <a:lnTo>
                    <a:pt x="44813" y="51977"/>
                  </a:lnTo>
                  <a:lnTo>
                    <a:pt x="44630" y="51940"/>
                  </a:lnTo>
                  <a:lnTo>
                    <a:pt x="44630" y="51940"/>
                  </a:lnTo>
                  <a:lnTo>
                    <a:pt x="44484" y="51977"/>
                  </a:lnTo>
                  <a:lnTo>
                    <a:pt x="44484" y="51977"/>
                  </a:lnTo>
                  <a:lnTo>
                    <a:pt x="44337" y="52050"/>
                  </a:lnTo>
                  <a:lnTo>
                    <a:pt x="44155" y="52123"/>
                  </a:lnTo>
                  <a:lnTo>
                    <a:pt x="43862" y="52159"/>
                  </a:lnTo>
                  <a:lnTo>
                    <a:pt x="43862" y="52159"/>
                  </a:lnTo>
                  <a:lnTo>
                    <a:pt x="43424" y="52123"/>
                  </a:lnTo>
                  <a:lnTo>
                    <a:pt x="43424" y="52123"/>
                  </a:lnTo>
                  <a:lnTo>
                    <a:pt x="42985" y="52086"/>
                  </a:lnTo>
                  <a:lnTo>
                    <a:pt x="42985" y="52086"/>
                  </a:lnTo>
                  <a:lnTo>
                    <a:pt x="42766" y="52086"/>
                  </a:lnTo>
                  <a:lnTo>
                    <a:pt x="42766" y="52086"/>
                  </a:lnTo>
                  <a:lnTo>
                    <a:pt x="42729" y="52086"/>
                  </a:lnTo>
                  <a:lnTo>
                    <a:pt x="42729" y="52086"/>
                  </a:lnTo>
                  <a:lnTo>
                    <a:pt x="42583" y="52050"/>
                  </a:lnTo>
                  <a:lnTo>
                    <a:pt x="42437" y="51977"/>
                  </a:lnTo>
                  <a:lnTo>
                    <a:pt x="42437" y="51977"/>
                  </a:lnTo>
                  <a:lnTo>
                    <a:pt x="41523" y="51355"/>
                  </a:lnTo>
                  <a:lnTo>
                    <a:pt x="41523" y="51355"/>
                  </a:lnTo>
                  <a:lnTo>
                    <a:pt x="41486" y="51355"/>
                  </a:lnTo>
                  <a:lnTo>
                    <a:pt x="41486" y="51355"/>
                  </a:lnTo>
                  <a:lnTo>
                    <a:pt x="41377" y="51392"/>
                  </a:lnTo>
                  <a:lnTo>
                    <a:pt x="41304" y="51428"/>
                  </a:lnTo>
                  <a:lnTo>
                    <a:pt x="41121" y="51575"/>
                  </a:lnTo>
                  <a:lnTo>
                    <a:pt x="41121" y="51575"/>
                  </a:lnTo>
                  <a:lnTo>
                    <a:pt x="40975" y="51721"/>
                  </a:lnTo>
                  <a:lnTo>
                    <a:pt x="40902" y="51757"/>
                  </a:lnTo>
                  <a:lnTo>
                    <a:pt x="40828" y="51757"/>
                  </a:lnTo>
                  <a:lnTo>
                    <a:pt x="40828" y="51757"/>
                  </a:lnTo>
                  <a:lnTo>
                    <a:pt x="40719" y="51757"/>
                  </a:lnTo>
                  <a:lnTo>
                    <a:pt x="40609" y="51721"/>
                  </a:lnTo>
                  <a:lnTo>
                    <a:pt x="40609" y="51721"/>
                  </a:lnTo>
                  <a:lnTo>
                    <a:pt x="40755" y="51173"/>
                  </a:lnTo>
                  <a:lnTo>
                    <a:pt x="40755" y="51173"/>
                  </a:lnTo>
                  <a:lnTo>
                    <a:pt x="40426" y="51246"/>
                  </a:lnTo>
                  <a:lnTo>
                    <a:pt x="40171" y="51282"/>
                  </a:lnTo>
                  <a:lnTo>
                    <a:pt x="40171" y="51282"/>
                  </a:lnTo>
                  <a:lnTo>
                    <a:pt x="39513" y="51538"/>
                  </a:lnTo>
                  <a:lnTo>
                    <a:pt x="38891" y="51830"/>
                  </a:lnTo>
                  <a:lnTo>
                    <a:pt x="38891" y="51830"/>
                  </a:lnTo>
                  <a:lnTo>
                    <a:pt x="38635" y="51977"/>
                  </a:lnTo>
                  <a:lnTo>
                    <a:pt x="38416" y="52196"/>
                  </a:lnTo>
                  <a:lnTo>
                    <a:pt x="38416" y="52196"/>
                  </a:lnTo>
                  <a:lnTo>
                    <a:pt x="38087" y="52671"/>
                  </a:lnTo>
                  <a:lnTo>
                    <a:pt x="37758" y="53110"/>
                  </a:lnTo>
                  <a:lnTo>
                    <a:pt x="37758" y="53110"/>
                  </a:lnTo>
                  <a:lnTo>
                    <a:pt x="37137" y="52817"/>
                  </a:lnTo>
                  <a:lnTo>
                    <a:pt x="36917" y="52744"/>
                  </a:lnTo>
                  <a:lnTo>
                    <a:pt x="36698" y="52744"/>
                  </a:lnTo>
                  <a:lnTo>
                    <a:pt x="36698" y="52744"/>
                  </a:lnTo>
                  <a:lnTo>
                    <a:pt x="36296" y="52781"/>
                  </a:lnTo>
                  <a:lnTo>
                    <a:pt x="35711" y="52927"/>
                  </a:lnTo>
                  <a:lnTo>
                    <a:pt x="35711" y="52927"/>
                  </a:lnTo>
                  <a:lnTo>
                    <a:pt x="35529" y="52964"/>
                  </a:lnTo>
                  <a:lnTo>
                    <a:pt x="35529" y="52964"/>
                  </a:lnTo>
                  <a:lnTo>
                    <a:pt x="35346" y="52927"/>
                  </a:lnTo>
                  <a:lnTo>
                    <a:pt x="35346" y="52927"/>
                  </a:lnTo>
                  <a:lnTo>
                    <a:pt x="35126" y="52781"/>
                  </a:lnTo>
                  <a:lnTo>
                    <a:pt x="34871" y="52598"/>
                  </a:lnTo>
                  <a:lnTo>
                    <a:pt x="34651" y="52415"/>
                  </a:lnTo>
                  <a:lnTo>
                    <a:pt x="34469" y="52159"/>
                  </a:lnTo>
                  <a:lnTo>
                    <a:pt x="34359" y="51904"/>
                  </a:lnTo>
                  <a:lnTo>
                    <a:pt x="34286" y="51648"/>
                  </a:lnTo>
                  <a:lnTo>
                    <a:pt x="34322" y="51355"/>
                  </a:lnTo>
                  <a:lnTo>
                    <a:pt x="34359" y="51209"/>
                  </a:lnTo>
                  <a:lnTo>
                    <a:pt x="34395" y="51026"/>
                  </a:lnTo>
                  <a:lnTo>
                    <a:pt x="34395" y="51026"/>
                  </a:lnTo>
                  <a:lnTo>
                    <a:pt x="34542" y="50697"/>
                  </a:lnTo>
                  <a:lnTo>
                    <a:pt x="34615" y="50332"/>
                  </a:lnTo>
                  <a:lnTo>
                    <a:pt x="34615" y="49966"/>
                  </a:lnTo>
                  <a:lnTo>
                    <a:pt x="34542" y="49601"/>
                  </a:lnTo>
                  <a:lnTo>
                    <a:pt x="34542" y="49601"/>
                  </a:lnTo>
                  <a:lnTo>
                    <a:pt x="34395" y="49491"/>
                  </a:lnTo>
                  <a:lnTo>
                    <a:pt x="34213" y="49382"/>
                  </a:lnTo>
                  <a:lnTo>
                    <a:pt x="33884" y="49235"/>
                  </a:lnTo>
                  <a:lnTo>
                    <a:pt x="33518" y="49199"/>
                  </a:lnTo>
                  <a:lnTo>
                    <a:pt x="33153" y="49162"/>
                  </a:lnTo>
                  <a:lnTo>
                    <a:pt x="33153" y="49162"/>
                  </a:lnTo>
                  <a:lnTo>
                    <a:pt x="32860" y="49162"/>
                  </a:lnTo>
                  <a:lnTo>
                    <a:pt x="32860" y="49162"/>
                  </a:lnTo>
                  <a:lnTo>
                    <a:pt x="32531" y="49199"/>
                  </a:lnTo>
                  <a:lnTo>
                    <a:pt x="32531" y="49199"/>
                  </a:lnTo>
                  <a:lnTo>
                    <a:pt x="32056" y="49162"/>
                  </a:lnTo>
                  <a:lnTo>
                    <a:pt x="32056" y="49162"/>
                  </a:lnTo>
                  <a:lnTo>
                    <a:pt x="32056" y="48687"/>
                  </a:lnTo>
                  <a:lnTo>
                    <a:pt x="32129" y="48395"/>
                  </a:lnTo>
                  <a:lnTo>
                    <a:pt x="32239" y="48175"/>
                  </a:lnTo>
                  <a:lnTo>
                    <a:pt x="32385" y="47846"/>
                  </a:lnTo>
                  <a:lnTo>
                    <a:pt x="32385" y="47846"/>
                  </a:lnTo>
                  <a:lnTo>
                    <a:pt x="32568" y="47481"/>
                  </a:lnTo>
                  <a:lnTo>
                    <a:pt x="32678" y="47079"/>
                  </a:lnTo>
                  <a:lnTo>
                    <a:pt x="32933" y="46311"/>
                  </a:lnTo>
                  <a:lnTo>
                    <a:pt x="32933" y="46311"/>
                  </a:lnTo>
                  <a:lnTo>
                    <a:pt x="32933" y="46238"/>
                  </a:lnTo>
                  <a:lnTo>
                    <a:pt x="32897" y="46165"/>
                  </a:lnTo>
                  <a:lnTo>
                    <a:pt x="32787" y="45909"/>
                  </a:lnTo>
                  <a:lnTo>
                    <a:pt x="32787" y="45909"/>
                  </a:lnTo>
                  <a:lnTo>
                    <a:pt x="31215" y="46275"/>
                  </a:lnTo>
                  <a:lnTo>
                    <a:pt x="31215" y="46275"/>
                  </a:lnTo>
                  <a:lnTo>
                    <a:pt x="30996" y="46713"/>
                  </a:lnTo>
                  <a:lnTo>
                    <a:pt x="30996" y="46713"/>
                  </a:lnTo>
                  <a:lnTo>
                    <a:pt x="30813" y="47115"/>
                  </a:lnTo>
                  <a:lnTo>
                    <a:pt x="30740" y="47298"/>
                  </a:lnTo>
                  <a:lnTo>
                    <a:pt x="30594" y="47444"/>
                  </a:lnTo>
                  <a:lnTo>
                    <a:pt x="30448" y="47591"/>
                  </a:lnTo>
                  <a:lnTo>
                    <a:pt x="30302" y="47664"/>
                  </a:lnTo>
                  <a:lnTo>
                    <a:pt x="30119" y="47737"/>
                  </a:lnTo>
                  <a:lnTo>
                    <a:pt x="29900" y="47773"/>
                  </a:lnTo>
                  <a:lnTo>
                    <a:pt x="29900" y="47773"/>
                  </a:lnTo>
                  <a:lnTo>
                    <a:pt x="29680" y="47737"/>
                  </a:lnTo>
                  <a:lnTo>
                    <a:pt x="29680" y="47737"/>
                  </a:lnTo>
                  <a:lnTo>
                    <a:pt x="29680" y="47737"/>
                  </a:lnTo>
                  <a:lnTo>
                    <a:pt x="29680" y="47737"/>
                  </a:lnTo>
                  <a:lnTo>
                    <a:pt x="29534" y="47773"/>
                  </a:lnTo>
                  <a:lnTo>
                    <a:pt x="29534" y="47773"/>
                  </a:lnTo>
                  <a:lnTo>
                    <a:pt x="29315" y="47846"/>
                  </a:lnTo>
                  <a:lnTo>
                    <a:pt x="29132" y="47846"/>
                  </a:lnTo>
                  <a:lnTo>
                    <a:pt x="29132" y="47846"/>
                  </a:lnTo>
                  <a:lnTo>
                    <a:pt x="28840" y="47810"/>
                  </a:lnTo>
                  <a:lnTo>
                    <a:pt x="28547" y="47700"/>
                  </a:lnTo>
                  <a:lnTo>
                    <a:pt x="28328" y="47554"/>
                  </a:lnTo>
                  <a:lnTo>
                    <a:pt x="28109" y="47298"/>
                  </a:lnTo>
                  <a:lnTo>
                    <a:pt x="28109" y="47298"/>
                  </a:lnTo>
                  <a:lnTo>
                    <a:pt x="27926" y="47042"/>
                  </a:lnTo>
                  <a:lnTo>
                    <a:pt x="27743" y="46786"/>
                  </a:lnTo>
                  <a:lnTo>
                    <a:pt x="27633" y="46531"/>
                  </a:lnTo>
                  <a:lnTo>
                    <a:pt x="27524" y="46275"/>
                  </a:lnTo>
                  <a:lnTo>
                    <a:pt x="27487" y="45982"/>
                  </a:lnTo>
                  <a:lnTo>
                    <a:pt x="27451" y="45690"/>
                  </a:lnTo>
                  <a:lnTo>
                    <a:pt x="27451" y="45397"/>
                  </a:lnTo>
                  <a:lnTo>
                    <a:pt x="27487" y="45105"/>
                  </a:lnTo>
                  <a:lnTo>
                    <a:pt x="27487" y="45105"/>
                  </a:lnTo>
                  <a:lnTo>
                    <a:pt x="27670" y="44082"/>
                  </a:lnTo>
                  <a:lnTo>
                    <a:pt x="27780" y="43570"/>
                  </a:lnTo>
                  <a:lnTo>
                    <a:pt x="27853" y="43058"/>
                  </a:lnTo>
                  <a:lnTo>
                    <a:pt x="27853" y="43058"/>
                  </a:lnTo>
                  <a:lnTo>
                    <a:pt x="27889" y="42839"/>
                  </a:lnTo>
                  <a:lnTo>
                    <a:pt x="27926" y="42656"/>
                  </a:lnTo>
                  <a:lnTo>
                    <a:pt x="27999" y="42510"/>
                  </a:lnTo>
                  <a:lnTo>
                    <a:pt x="28072" y="42364"/>
                  </a:lnTo>
                  <a:lnTo>
                    <a:pt x="28182" y="42217"/>
                  </a:lnTo>
                  <a:lnTo>
                    <a:pt x="28328" y="42108"/>
                  </a:lnTo>
                  <a:lnTo>
                    <a:pt x="28620" y="41925"/>
                  </a:lnTo>
                  <a:lnTo>
                    <a:pt x="28620" y="41925"/>
                  </a:lnTo>
                  <a:lnTo>
                    <a:pt x="29022" y="41706"/>
                  </a:lnTo>
                  <a:lnTo>
                    <a:pt x="29424" y="41523"/>
                  </a:lnTo>
                  <a:lnTo>
                    <a:pt x="29863" y="41413"/>
                  </a:lnTo>
                  <a:lnTo>
                    <a:pt x="30265" y="41377"/>
                  </a:lnTo>
                  <a:lnTo>
                    <a:pt x="30265" y="41377"/>
                  </a:lnTo>
                  <a:lnTo>
                    <a:pt x="30521" y="41413"/>
                  </a:lnTo>
                  <a:lnTo>
                    <a:pt x="30740" y="41450"/>
                  </a:lnTo>
                  <a:lnTo>
                    <a:pt x="30996" y="41486"/>
                  </a:lnTo>
                  <a:lnTo>
                    <a:pt x="31252" y="41596"/>
                  </a:lnTo>
                  <a:lnTo>
                    <a:pt x="31252" y="41596"/>
                  </a:lnTo>
                  <a:lnTo>
                    <a:pt x="31398" y="41669"/>
                  </a:lnTo>
                  <a:lnTo>
                    <a:pt x="31544" y="41669"/>
                  </a:lnTo>
                  <a:lnTo>
                    <a:pt x="31544" y="41669"/>
                  </a:lnTo>
                  <a:lnTo>
                    <a:pt x="31727" y="41633"/>
                  </a:lnTo>
                  <a:lnTo>
                    <a:pt x="31873" y="41559"/>
                  </a:lnTo>
                  <a:lnTo>
                    <a:pt x="31983" y="41413"/>
                  </a:lnTo>
                  <a:lnTo>
                    <a:pt x="32093" y="41231"/>
                  </a:lnTo>
                  <a:lnTo>
                    <a:pt x="32093" y="41231"/>
                  </a:lnTo>
                  <a:lnTo>
                    <a:pt x="32129" y="41157"/>
                  </a:lnTo>
                  <a:lnTo>
                    <a:pt x="32202" y="41084"/>
                  </a:lnTo>
                  <a:lnTo>
                    <a:pt x="32312" y="41011"/>
                  </a:lnTo>
                  <a:lnTo>
                    <a:pt x="32385" y="41011"/>
                  </a:lnTo>
                  <a:lnTo>
                    <a:pt x="32385" y="41011"/>
                  </a:lnTo>
                  <a:lnTo>
                    <a:pt x="32385" y="41011"/>
                  </a:lnTo>
                  <a:lnTo>
                    <a:pt x="32385" y="41011"/>
                  </a:lnTo>
                  <a:lnTo>
                    <a:pt x="32422" y="41011"/>
                  </a:lnTo>
                  <a:lnTo>
                    <a:pt x="32422" y="41011"/>
                  </a:lnTo>
                  <a:lnTo>
                    <a:pt x="32824" y="40975"/>
                  </a:lnTo>
                  <a:lnTo>
                    <a:pt x="32824" y="40975"/>
                  </a:lnTo>
                  <a:lnTo>
                    <a:pt x="33226" y="40975"/>
                  </a:lnTo>
                  <a:lnTo>
                    <a:pt x="33226" y="40975"/>
                  </a:lnTo>
                  <a:lnTo>
                    <a:pt x="33445" y="40975"/>
                  </a:lnTo>
                  <a:lnTo>
                    <a:pt x="33664" y="41011"/>
                  </a:lnTo>
                  <a:lnTo>
                    <a:pt x="33884" y="41084"/>
                  </a:lnTo>
                  <a:lnTo>
                    <a:pt x="34103" y="41194"/>
                  </a:lnTo>
                  <a:lnTo>
                    <a:pt x="34103" y="41194"/>
                  </a:lnTo>
                  <a:lnTo>
                    <a:pt x="34213" y="41231"/>
                  </a:lnTo>
                  <a:lnTo>
                    <a:pt x="34322" y="41267"/>
                  </a:lnTo>
                  <a:lnTo>
                    <a:pt x="34578" y="41267"/>
                  </a:lnTo>
                  <a:lnTo>
                    <a:pt x="34578" y="41267"/>
                  </a:lnTo>
                  <a:lnTo>
                    <a:pt x="34907" y="41340"/>
                  </a:lnTo>
                  <a:lnTo>
                    <a:pt x="35017" y="41413"/>
                  </a:lnTo>
                  <a:lnTo>
                    <a:pt x="35126" y="41486"/>
                  </a:lnTo>
                  <a:lnTo>
                    <a:pt x="35200" y="41596"/>
                  </a:lnTo>
                  <a:lnTo>
                    <a:pt x="35273" y="41706"/>
                  </a:lnTo>
                  <a:lnTo>
                    <a:pt x="35309" y="41852"/>
                  </a:lnTo>
                  <a:lnTo>
                    <a:pt x="35309" y="42035"/>
                  </a:lnTo>
                  <a:lnTo>
                    <a:pt x="35309" y="42035"/>
                  </a:lnTo>
                  <a:lnTo>
                    <a:pt x="35309" y="42254"/>
                  </a:lnTo>
                  <a:lnTo>
                    <a:pt x="35309" y="42473"/>
                  </a:lnTo>
                  <a:lnTo>
                    <a:pt x="35382" y="42693"/>
                  </a:lnTo>
                  <a:lnTo>
                    <a:pt x="35455" y="42875"/>
                  </a:lnTo>
                  <a:lnTo>
                    <a:pt x="35638" y="43277"/>
                  </a:lnTo>
                  <a:lnTo>
                    <a:pt x="35821" y="43643"/>
                  </a:lnTo>
                  <a:lnTo>
                    <a:pt x="35821" y="43643"/>
                  </a:lnTo>
                  <a:lnTo>
                    <a:pt x="35931" y="43753"/>
                  </a:lnTo>
                  <a:lnTo>
                    <a:pt x="36004" y="43826"/>
                  </a:lnTo>
                  <a:lnTo>
                    <a:pt x="36113" y="43899"/>
                  </a:lnTo>
                  <a:lnTo>
                    <a:pt x="36223" y="43935"/>
                  </a:lnTo>
                  <a:lnTo>
                    <a:pt x="36223" y="43935"/>
                  </a:lnTo>
                  <a:lnTo>
                    <a:pt x="36260" y="43935"/>
                  </a:lnTo>
                  <a:lnTo>
                    <a:pt x="36260" y="43935"/>
                  </a:lnTo>
                  <a:lnTo>
                    <a:pt x="36369" y="43862"/>
                  </a:lnTo>
                  <a:lnTo>
                    <a:pt x="36515" y="43753"/>
                  </a:lnTo>
                  <a:lnTo>
                    <a:pt x="36589" y="43606"/>
                  </a:lnTo>
                  <a:lnTo>
                    <a:pt x="36625" y="43497"/>
                  </a:lnTo>
                  <a:lnTo>
                    <a:pt x="36625" y="43497"/>
                  </a:lnTo>
                  <a:lnTo>
                    <a:pt x="36625" y="43131"/>
                  </a:lnTo>
                  <a:lnTo>
                    <a:pt x="36589" y="42766"/>
                  </a:lnTo>
                  <a:lnTo>
                    <a:pt x="36515" y="42035"/>
                  </a:lnTo>
                  <a:lnTo>
                    <a:pt x="36515" y="42035"/>
                  </a:lnTo>
                  <a:lnTo>
                    <a:pt x="36442" y="41340"/>
                  </a:lnTo>
                  <a:lnTo>
                    <a:pt x="36406" y="40975"/>
                  </a:lnTo>
                  <a:lnTo>
                    <a:pt x="36406" y="40609"/>
                  </a:lnTo>
                  <a:lnTo>
                    <a:pt x="36406" y="40609"/>
                  </a:lnTo>
                  <a:lnTo>
                    <a:pt x="36442" y="40390"/>
                  </a:lnTo>
                  <a:lnTo>
                    <a:pt x="36552" y="40207"/>
                  </a:lnTo>
                  <a:lnTo>
                    <a:pt x="36698" y="39988"/>
                  </a:lnTo>
                  <a:lnTo>
                    <a:pt x="36844" y="39842"/>
                  </a:lnTo>
                  <a:lnTo>
                    <a:pt x="36844" y="39842"/>
                  </a:lnTo>
                  <a:lnTo>
                    <a:pt x="37758" y="39147"/>
                  </a:lnTo>
                  <a:lnTo>
                    <a:pt x="38233" y="38818"/>
                  </a:lnTo>
                  <a:lnTo>
                    <a:pt x="38745" y="38489"/>
                  </a:lnTo>
                  <a:lnTo>
                    <a:pt x="38745" y="38489"/>
                  </a:lnTo>
                  <a:lnTo>
                    <a:pt x="38964" y="38380"/>
                  </a:lnTo>
                  <a:lnTo>
                    <a:pt x="39147" y="38233"/>
                  </a:lnTo>
                  <a:lnTo>
                    <a:pt x="39293" y="38051"/>
                  </a:lnTo>
                  <a:lnTo>
                    <a:pt x="39440" y="37868"/>
                  </a:lnTo>
                  <a:lnTo>
                    <a:pt x="39513" y="37685"/>
                  </a:lnTo>
                  <a:lnTo>
                    <a:pt x="39586" y="37466"/>
                  </a:lnTo>
                  <a:lnTo>
                    <a:pt x="39586" y="37246"/>
                  </a:lnTo>
                  <a:lnTo>
                    <a:pt x="39586" y="36991"/>
                  </a:lnTo>
                  <a:lnTo>
                    <a:pt x="39586" y="36991"/>
                  </a:lnTo>
                  <a:lnTo>
                    <a:pt x="39586" y="36735"/>
                  </a:lnTo>
                  <a:lnTo>
                    <a:pt x="39622" y="36625"/>
                  </a:lnTo>
                  <a:lnTo>
                    <a:pt x="39695" y="36552"/>
                  </a:lnTo>
                  <a:lnTo>
                    <a:pt x="39695" y="36552"/>
                  </a:lnTo>
                  <a:lnTo>
                    <a:pt x="39878" y="36369"/>
                  </a:lnTo>
                  <a:lnTo>
                    <a:pt x="39988" y="36186"/>
                  </a:lnTo>
                  <a:lnTo>
                    <a:pt x="40244" y="35784"/>
                  </a:lnTo>
                  <a:lnTo>
                    <a:pt x="40244" y="35784"/>
                  </a:lnTo>
                  <a:lnTo>
                    <a:pt x="40609" y="35273"/>
                  </a:lnTo>
                  <a:lnTo>
                    <a:pt x="40828" y="34980"/>
                  </a:lnTo>
                  <a:lnTo>
                    <a:pt x="41011" y="34724"/>
                  </a:lnTo>
                  <a:lnTo>
                    <a:pt x="41011" y="34724"/>
                  </a:lnTo>
                  <a:lnTo>
                    <a:pt x="41048" y="34651"/>
                  </a:lnTo>
                  <a:lnTo>
                    <a:pt x="41121" y="34615"/>
                  </a:lnTo>
                  <a:lnTo>
                    <a:pt x="41267" y="34542"/>
                  </a:lnTo>
                  <a:lnTo>
                    <a:pt x="41267" y="34542"/>
                  </a:lnTo>
                  <a:lnTo>
                    <a:pt x="42875" y="33884"/>
                  </a:lnTo>
                  <a:lnTo>
                    <a:pt x="42875" y="33884"/>
                  </a:lnTo>
                  <a:lnTo>
                    <a:pt x="42839" y="33335"/>
                  </a:lnTo>
                  <a:lnTo>
                    <a:pt x="42839" y="33335"/>
                  </a:lnTo>
                  <a:lnTo>
                    <a:pt x="42839" y="33080"/>
                  </a:lnTo>
                  <a:lnTo>
                    <a:pt x="42912" y="32860"/>
                  </a:lnTo>
                  <a:lnTo>
                    <a:pt x="43058" y="32677"/>
                  </a:lnTo>
                  <a:lnTo>
                    <a:pt x="43241" y="32531"/>
                  </a:lnTo>
                  <a:lnTo>
                    <a:pt x="43241" y="32531"/>
                  </a:lnTo>
                  <a:lnTo>
                    <a:pt x="43643" y="32312"/>
                  </a:lnTo>
                  <a:lnTo>
                    <a:pt x="44118" y="32166"/>
                  </a:lnTo>
                  <a:lnTo>
                    <a:pt x="44593" y="32020"/>
                  </a:lnTo>
                  <a:lnTo>
                    <a:pt x="45068" y="31910"/>
                  </a:lnTo>
                  <a:lnTo>
                    <a:pt x="45068" y="31910"/>
                  </a:lnTo>
                  <a:lnTo>
                    <a:pt x="45142" y="32202"/>
                  </a:lnTo>
                  <a:lnTo>
                    <a:pt x="45251" y="32422"/>
                  </a:lnTo>
                  <a:lnTo>
                    <a:pt x="45361" y="32531"/>
                  </a:lnTo>
                  <a:lnTo>
                    <a:pt x="45507" y="32604"/>
                  </a:lnTo>
                  <a:lnTo>
                    <a:pt x="45507" y="32604"/>
                  </a:lnTo>
                  <a:lnTo>
                    <a:pt x="45617" y="32568"/>
                  </a:lnTo>
                  <a:lnTo>
                    <a:pt x="45726" y="32531"/>
                  </a:lnTo>
                  <a:lnTo>
                    <a:pt x="46055" y="32349"/>
                  </a:lnTo>
                  <a:lnTo>
                    <a:pt x="46055" y="32349"/>
                  </a:lnTo>
                  <a:lnTo>
                    <a:pt x="46384" y="32093"/>
                  </a:lnTo>
                  <a:lnTo>
                    <a:pt x="46567" y="32020"/>
                  </a:lnTo>
                  <a:lnTo>
                    <a:pt x="46750" y="31946"/>
                  </a:lnTo>
                  <a:lnTo>
                    <a:pt x="46750" y="31946"/>
                  </a:lnTo>
                  <a:lnTo>
                    <a:pt x="46969" y="31910"/>
                  </a:lnTo>
                  <a:lnTo>
                    <a:pt x="47188" y="31873"/>
                  </a:lnTo>
                  <a:lnTo>
                    <a:pt x="47554" y="31727"/>
                  </a:lnTo>
                  <a:lnTo>
                    <a:pt x="48285" y="31325"/>
                  </a:lnTo>
                  <a:lnTo>
                    <a:pt x="48285" y="31325"/>
                  </a:lnTo>
                  <a:lnTo>
                    <a:pt x="48322" y="31252"/>
                  </a:lnTo>
                  <a:lnTo>
                    <a:pt x="48395" y="31179"/>
                  </a:lnTo>
                  <a:lnTo>
                    <a:pt x="48395" y="31179"/>
                  </a:lnTo>
                  <a:lnTo>
                    <a:pt x="48212" y="30557"/>
                  </a:lnTo>
                  <a:lnTo>
                    <a:pt x="48212" y="30557"/>
                  </a:lnTo>
                  <a:lnTo>
                    <a:pt x="47956" y="30777"/>
                  </a:lnTo>
                  <a:lnTo>
                    <a:pt x="47846" y="30886"/>
                  </a:lnTo>
                  <a:lnTo>
                    <a:pt x="47737" y="30960"/>
                  </a:lnTo>
                  <a:lnTo>
                    <a:pt x="47737" y="30960"/>
                  </a:lnTo>
                  <a:lnTo>
                    <a:pt x="47554" y="30996"/>
                  </a:lnTo>
                  <a:lnTo>
                    <a:pt x="47371" y="31033"/>
                  </a:lnTo>
                  <a:lnTo>
                    <a:pt x="47371" y="31033"/>
                  </a:lnTo>
                  <a:lnTo>
                    <a:pt x="47225" y="30996"/>
                  </a:lnTo>
                  <a:lnTo>
                    <a:pt x="47225" y="30996"/>
                  </a:lnTo>
                  <a:lnTo>
                    <a:pt x="47079" y="30923"/>
                  </a:lnTo>
                  <a:lnTo>
                    <a:pt x="46933" y="30850"/>
                  </a:lnTo>
                  <a:lnTo>
                    <a:pt x="46640" y="30704"/>
                  </a:lnTo>
                  <a:lnTo>
                    <a:pt x="46640" y="30704"/>
                  </a:lnTo>
                  <a:lnTo>
                    <a:pt x="46457" y="30594"/>
                  </a:lnTo>
                  <a:lnTo>
                    <a:pt x="46311" y="30448"/>
                  </a:lnTo>
                  <a:lnTo>
                    <a:pt x="46275" y="30375"/>
                  </a:lnTo>
                  <a:lnTo>
                    <a:pt x="46238" y="30265"/>
                  </a:lnTo>
                  <a:lnTo>
                    <a:pt x="46238" y="30192"/>
                  </a:lnTo>
                  <a:lnTo>
                    <a:pt x="46275" y="30046"/>
                  </a:lnTo>
                  <a:lnTo>
                    <a:pt x="46275" y="30046"/>
                  </a:lnTo>
                  <a:lnTo>
                    <a:pt x="46348" y="29753"/>
                  </a:lnTo>
                  <a:lnTo>
                    <a:pt x="46421" y="29607"/>
                  </a:lnTo>
                  <a:lnTo>
                    <a:pt x="46494" y="29497"/>
                  </a:lnTo>
                  <a:lnTo>
                    <a:pt x="46494" y="29497"/>
                  </a:lnTo>
                  <a:lnTo>
                    <a:pt x="46567" y="29315"/>
                  </a:lnTo>
                  <a:lnTo>
                    <a:pt x="46567" y="29205"/>
                  </a:lnTo>
                  <a:lnTo>
                    <a:pt x="46567" y="29132"/>
                  </a:lnTo>
                  <a:lnTo>
                    <a:pt x="46457" y="29022"/>
                  </a:lnTo>
                  <a:lnTo>
                    <a:pt x="46311" y="28949"/>
                  </a:lnTo>
                  <a:lnTo>
                    <a:pt x="46311" y="28949"/>
                  </a:lnTo>
                  <a:lnTo>
                    <a:pt x="46092" y="28913"/>
                  </a:lnTo>
                  <a:lnTo>
                    <a:pt x="45836" y="28876"/>
                  </a:lnTo>
                  <a:lnTo>
                    <a:pt x="45836" y="28876"/>
                  </a:lnTo>
                  <a:lnTo>
                    <a:pt x="45690" y="28913"/>
                  </a:lnTo>
                  <a:lnTo>
                    <a:pt x="45690" y="28913"/>
                  </a:lnTo>
                  <a:lnTo>
                    <a:pt x="45324" y="28949"/>
                  </a:lnTo>
                  <a:lnTo>
                    <a:pt x="45324" y="28949"/>
                  </a:lnTo>
                  <a:lnTo>
                    <a:pt x="45178" y="28913"/>
                  </a:lnTo>
                  <a:lnTo>
                    <a:pt x="45032" y="28876"/>
                  </a:lnTo>
                  <a:lnTo>
                    <a:pt x="45032" y="28876"/>
                  </a:lnTo>
                  <a:lnTo>
                    <a:pt x="45690" y="28291"/>
                  </a:lnTo>
                  <a:lnTo>
                    <a:pt x="45690" y="28291"/>
                  </a:lnTo>
                  <a:lnTo>
                    <a:pt x="45873" y="28182"/>
                  </a:lnTo>
                  <a:lnTo>
                    <a:pt x="45946" y="28145"/>
                  </a:lnTo>
                  <a:lnTo>
                    <a:pt x="46019" y="28109"/>
                  </a:lnTo>
                  <a:lnTo>
                    <a:pt x="46019" y="28109"/>
                  </a:lnTo>
                  <a:lnTo>
                    <a:pt x="46055" y="28109"/>
                  </a:lnTo>
                  <a:lnTo>
                    <a:pt x="46055" y="28109"/>
                  </a:lnTo>
                  <a:lnTo>
                    <a:pt x="46202" y="28109"/>
                  </a:lnTo>
                  <a:lnTo>
                    <a:pt x="46202" y="28109"/>
                  </a:lnTo>
                  <a:lnTo>
                    <a:pt x="46421" y="28109"/>
                  </a:lnTo>
                  <a:lnTo>
                    <a:pt x="46421" y="28109"/>
                  </a:lnTo>
                  <a:lnTo>
                    <a:pt x="46677" y="28109"/>
                  </a:lnTo>
                  <a:lnTo>
                    <a:pt x="46677" y="28109"/>
                  </a:lnTo>
                  <a:lnTo>
                    <a:pt x="47225" y="28145"/>
                  </a:lnTo>
                  <a:lnTo>
                    <a:pt x="47773" y="28218"/>
                  </a:lnTo>
                  <a:lnTo>
                    <a:pt x="47773" y="28218"/>
                  </a:lnTo>
                  <a:lnTo>
                    <a:pt x="48066" y="28255"/>
                  </a:lnTo>
                  <a:lnTo>
                    <a:pt x="48285" y="28255"/>
                  </a:lnTo>
                  <a:lnTo>
                    <a:pt x="48285" y="28255"/>
                  </a:lnTo>
                  <a:lnTo>
                    <a:pt x="48650" y="28218"/>
                  </a:lnTo>
                  <a:lnTo>
                    <a:pt x="48979" y="28145"/>
                  </a:lnTo>
                  <a:lnTo>
                    <a:pt x="49272" y="27999"/>
                  </a:lnTo>
                  <a:lnTo>
                    <a:pt x="49564" y="27780"/>
                  </a:lnTo>
                  <a:lnTo>
                    <a:pt x="49564" y="27780"/>
                  </a:lnTo>
                  <a:lnTo>
                    <a:pt x="49820" y="27597"/>
                  </a:lnTo>
                  <a:lnTo>
                    <a:pt x="49930" y="27560"/>
                  </a:lnTo>
                  <a:lnTo>
                    <a:pt x="50076" y="27560"/>
                  </a:lnTo>
                  <a:lnTo>
                    <a:pt x="50076" y="27560"/>
                  </a:lnTo>
                  <a:lnTo>
                    <a:pt x="50222" y="27560"/>
                  </a:lnTo>
                  <a:lnTo>
                    <a:pt x="50368" y="27597"/>
                  </a:lnTo>
                  <a:lnTo>
                    <a:pt x="50368" y="27597"/>
                  </a:lnTo>
                  <a:lnTo>
                    <a:pt x="50186" y="27926"/>
                  </a:lnTo>
                  <a:lnTo>
                    <a:pt x="50003" y="28218"/>
                  </a:lnTo>
                  <a:lnTo>
                    <a:pt x="49601" y="28803"/>
                  </a:lnTo>
                  <a:lnTo>
                    <a:pt x="49381" y="29095"/>
                  </a:lnTo>
                  <a:lnTo>
                    <a:pt x="49235" y="29388"/>
                  </a:lnTo>
                  <a:lnTo>
                    <a:pt x="49089" y="29717"/>
                  </a:lnTo>
                  <a:lnTo>
                    <a:pt x="48979" y="30082"/>
                  </a:lnTo>
                  <a:lnTo>
                    <a:pt x="48979" y="30082"/>
                  </a:lnTo>
                  <a:lnTo>
                    <a:pt x="49747" y="30119"/>
                  </a:lnTo>
                  <a:lnTo>
                    <a:pt x="50076" y="30155"/>
                  </a:lnTo>
                  <a:lnTo>
                    <a:pt x="50405" y="30229"/>
                  </a:lnTo>
                  <a:lnTo>
                    <a:pt x="50405" y="30229"/>
                  </a:lnTo>
                  <a:lnTo>
                    <a:pt x="50661" y="30302"/>
                  </a:lnTo>
                  <a:lnTo>
                    <a:pt x="50953" y="30448"/>
                  </a:lnTo>
                  <a:lnTo>
                    <a:pt x="51209" y="30594"/>
                  </a:lnTo>
                  <a:lnTo>
                    <a:pt x="51501" y="30740"/>
                  </a:lnTo>
                  <a:lnTo>
                    <a:pt x="51501" y="30740"/>
                  </a:lnTo>
                  <a:lnTo>
                    <a:pt x="51611" y="30740"/>
                  </a:lnTo>
                  <a:lnTo>
                    <a:pt x="51611" y="30740"/>
                  </a:lnTo>
                  <a:lnTo>
                    <a:pt x="51794" y="30704"/>
                  </a:lnTo>
                  <a:lnTo>
                    <a:pt x="51940" y="30631"/>
                  </a:lnTo>
                  <a:lnTo>
                    <a:pt x="51940" y="30631"/>
                  </a:lnTo>
                  <a:lnTo>
                    <a:pt x="51977" y="30557"/>
                  </a:lnTo>
                  <a:lnTo>
                    <a:pt x="52013" y="30448"/>
                  </a:lnTo>
                  <a:lnTo>
                    <a:pt x="52050" y="30229"/>
                  </a:lnTo>
                  <a:lnTo>
                    <a:pt x="52050" y="30229"/>
                  </a:lnTo>
                  <a:lnTo>
                    <a:pt x="51940" y="29753"/>
                  </a:lnTo>
                  <a:lnTo>
                    <a:pt x="51830" y="29278"/>
                  </a:lnTo>
                  <a:lnTo>
                    <a:pt x="51830" y="29278"/>
                  </a:lnTo>
                  <a:lnTo>
                    <a:pt x="51794" y="29059"/>
                  </a:lnTo>
                  <a:lnTo>
                    <a:pt x="51721" y="28913"/>
                  </a:lnTo>
                  <a:lnTo>
                    <a:pt x="51611" y="28840"/>
                  </a:lnTo>
                  <a:lnTo>
                    <a:pt x="51465" y="28840"/>
                  </a:lnTo>
                  <a:lnTo>
                    <a:pt x="51465" y="28840"/>
                  </a:lnTo>
                  <a:lnTo>
                    <a:pt x="51282" y="28840"/>
                  </a:lnTo>
                  <a:lnTo>
                    <a:pt x="51282" y="28840"/>
                  </a:lnTo>
                  <a:lnTo>
                    <a:pt x="51246" y="28840"/>
                  </a:lnTo>
                  <a:lnTo>
                    <a:pt x="51246" y="28840"/>
                  </a:lnTo>
                  <a:lnTo>
                    <a:pt x="51099" y="28803"/>
                  </a:lnTo>
                  <a:lnTo>
                    <a:pt x="50990" y="28766"/>
                  </a:lnTo>
                  <a:lnTo>
                    <a:pt x="50880" y="28693"/>
                  </a:lnTo>
                  <a:lnTo>
                    <a:pt x="50807" y="28584"/>
                  </a:lnTo>
                  <a:lnTo>
                    <a:pt x="50734" y="28474"/>
                  </a:lnTo>
                  <a:lnTo>
                    <a:pt x="50697" y="28328"/>
                  </a:lnTo>
                  <a:lnTo>
                    <a:pt x="50697" y="28218"/>
                  </a:lnTo>
                  <a:lnTo>
                    <a:pt x="50770" y="28109"/>
                  </a:lnTo>
                  <a:lnTo>
                    <a:pt x="50770" y="28109"/>
                  </a:lnTo>
                  <a:lnTo>
                    <a:pt x="50880" y="27926"/>
                  </a:lnTo>
                  <a:lnTo>
                    <a:pt x="50953" y="27743"/>
                  </a:lnTo>
                  <a:lnTo>
                    <a:pt x="51026" y="27377"/>
                  </a:lnTo>
                  <a:lnTo>
                    <a:pt x="51099" y="26975"/>
                  </a:lnTo>
                  <a:lnTo>
                    <a:pt x="51136" y="26793"/>
                  </a:lnTo>
                  <a:lnTo>
                    <a:pt x="51209" y="26610"/>
                  </a:lnTo>
                  <a:lnTo>
                    <a:pt x="51209" y="26610"/>
                  </a:lnTo>
                  <a:lnTo>
                    <a:pt x="51282" y="26391"/>
                  </a:lnTo>
                  <a:lnTo>
                    <a:pt x="51246" y="26135"/>
                  </a:lnTo>
                  <a:lnTo>
                    <a:pt x="51136" y="25952"/>
                  </a:lnTo>
                  <a:lnTo>
                    <a:pt x="50953" y="25733"/>
                  </a:lnTo>
                  <a:lnTo>
                    <a:pt x="50953" y="25733"/>
                  </a:lnTo>
                  <a:lnTo>
                    <a:pt x="50770" y="25586"/>
                  </a:lnTo>
                  <a:lnTo>
                    <a:pt x="50697" y="25477"/>
                  </a:lnTo>
                  <a:lnTo>
                    <a:pt x="50661" y="25367"/>
                  </a:lnTo>
                  <a:lnTo>
                    <a:pt x="50661" y="25367"/>
                  </a:lnTo>
                  <a:lnTo>
                    <a:pt x="50588" y="25148"/>
                  </a:lnTo>
                  <a:lnTo>
                    <a:pt x="50478" y="24965"/>
                  </a:lnTo>
                  <a:lnTo>
                    <a:pt x="50295" y="24819"/>
                  </a:lnTo>
                  <a:lnTo>
                    <a:pt x="50113" y="24746"/>
                  </a:lnTo>
                  <a:lnTo>
                    <a:pt x="50113" y="24746"/>
                  </a:lnTo>
                  <a:lnTo>
                    <a:pt x="49930" y="24636"/>
                  </a:lnTo>
                  <a:lnTo>
                    <a:pt x="49747" y="24526"/>
                  </a:lnTo>
                  <a:lnTo>
                    <a:pt x="49491" y="24234"/>
                  </a:lnTo>
                  <a:lnTo>
                    <a:pt x="49235" y="23905"/>
                  </a:lnTo>
                  <a:lnTo>
                    <a:pt x="48979" y="23576"/>
                  </a:lnTo>
                  <a:lnTo>
                    <a:pt x="48979" y="23576"/>
                  </a:lnTo>
                  <a:lnTo>
                    <a:pt x="49126" y="23357"/>
                  </a:lnTo>
                  <a:lnTo>
                    <a:pt x="49162" y="23138"/>
                  </a:lnTo>
                  <a:lnTo>
                    <a:pt x="49199" y="22918"/>
                  </a:lnTo>
                  <a:lnTo>
                    <a:pt x="49162" y="22699"/>
                  </a:lnTo>
                  <a:lnTo>
                    <a:pt x="48979" y="22297"/>
                  </a:lnTo>
                  <a:lnTo>
                    <a:pt x="48833" y="21858"/>
                  </a:lnTo>
                  <a:lnTo>
                    <a:pt x="48833" y="21858"/>
                  </a:lnTo>
                  <a:lnTo>
                    <a:pt x="48797" y="21675"/>
                  </a:lnTo>
                  <a:lnTo>
                    <a:pt x="48760" y="21456"/>
                  </a:lnTo>
                  <a:lnTo>
                    <a:pt x="48687" y="20981"/>
                  </a:lnTo>
                  <a:lnTo>
                    <a:pt x="48650" y="20762"/>
                  </a:lnTo>
                  <a:lnTo>
                    <a:pt x="48541" y="20542"/>
                  </a:lnTo>
                  <a:lnTo>
                    <a:pt x="48431" y="20323"/>
                  </a:lnTo>
                  <a:lnTo>
                    <a:pt x="48212" y="20140"/>
                  </a:lnTo>
                  <a:lnTo>
                    <a:pt x="48212" y="20140"/>
                  </a:lnTo>
                  <a:lnTo>
                    <a:pt x="47993" y="20506"/>
                  </a:lnTo>
                  <a:lnTo>
                    <a:pt x="47773" y="20762"/>
                  </a:lnTo>
                  <a:lnTo>
                    <a:pt x="47773" y="20762"/>
                  </a:lnTo>
                  <a:lnTo>
                    <a:pt x="47408" y="21164"/>
                  </a:lnTo>
                  <a:lnTo>
                    <a:pt x="47042" y="21529"/>
                  </a:lnTo>
                  <a:lnTo>
                    <a:pt x="47042" y="21529"/>
                  </a:lnTo>
                  <a:lnTo>
                    <a:pt x="46896" y="21639"/>
                  </a:lnTo>
                  <a:lnTo>
                    <a:pt x="46750" y="21675"/>
                  </a:lnTo>
                  <a:lnTo>
                    <a:pt x="46750" y="21675"/>
                  </a:lnTo>
                  <a:lnTo>
                    <a:pt x="46640" y="21639"/>
                  </a:lnTo>
                  <a:lnTo>
                    <a:pt x="46530" y="21602"/>
                  </a:lnTo>
                  <a:lnTo>
                    <a:pt x="46421" y="21493"/>
                  </a:lnTo>
                  <a:lnTo>
                    <a:pt x="46311" y="21383"/>
                  </a:lnTo>
                  <a:lnTo>
                    <a:pt x="46311" y="21383"/>
                  </a:lnTo>
                  <a:lnTo>
                    <a:pt x="46202" y="21237"/>
                  </a:lnTo>
                  <a:lnTo>
                    <a:pt x="46128" y="21054"/>
                  </a:lnTo>
                  <a:lnTo>
                    <a:pt x="46055" y="20908"/>
                  </a:lnTo>
                  <a:lnTo>
                    <a:pt x="46055" y="20725"/>
                  </a:lnTo>
                  <a:lnTo>
                    <a:pt x="46055" y="20360"/>
                  </a:lnTo>
                  <a:lnTo>
                    <a:pt x="46165" y="20031"/>
                  </a:lnTo>
                  <a:lnTo>
                    <a:pt x="46165" y="20031"/>
                  </a:lnTo>
                  <a:lnTo>
                    <a:pt x="46348" y="19409"/>
                  </a:lnTo>
                  <a:lnTo>
                    <a:pt x="46348" y="19409"/>
                  </a:lnTo>
                  <a:lnTo>
                    <a:pt x="46128" y="19336"/>
                  </a:lnTo>
                  <a:lnTo>
                    <a:pt x="45946" y="19190"/>
                  </a:lnTo>
                  <a:lnTo>
                    <a:pt x="45763" y="19080"/>
                  </a:lnTo>
                  <a:lnTo>
                    <a:pt x="45617" y="18934"/>
                  </a:lnTo>
                  <a:lnTo>
                    <a:pt x="45361" y="18605"/>
                  </a:lnTo>
                  <a:lnTo>
                    <a:pt x="45178" y="18240"/>
                  </a:lnTo>
                  <a:lnTo>
                    <a:pt x="45178" y="18240"/>
                  </a:lnTo>
                  <a:lnTo>
                    <a:pt x="45068" y="18057"/>
                  </a:lnTo>
                  <a:lnTo>
                    <a:pt x="44922" y="17947"/>
                  </a:lnTo>
                  <a:lnTo>
                    <a:pt x="44776" y="17874"/>
                  </a:lnTo>
                  <a:lnTo>
                    <a:pt x="44557" y="17874"/>
                  </a:lnTo>
                  <a:lnTo>
                    <a:pt x="44557" y="17874"/>
                  </a:lnTo>
                  <a:lnTo>
                    <a:pt x="44155" y="17838"/>
                  </a:lnTo>
                  <a:lnTo>
                    <a:pt x="43935" y="17801"/>
                  </a:lnTo>
                  <a:lnTo>
                    <a:pt x="43753" y="17728"/>
                  </a:lnTo>
                  <a:lnTo>
                    <a:pt x="43753" y="17728"/>
                  </a:lnTo>
                  <a:lnTo>
                    <a:pt x="43497" y="17618"/>
                  </a:lnTo>
                  <a:lnTo>
                    <a:pt x="43277" y="17582"/>
                  </a:lnTo>
                  <a:lnTo>
                    <a:pt x="43277" y="17582"/>
                  </a:lnTo>
                  <a:lnTo>
                    <a:pt x="43095" y="17618"/>
                  </a:lnTo>
                  <a:lnTo>
                    <a:pt x="42912" y="17655"/>
                  </a:lnTo>
                  <a:lnTo>
                    <a:pt x="42912" y="17655"/>
                  </a:lnTo>
                  <a:lnTo>
                    <a:pt x="42656" y="18422"/>
                  </a:lnTo>
                  <a:lnTo>
                    <a:pt x="42583" y="18824"/>
                  </a:lnTo>
                  <a:lnTo>
                    <a:pt x="42546" y="19190"/>
                  </a:lnTo>
                  <a:lnTo>
                    <a:pt x="42546" y="19190"/>
                  </a:lnTo>
                  <a:lnTo>
                    <a:pt x="42510" y="19592"/>
                  </a:lnTo>
                  <a:lnTo>
                    <a:pt x="42400" y="19958"/>
                  </a:lnTo>
                  <a:lnTo>
                    <a:pt x="42217" y="20286"/>
                  </a:lnTo>
                  <a:lnTo>
                    <a:pt x="41962" y="20579"/>
                  </a:lnTo>
                  <a:lnTo>
                    <a:pt x="41962" y="20579"/>
                  </a:lnTo>
                  <a:lnTo>
                    <a:pt x="41815" y="20762"/>
                  </a:lnTo>
                  <a:lnTo>
                    <a:pt x="41669" y="20981"/>
                  </a:lnTo>
                  <a:lnTo>
                    <a:pt x="41669" y="20981"/>
                  </a:lnTo>
                  <a:lnTo>
                    <a:pt x="41852" y="21456"/>
                  </a:lnTo>
                  <a:lnTo>
                    <a:pt x="42035" y="21931"/>
                  </a:lnTo>
                  <a:lnTo>
                    <a:pt x="42035" y="21931"/>
                  </a:lnTo>
                  <a:lnTo>
                    <a:pt x="42071" y="22224"/>
                  </a:lnTo>
                  <a:lnTo>
                    <a:pt x="42108" y="22516"/>
                  </a:lnTo>
                  <a:lnTo>
                    <a:pt x="42071" y="22772"/>
                  </a:lnTo>
                  <a:lnTo>
                    <a:pt x="41998" y="22991"/>
                  </a:lnTo>
                  <a:lnTo>
                    <a:pt x="41888" y="23174"/>
                  </a:lnTo>
                  <a:lnTo>
                    <a:pt x="41742" y="23393"/>
                  </a:lnTo>
                  <a:lnTo>
                    <a:pt x="41523" y="23540"/>
                  </a:lnTo>
                  <a:lnTo>
                    <a:pt x="41231" y="23722"/>
                  </a:lnTo>
                  <a:lnTo>
                    <a:pt x="41231" y="23722"/>
                  </a:lnTo>
                  <a:lnTo>
                    <a:pt x="40975" y="23869"/>
                  </a:lnTo>
                  <a:lnTo>
                    <a:pt x="40828" y="23942"/>
                  </a:lnTo>
                  <a:lnTo>
                    <a:pt x="40682" y="24015"/>
                  </a:lnTo>
                  <a:lnTo>
                    <a:pt x="40682" y="24015"/>
                  </a:lnTo>
                  <a:lnTo>
                    <a:pt x="40463" y="24088"/>
                  </a:lnTo>
                  <a:lnTo>
                    <a:pt x="40390" y="24161"/>
                  </a:lnTo>
                  <a:lnTo>
                    <a:pt x="40317" y="24234"/>
                  </a:lnTo>
                  <a:lnTo>
                    <a:pt x="40244" y="24453"/>
                  </a:lnTo>
                  <a:lnTo>
                    <a:pt x="40207" y="24673"/>
                  </a:lnTo>
                  <a:lnTo>
                    <a:pt x="40207" y="24673"/>
                  </a:lnTo>
                  <a:lnTo>
                    <a:pt x="40171" y="25952"/>
                  </a:lnTo>
                  <a:lnTo>
                    <a:pt x="40171" y="25952"/>
                  </a:lnTo>
                  <a:lnTo>
                    <a:pt x="40134" y="26281"/>
                  </a:lnTo>
                  <a:lnTo>
                    <a:pt x="40097" y="26391"/>
                  </a:lnTo>
                  <a:lnTo>
                    <a:pt x="40024" y="26500"/>
                  </a:lnTo>
                  <a:lnTo>
                    <a:pt x="39915" y="26573"/>
                  </a:lnTo>
                  <a:lnTo>
                    <a:pt x="39768" y="26610"/>
                  </a:lnTo>
                  <a:lnTo>
                    <a:pt x="39366" y="26683"/>
                  </a:lnTo>
                  <a:lnTo>
                    <a:pt x="39366" y="26683"/>
                  </a:lnTo>
                  <a:lnTo>
                    <a:pt x="38891" y="25733"/>
                  </a:lnTo>
                  <a:lnTo>
                    <a:pt x="38928" y="25733"/>
                  </a:lnTo>
                  <a:lnTo>
                    <a:pt x="38928" y="25733"/>
                  </a:lnTo>
                  <a:lnTo>
                    <a:pt x="38891" y="25733"/>
                  </a:lnTo>
                  <a:lnTo>
                    <a:pt x="38891" y="25733"/>
                  </a:lnTo>
                  <a:lnTo>
                    <a:pt x="38928" y="25733"/>
                  </a:lnTo>
                  <a:lnTo>
                    <a:pt x="38928" y="25733"/>
                  </a:lnTo>
                  <a:lnTo>
                    <a:pt x="38891" y="25440"/>
                  </a:lnTo>
                  <a:lnTo>
                    <a:pt x="38891" y="25148"/>
                  </a:lnTo>
                  <a:lnTo>
                    <a:pt x="38891" y="25148"/>
                  </a:lnTo>
                  <a:lnTo>
                    <a:pt x="39001" y="24526"/>
                  </a:lnTo>
                  <a:lnTo>
                    <a:pt x="39111" y="23942"/>
                  </a:lnTo>
                  <a:lnTo>
                    <a:pt x="39111" y="23942"/>
                  </a:lnTo>
                  <a:lnTo>
                    <a:pt x="38380" y="23576"/>
                  </a:lnTo>
                  <a:lnTo>
                    <a:pt x="37685" y="23247"/>
                  </a:lnTo>
                  <a:lnTo>
                    <a:pt x="37685" y="23247"/>
                  </a:lnTo>
                  <a:lnTo>
                    <a:pt x="37502" y="23138"/>
                  </a:lnTo>
                  <a:lnTo>
                    <a:pt x="37356" y="23028"/>
                  </a:lnTo>
                  <a:lnTo>
                    <a:pt x="37064" y="22772"/>
                  </a:lnTo>
                  <a:lnTo>
                    <a:pt x="36808" y="22480"/>
                  </a:lnTo>
                  <a:lnTo>
                    <a:pt x="36515" y="22187"/>
                  </a:lnTo>
                  <a:lnTo>
                    <a:pt x="36515" y="22187"/>
                  </a:lnTo>
                  <a:lnTo>
                    <a:pt x="36369" y="22041"/>
                  </a:lnTo>
                  <a:lnTo>
                    <a:pt x="36186" y="21931"/>
                  </a:lnTo>
                  <a:lnTo>
                    <a:pt x="36186" y="21931"/>
                  </a:lnTo>
                  <a:lnTo>
                    <a:pt x="35017" y="21493"/>
                  </a:lnTo>
                  <a:lnTo>
                    <a:pt x="35017" y="21493"/>
                  </a:lnTo>
                  <a:lnTo>
                    <a:pt x="34944" y="20725"/>
                  </a:lnTo>
                  <a:lnTo>
                    <a:pt x="34944" y="20725"/>
                  </a:lnTo>
                  <a:lnTo>
                    <a:pt x="34944" y="20469"/>
                  </a:lnTo>
                  <a:lnTo>
                    <a:pt x="34907" y="20396"/>
                  </a:lnTo>
                  <a:lnTo>
                    <a:pt x="34871" y="20323"/>
                  </a:lnTo>
                  <a:lnTo>
                    <a:pt x="34871" y="20323"/>
                  </a:lnTo>
                  <a:lnTo>
                    <a:pt x="34688" y="20140"/>
                  </a:lnTo>
                  <a:lnTo>
                    <a:pt x="34578" y="19994"/>
                  </a:lnTo>
                  <a:lnTo>
                    <a:pt x="34505" y="19811"/>
                  </a:lnTo>
                  <a:lnTo>
                    <a:pt x="34505" y="19629"/>
                  </a:lnTo>
                  <a:lnTo>
                    <a:pt x="34542" y="19446"/>
                  </a:lnTo>
                  <a:lnTo>
                    <a:pt x="34615" y="19263"/>
                  </a:lnTo>
                  <a:lnTo>
                    <a:pt x="34797" y="18934"/>
                  </a:lnTo>
                  <a:lnTo>
                    <a:pt x="34797" y="18934"/>
                  </a:lnTo>
                  <a:lnTo>
                    <a:pt x="35053" y="18532"/>
                  </a:lnTo>
                  <a:lnTo>
                    <a:pt x="35309" y="18130"/>
                  </a:lnTo>
                  <a:lnTo>
                    <a:pt x="35638" y="17764"/>
                  </a:lnTo>
                  <a:lnTo>
                    <a:pt x="35967" y="17399"/>
                  </a:lnTo>
                  <a:lnTo>
                    <a:pt x="35967" y="17399"/>
                  </a:lnTo>
                  <a:lnTo>
                    <a:pt x="36186" y="17216"/>
                  </a:lnTo>
                  <a:lnTo>
                    <a:pt x="36406" y="17033"/>
                  </a:lnTo>
                  <a:lnTo>
                    <a:pt x="36917" y="16704"/>
                  </a:lnTo>
                  <a:lnTo>
                    <a:pt x="37393" y="16375"/>
                  </a:lnTo>
                  <a:lnTo>
                    <a:pt x="37612" y="16156"/>
                  </a:lnTo>
                  <a:lnTo>
                    <a:pt x="37795" y="15937"/>
                  </a:lnTo>
                  <a:lnTo>
                    <a:pt x="37795" y="15937"/>
                  </a:lnTo>
                  <a:lnTo>
                    <a:pt x="37941" y="15827"/>
                  </a:lnTo>
                  <a:lnTo>
                    <a:pt x="38087" y="15718"/>
                  </a:lnTo>
                  <a:lnTo>
                    <a:pt x="38306" y="15681"/>
                  </a:lnTo>
                  <a:lnTo>
                    <a:pt x="38489" y="15644"/>
                  </a:lnTo>
                  <a:lnTo>
                    <a:pt x="38489" y="15644"/>
                  </a:lnTo>
                  <a:lnTo>
                    <a:pt x="38745" y="15608"/>
                  </a:lnTo>
                  <a:lnTo>
                    <a:pt x="39001" y="15498"/>
                  </a:lnTo>
                  <a:lnTo>
                    <a:pt x="39184" y="15389"/>
                  </a:lnTo>
                  <a:lnTo>
                    <a:pt x="39403" y="15206"/>
                  </a:lnTo>
                  <a:lnTo>
                    <a:pt x="39403" y="15206"/>
                  </a:lnTo>
                  <a:lnTo>
                    <a:pt x="39513" y="15133"/>
                  </a:lnTo>
                  <a:lnTo>
                    <a:pt x="39622" y="15060"/>
                  </a:lnTo>
                  <a:lnTo>
                    <a:pt x="39878" y="14950"/>
                  </a:lnTo>
                  <a:lnTo>
                    <a:pt x="39878" y="14950"/>
                  </a:lnTo>
                  <a:lnTo>
                    <a:pt x="39842" y="15279"/>
                  </a:lnTo>
                  <a:lnTo>
                    <a:pt x="39768" y="15425"/>
                  </a:lnTo>
                  <a:lnTo>
                    <a:pt x="39732" y="15571"/>
                  </a:lnTo>
                  <a:lnTo>
                    <a:pt x="39732" y="15571"/>
                  </a:lnTo>
                  <a:lnTo>
                    <a:pt x="39622" y="15754"/>
                  </a:lnTo>
                  <a:lnTo>
                    <a:pt x="39622" y="15937"/>
                  </a:lnTo>
                  <a:lnTo>
                    <a:pt x="39659" y="16083"/>
                  </a:lnTo>
                  <a:lnTo>
                    <a:pt x="39805" y="16229"/>
                  </a:lnTo>
                  <a:lnTo>
                    <a:pt x="39805" y="16229"/>
                  </a:lnTo>
                  <a:lnTo>
                    <a:pt x="39915" y="16412"/>
                  </a:lnTo>
                  <a:lnTo>
                    <a:pt x="40061" y="16631"/>
                  </a:lnTo>
                  <a:lnTo>
                    <a:pt x="40061" y="16631"/>
                  </a:lnTo>
                  <a:lnTo>
                    <a:pt x="40390" y="16449"/>
                  </a:lnTo>
                  <a:lnTo>
                    <a:pt x="40682" y="16266"/>
                  </a:lnTo>
                  <a:lnTo>
                    <a:pt x="40682" y="16266"/>
                  </a:lnTo>
                  <a:lnTo>
                    <a:pt x="40865" y="16120"/>
                  </a:lnTo>
                  <a:lnTo>
                    <a:pt x="40975" y="16083"/>
                  </a:lnTo>
                  <a:lnTo>
                    <a:pt x="41048" y="16083"/>
                  </a:lnTo>
                  <a:lnTo>
                    <a:pt x="41048" y="16083"/>
                  </a:lnTo>
                  <a:lnTo>
                    <a:pt x="41121" y="16083"/>
                  </a:lnTo>
                  <a:lnTo>
                    <a:pt x="41231" y="16120"/>
                  </a:lnTo>
                  <a:lnTo>
                    <a:pt x="41377" y="16266"/>
                  </a:lnTo>
                  <a:lnTo>
                    <a:pt x="41377" y="16266"/>
                  </a:lnTo>
                  <a:lnTo>
                    <a:pt x="41486" y="16339"/>
                  </a:lnTo>
                  <a:lnTo>
                    <a:pt x="41596" y="16412"/>
                  </a:lnTo>
                  <a:lnTo>
                    <a:pt x="41706" y="16449"/>
                  </a:lnTo>
                  <a:lnTo>
                    <a:pt x="41815" y="16449"/>
                  </a:lnTo>
                  <a:lnTo>
                    <a:pt x="41815" y="16449"/>
                  </a:lnTo>
                  <a:lnTo>
                    <a:pt x="41998" y="16412"/>
                  </a:lnTo>
                  <a:lnTo>
                    <a:pt x="42217" y="16302"/>
                  </a:lnTo>
                  <a:lnTo>
                    <a:pt x="42217" y="16302"/>
                  </a:lnTo>
                  <a:lnTo>
                    <a:pt x="42108" y="15900"/>
                  </a:lnTo>
                  <a:lnTo>
                    <a:pt x="42108" y="15900"/>
                  </a:lnTo>
                  <a:lnTo>
                    <a:pt x="41962" y="15644"/>
                  </a:lnTo>
                  <a:lnTo>
                    <a:pt x="41815" y="15352"/>
                  </a:lnTo>
                  <a:lnTo>
                    <a:pt x="41450" y="14877"/>
                  </a:lnTo>
                  <a:lnTo>
                    <a:pt x="41084" y="14365"/>
                  </a:lnTo>
                  <a:lnTo>
                    <a:pt x="40938" y="14109"/>
                  </a:lnTo>
                  <a:lnTo>
                    <a:pt x="40828" y="13817"/>
                  </a:lnTo>
                  <a:lnTo>
                    <a:pt x="40828" y="13817"/>
                  </a:lnTo>
                  <a:lnTo>
                    <a:pt x="40828" y="13634"/>
                  </a:lnTo>
                  <a:lnTo>
                    <a:pt x="40828" y="13269"/>
                  </a:lnTo>
                  <a:lnTo>
                    <a:pt x="40828" y="13269"/>
                  </a:lnTo>
                  <a:lnTo>
                    <a:pt x="41048" y="13451"/>
                  </a:lnTo>
                  <a:lnTo>
                    <a:pt x="41231" y="13598"/>
                  </a:lnTo>
                  <a:lnTo>
                    <a:pt x="41413" y="13671"/>
                  </a:lnTo>
                  <a:lnTo>
                    <a:pt x="41633" y="13707"/>
                  </a:lnTo>
                  <a:lnTo>
                    <a:pt x="41633" y="13707"/>
                  </a:lnTo>
                  <a:lnTo>
                    <a:pt x="41852" y="13671"/>
                  </a:lnTo>
                  <a:lnTo>
                    <a:pt x="42071" y="13598"/>
                  </a:lnTo>
                  <a:lnTo>
                    <a:pt x="42510" y="13378"/>
                  </a:lnTo>
                  <a:lnTo>
                    <a:pt x="42510" y="13378"/>
                  </a:lnTo>
                  <a:lnTo>
                    <a:pt x="42729" y="13232"/>
                  </a:lnTo>
                  <a:lnTo>
                    <a:pt x="42912" y="13049"/>
                  </a:lnTo>
                  <a:lnTo>
                    <a:pt x="43022" y="12867"/>
                  </a:lnTo>
                  <a:lnTo>
                    <a:pt x="43131" y="12684"/>
                  </a:lnTo>
                  <a:lnTo>
                    <a:pt x="43168" y="12501"/>
                  </a:lnTo>
                  <a:lnTo>
                    <a:pt x="43168" y="12318"/>
                  </a:lnTo>
                  <a:lnTo>
                    <a:pt x="43168" y="12136"/>
                  </a:lnTo>
                  <a:lnTo>
                    <a:pt x="43131" y="11916"/>
                  </a:lnTo>
                  <a:lnTo>
                    <a:pt x="43131" y="11916"/>
                  </a:lnTo>
                  <a:lnTo>
                    <a:pt x="43533" y="11478"/>
                  </a:lnTo>
                  <a:lnTo>
                    <a:pt x="43679" y="11258"/>
                  </a:lnTo>
                  <a:lnTo>
                    <a:pt x="43753" y="11076"/>
                  </a:lnTo>
                  <a:lnTo>
                    <a:pt x="43753" y="11076"/>
                  </a:lnTo>
                  <a:lnTo>
                    <a:pt x="43753" y="10820"/>
                  </a:lnTo>
                  <a:lnTo>
                    <a:pt x="43716" y="10564"/>
                  </a:lnTo>
                  <a:lnTo>
                    <a:pt x="43570" y="10089"/>
                  </a:lnTo>
                  <a:lnTo>
                    <a:pt x="43570" y="10089"/>
                  </a:lnTo>
                  <a:lnTo>
                    <a:pt x="43679" y="10016"/>
                  </a:lnTo>
                  <a:lnTo>
                    <a:pt x="43789" y="10016"/>
                  </a:lnTo>
                  <a:lnTo>
                    <a:pt x="43789" y="10016"/>
                  </a:lnTo>
                  <a:lnTo>
                    <a:pt x="43899" y="10016"/>
                  </a:lnTo>
                  <a:lnTo>
                    <a:pt x="43972" y="10052"/>
                  </a:lnTo>
                  <a:lnTo>
                    <a:pt x="44155" y="10162"/>
                  </a:lnTo>
                  <a:lnTo>
                    <a:pt x="44155" y="10162"/>
                  </a:lnTo>
                  <a:lnTo>
                    <a:pt x="44337" y="10271"/>
                  </a:lnTo>
                  <a:lnTo>
                    <a:pt x="44447" y="10308"/>
                  </a:lnTo>
                  <a:lnTo>
                    <a:pt x="44520" y="10308"/>
                  </a:lnTo>
                  <a:lnTo>
                    <a:pt x="44520" y="10308"/>
                  </a:lnTo>
                  <a:lnTo>
                    <a:pt x="44593" y="10308"/>
                  </a:lnTo>
                  <a:lnTo>
                    <a:pt x="44593" y="10308"/>
                  </a:lnTo>
                  <a:lnTo>
                    <a:pt x="45105" y="10162"/>
                  </a:lnTo>
                  <a:lnTo>
                    <a:pt x="45653" y="10016"/>
                  </a:lnTo>
                  <a:lnTo>
                    <a:pt x="45653" y="10016"/>
                  </a:lnTo>
                  <a:lnTo>
                    <a:pt x="46092" y="11953"/>
                  </a:lnTo>
                  <a:lnTo>
                    <a:pt x="46092" y="11953"/>
                  </a:lnTo>
                  <a:lnTo>
                    <a:pt x="46092" y="11953"/>
                  </a:lnTo>
                  <a:lnTo>
                    <a:pt x="46092" y="11953"/>
                  </a:lnTo>
                  <a:lnTo>
                    <a:pt x="46348" y="11989"/>
                  </a:lnTo>
                  <a:lnTo>
                    <a:pt x="46567" y="12062"/>
                  </a:lnTo>
                  <a:lnTo>
                    <a:pt x="46713" y="12209"/>
                  </a:lnTo>
                  <a:lnTo>
                    <a:pt x="46859" y="12391"/>
                  </a:lnTo>
                  <a:lnTo>
                    <a:pt x="46859" y="12391"/>
                  </a:lnTo>
                  <a:lnTo>
                    <a:pt x="46896" y="12538"/>
                  </a:lnTo>
                  <a:lnTo>
                    <a:pt x="46933" y="12684"/>
                  </a:lnTo>
                  <a:lnTo>
                    <a:pt x="46933" y="12867"/>
                  </a:lnTo>
                  <a:lnTo>
                    <a:pt x="46896" y="13013"/>
                  </a:lnTo>
                  <a:lnTo>
                    <a:pt x="46750" y="13342"/>
                  </a:lnTo>
                  <a:lnTo>
                    <a:pt x="46567" y="13598"/>
                  </a:lnTo>
                  <a:lnTo>
                    <a:pt x="46567" y="13598"/>
                  </a:lnTo>
                  <a:lnTo>
                    <a:pt x="46275" y="13853"/>
                  </a:lnTo>
                  <a:lnTo>
                    <a:pt x="45946" y="14109"/>
                  </a:lnTo>
                  <a:lnTo>
                    <a:pt x="45799" y="14255"/>
                  </a:lnTo>
                  <a:lnTo>
                    <a:pt x="45690" y="14402"/>
                  </a:lnTo>
                  <a:lnTo>
                    <a:pt x="45653" y="14621"/>
                  </a:lnTo>
                  <a:lnTo>
                    <a:pt x="45653" y="14877"/>
                  </a:lnTo>
                  <a:lnTo>
                    <a:pt x="45653" y="14877"/>
                  </a:lnTo>
                  <a:lnTo>
                    <a:pt x="45251" y="14987"/>
                  </a:lnTo>
                  <a:lnTo>
                    <a:pt x="45032" y="15060"/>
                  </a:lnTo>
                  <a:lnTo>
                    <a:pt x="44849" y="15060"/>
                  </a:lnTo>
                  <a:lnTo>
                    <a:pt x="44849" y="15060"/>
                  </a:lnTo>
                  <a:lnTo>
                    <a:pt x="44630" y="15060"/>
                  </a:lnTo>
                  <a:lnTo>
                    <a:pt x="44411" y="14950"/>
                  </a:lnTo>
                  <a:lnTo>
                    <a:pt x="44411" y="14950"/>
                  </a:lnTo>
                  <a:lnTo>
                    <a:pt x="44301" y="14913"/>
                  </a:lnTo>
                  <a:lnTo>
                    <a:pt x="44228" y="14913"/>
                  </a:lnTo>
                  <a:lnTo>
                    <a:pt x="44228" y="14913"/>
                  </a:lnTo>
                  <a:lnTo>
                    <a:pt x="44082" y="14950"/>
                  </a:lnTo>
                  <a:lnTo>
                    <a:pt x="43935" y="15023"/>
                  </a:lnTo>
                  <a:lnTo>
                    <a:pt x="43826" y="15133"/>
                  </a:lnTo>
                  <a:lnTo>
                    <a:pt x="43716" y="15279"/>
                  </a:lnTo>
                  <a:lnTo>
                    <a:pt x="43716" y="15279"/>
                  </a:lnTo>
                  <a:lnTo>
                    <a:pt x="43679" y="15389"/>
                  </a:lnTo>
                  <a:lnTo>
                    <a:pt x="43643" y="15535"/>
                  </a:lnTo>
                  <a:lnTo>
                    <a:pt x="43643" y="15718"/>
                  </a:lnTo>
                  <a:lnTo>
                    <a:pt x="43716" y="15827"/>
                  </a:lnTo>
                  <a:lnTo>
                    <a:pt x="43716" y="15827"/>
                  </a:lnTo>
                  <a:lnTo>
                    <a:pt x="43753" y="15937"/>
                  </a:lnTo>
                  <a:lnTo>
                    <a:pt x="43862" y="16010"/>
                  </a:lnTo>
                  <a:lnTo>
                    <a:pt x="43935" y="16047"/>
                  </a:lnTo>
                  <a:lnTo>
                    <a:pt x="44045" y="16047"/>
                  </a:lnTo>
                  <a:lnTo>
                    <a:pt x="44045" y="16047"/>
                  </a:lnTo>
                  <a:lnTo>
                    <a:pt x="44374" y="16010"/>
                  </a:lnTo>
                  <a:lnTo>
                    <a:pt x="44374" y="16010"/>
                  </a:lnTo>
                  <a:lnTo>
                    <a:pt x="44776" y="16010"/>
                  </a:lnTo>
                  <a:lnTo>
                    <a:pt x="44776" y="16010"/>
                  </a:lnTo>
                  <a:lnTo>
                    <a:pt x="45032" y="16010"/>
                  </a:lnTo>
                  <a:lnTo>
                    <a:pt x="45215" y="16047"/>
                  </a:lnTo>
                  <a:lnTo>
                    <a:pt x="45397" y="16120"/>
                  </a:lnTo>
                  <a:lnTo>
                    <a:pt x="45544" y="16266"/>
                  </a:lnTo>
                  <a:lnTo>
                    <a:pt x="45690" y="16412"/>
                  </a:lnTo>
                  <a:lnTo>
                    <a:pt x="45799" y="16595"/>
                  </a:lnTo>
                  <a:lnTo>
                    <a:pt x="45909" y="16814"/>
                  </a:lnTo>
                  <a:lnTo>
                    <a:pt x="45982" y="17107"/>
                  </a:lnTo>
                  <a:lnTo>
                    <a:pt x="45982" y="17107"/>
                  </a:lnTo>
                  <a:lnTo>
                    <a:pt x="46019" y="17253"/>
                  </a:lnTo>
                  <a:lnTo>
                    <a:pt x="46055" y="17362"/>
                  </a:lnTo>
                  <a:lnTo>
                    <a:pt x="46055" y="17362"/>
                  </a:lnTo>
                  <a:lnTo>
                    <a:pt x="46202" y="17618"/>
                  </a:lnTo>
                  <a:lnTo>
                    <a:pt x="46311" y="17728"/>
                  </a:lnTo>
                  <a:lnTo>
                    <a:pt x="46384" y="17801"/>
                  </a:lnTo>
                  <a:lnTo>
                    <a:pt x="46384" y="17801"/>
                  </a:lnTo>
                  <a:lnTo>
                    <a:pt x="47152" y="18240"/>
                  </a:lnTo>
                  <a:lnTo>
                    <a:pt x="47919" y="18678"/>
                  </a:lnTo>
                  <a:lnTo>
                    <a:pt x="47919" y="18678"/>
                  </a:lnTo>
                  <a:lnTo>
                    <a:pt x="48066" y="18532"/>
                  </a:lnTo>
                  <a:lnTo>
                    <a:pt x="48102" y="18349"/>
                  </a:lnTo>
                  <a:lnTo>
                    <a:pt x="48102" y="18203"/>
                  </a:lnTo>
                  <a:lnTo>
                    <a:pt x="48066" y="18057"/>
                  </a:lnTo>
                  <a:lnTo>
                    <a:pt x="47956" y="17728"/>
                  </a:lnTo>
                  <a:lnTo>
                    <a:pt x="47883" y="17545"/>
                  </a:lnTo>
                  <a:lnTo>
                    <a:pt x="47846" y="17399"/>
                  </a:lnTo>
                  <a:lnTo>
                    <a:pt x="47846" y="17399"/>
                  </a:lnTo>
                  <a:lnTo>
                    <a:pt x="48833" y="18130"/>
                  </a:lnTo>
                  <a:lnTo>
                    <a:pt x="48833" y="18130"/>
                  </a:lnTo>
                  <a:lnTo>
                    <a:pt x="49053" y="17801"/>
                  </a:lnTo>
                  <a:lnTo>
                    <a:pt x="49126" y="17618"/>
                  </a:lnTo>
                  <a:lnTo>
                    <a:pt x="49199" y="17435"/>
                  </a:lnTo>
                  <a:lnTo>
                    <a:pt x="49235" y="17253"/>
                  </a:lnTo>
                  <a:lnTo>
                    <a:pt x="49272" y="17033"/>
                  </a:lnTo>
                  <a:lnTo>
                    <a:pt x="49235" y="16851"/>
                  </a:lnTo>
                  <a:lnTo>
                    <a:pt x="49199" y="16631"/>
                  </a:lnTo>
                  <a:lnTo>
                    <a:pt x="49199" y="16631"/>
                  </a:lnTo>
                  <a:lnTo>
                    <a:pt x="49016" y="16229"/>
                  </a:lnTo>
                  <a:lnTo>
                    <a:pt x="48760" y="15864"/>
                  </a:lnTo>
                  <a:lnTo>
                    <a:pt x="48760" y="15864"/>
                  </a:lnTo>
                  <a:lnTo>
                    <a:pt x="48614" y="15571"/>
                  </a:lnTo>
                  <a:lnTo>
                    <a:pt x="48577" y="15425"/>
                  </a:lnTo>
                  <a:lnTo>
                    <a:pt x="48577" y="15279"/>
                  </a:lnTo>
                  <a:lnTo>
                    <a:pt x="48577" y="15169"/>
                  </a:lnTo>
                  <a:lnTo>
                    <a:pt x="48650" y="15023"/>
                  </a:lnTo>
                  <a:lnTo>
                    <a:pt x="48833" y="14694"/>
                  </a:lnTo>
                  <a:lnTo>
                    <a:pt x="48833" y="14694"/>
                  </a:lnTo>
                  <a:lnTo>
                    <a:pt x="48943" y="14731"/>
                  </a:lnTo>
                  <a:lnTo>
                    <a:pt x="49053" y="14804"/>
                  </a:lnTo>
                  <a:lnTo>
                    <a:pt x="49199" y="14950"/>
                  </a:lnTo>
                  <a:lnTo>
                    <a:pt x="49308" y="15133"/>
                  </a:lnTo>
                  <a:lnTo>
                    <a:pt x="49381" y="15352"/>
                  </a:lnTo>
                  <a:lnTo>
                    <a:pt x="49455" y="15571"/>
                  </a:lnTo>
                  <a:lnTo>
                    <a:pt x="49564" y="15754"/>
                  </a:lnTo>
                  <a:lnTo>
                    <a:pt x="49710" y="15900"/>
                  </a:lnTo>
                  <a:lnTo>
                    <a:pt x="49820" y="15937"/>
                  </a:lnTo>
                  <a:lnTo>
                    <a:pt x="49930" y="15973"/>
                  </a:lnTo>
                  <a:lnTo>
                    <a:pt x="49930" y="15973"/>
                  </a:lnTo>
                  <a:lnTo>
                    <a:pt x="50441" y="15498"/>
                  </a:lnTo>
                  <a:lnTo>
                    <a:pt x="50441" y="15498"/>
                  </a:lnTo>
                  <a:lnTo>
                    <a:pt x="50953" y="15060"/>
                  </a:lnTo>
                  <a:lnTo>
                    <a:pt x="50953" y="15060"/>
                  </a:lnTo>
                  <a:lnTo>
                    <a:pt x="51136" y="14913"/>
                  </a:lnTo>
                  <a:lnTo>
                    <a:pt x="51246" y="14767"/>
                  </a:lnTo>
                  <a:lnTo>
                    <a:pt x="51282" y="14621"/>
                  </a:lnTo>
                  <a:lnTo>
                    <a:pt x="51319" y="14511"/>
                  </a:lnTo>
                  <a:lnTo>
                    <a:pt x="51282" y="14365"/>
                  </a:lnTo>
                  <a:lnTo>
                    <a:pt x="51209" y="14219"/>
                  </a:lnTo>
                  <a:lnTo>
                    <a:pt x="51063" y="14073"/>
                  </a:lnTo>
                  <a:lnTo>
                    <a:pt x="50917" y="13963"/>
                  </a:lnTo>
                  <a:lnTo>
                    <a:pt x="50917" y="13963"/>
                  </a:lnTo>
                  <a:lnTo>
                    <a:pt x="50770" y="13853"/>
                  </a:lnTo>
                  <a:lnTo>
                    <a:pt x="50624" y="13780"/>
                  </a:lnTo>
                  <a:lnTo>
                    <a:pt x="50478" y="13671"/>
                  </a:lnTo>
                  <a:lnTo>
                    <a:pt x="50441" y="13598"/>
                  </a:lnTo>
                  <a:lnTo>
                    <a:pt x="50405" y="13488"/>
                  </a:lnTo>
                  <a:lnTo>
                    <a:pt x="50405" y="13488"/>
                  </a:lnTo>
                  <a:lnTo>
                    <a:pt x="50368" y="13378"/>
                  </a:lnTo>
                  <a:lnTo>
                    <a:pt x="50259" y="13269"/>
                  </a:lnTo>
                  <a:lnTo>
                    <a:pt x="50076" y="13013"/>
                  </a:lnTo>
                  <a:lnTo>
                    <a:pt x="50076" y="13013"/>
                  </a:lnTo>
                  <a:lnTo>
                    <a:pt x="49235" y="12172"/>
                  </a:lnTo>
                  <a:lnTo>
                    <a:pt x="49235" y="12172"/>
                  </a:lnTo>
                  <a:lnTo>
                    <a:pt x="49857" y="11551"/>
                  </a:lnTo>
                  <a:lnTo>
                    <a:pt x="49857" y="11551"/>
                  </a:lnTo>
                  <a:lnTo>
                    <a:pt x="49893" y="11258"/>
                  </a:lnTo>
                  <a:lnTo>
                    <a:pt x="49893" y="11258"/>
                  </a:lnTo>
                  <a:lnTo>
                    <a:pt x="49893" y="11002"/>
                  </a:lnTo>
                  <a:lnTo>
                    <a:pt x="49893" y="10747"/>
                  </a:lnTo>
                  <a:lnTo>
                    <a:pt x="49893" y="10527"/>
                  </a:lnTo>
                  <a:lnTo>
                    <a:pt x="49820" y="10308"/>
                  </a:lnTo>
                  <a:lnTo>
                    <a:pt x="49710" y="10125"/>
                  </a:lnTo>
                  <a:lnTo>
                    <a:pt x="49601" y="9942"/>
                  </a:lnTo>
                  <a:lnTo>
                    <a:pt x="49418" y="9796"/>
                  </a:lnTo>
                  <a:lnTo>
                    <a:pt x="49199" y="9650"/>
                  </a:lnTo>
                  <a:lnTo>
                    <a:pt x="49199" y="9650"/>
                  </a:lnTo>
                  <a:lnTo>
                    <a:pt x="49089" y="9540"/>
                  </a:lnTo>
                  <a:lnTo>
                    <a:pt x="49016" y="9431"/>
                  </a:lnTo>
                  <a:lnTo>
                    <a:pt x="48906" y="9175"/>
                  </a:lnTo>
                  <a:lnTo>
                    <a:pt x="48906" y="9175"/>
                  </a:lnTo>
                  <a:lnTo>
                    <a:pt x="48833" y="8956"/>
                  </a:lnTo>
                  <a:lnTo>
                    <a:pt x="48724" y="8773"/>
                  </a:lnTo>
                  <a:lnTo>
                    <a:pt x="48541" y="8627"/>
                  </a:lnTo>
                  <a:lnTo>
                    <a:pt x="48322" y="8553"/>
                  </a:lnTo>
                  <a:lnTo>
                    <a:pt x="48322" y="8553"/>
                  </a:lnTo>
                  <a:lnTo>
                    <a:pt x="48175" y="8553"/>
                  </a:lnTo>
                  <a:lnTo>
                    <a:pt x="48066" y="8480"/>
                  </a:lnTo>
                  <a:lnTo>
                    <a:pt x="47993" y="8407"/>
                  </a:lnTo>
                  <a:lnTo>
                    <a:pt x="47919" y="8334"/>
                  </a:lnTo>
                  <a:lnTo>
                    <a:pt x="47846" y="8151"/>
                  </a:lnTo>
                  <a:lnTo>
                    <a:pt x="47810" y="7932"/>
                  </a:lnTo>
                  <a:lnTo>
                    <a:pt x="47810" y="7932"/>
                  </a:lnTo>
                  <a:lnTo>
                    <a:pt x="47773" y="7603"/>
                  </a:lnTo>
                  <a:lnTo>
                    <a:pt x="47737" y="7493"/>
                  </a:lnTo>
                  <a:lnTo>
                    <a:pt x="47664" y="7384"/>
                  </a:lnTo>
                  <a:lnTo>
                    <a:pt x="47664" y="7384"/>
                  </a:lnTo>
                  <a:lnTo>
                    <a:pt x="47554" y="7311"/>
                  </a:lnTo>
                  <a:lnTo>
                    <a:pt x="47517" y="7201"/>
                  </a:lnTo>
                  <a:lnTo>
                    <a:pt x="47517" y="7055"/>
                  </a:lnTo>
                  <a:lnTo>
                    <a:pt x="47517" y="6945"/>
                  </a:lnTo>
                  <a:lnTo>
                    <a:pt x="47517" y="6945"/>
                  </a:lnTo>
                  <a:lnTo>
                    <a:pt x="47554" y="6616"/>
                  </a:lnTo>
                  <a:lnTo>
                    <a:pt x="47554" y="6360"/>
                  </a:lnTo>
                  <a:lnTo>
                    <a:pt x="47517" y="6141"/>
                  </a:lnTo>
                  <a:lnTo>
                    <a:pt x="47408" y="5958"/>
                  </a:lnTo>
                  <a:lnTo>
                    <a:pt x="47298" y="5849"/>
                  </a:lnTo>
                  <a:lnTo>
                    <a:pt x="47115" y="5739"/>
                  </a:lnTo>
                  <a:lnTo>
                    <a:pt x="46896" y="5666"/>
                  </a:lnTo>
                  <a:lnTo>
                    <a:pt x="46640" y="5593"/>
                  </a:lnTo>
                  <a:lnTo>
                    <a:pt x="46640" y="5593"/>
                  </a:lnTo>
                  <a:lnTo>
                    <a:pt x="46055" y="5483"/>
                  </a:lnTo>
                  <a:lnTo>
                    <a:pt x="45763" y="5410"/>
                  </a:lnTo>
                  <a:lnTo>
                    <a:pt x="45470" y="5373"/>
                  </a:lnTo>
                  <a:lnTo>
                    <a:pt x="45470" y="5373"/>
                  </a:lnTo>
                  <a:lnTo>
                    <a:pt x="45142" y="5410"/>
                  </a:lnTo>
                  <a:lnTo>
                    <a:pt x="44995" y="5483"/>
                  </a:lnTo>
                  <a:lnTo>
                    <a:pt x="44813" y="5556"/>
                  </a:lnTo>
                  <a:lnTo>
                    <a:pt x="44813" y="5556"/>
                  </a:lnTo>
                  <a:lnTo>
                    <a:pt x="44776" y="5556"/>
                  </a:lnTo>
                  <a:lnTo>
                    <a:pt x="44776" y="5556"/>
                  </a:lnTo>
                  <a:lnTo>
                    <a:pt x="44520" y="5520"/>
                  </a:lnTo>
                  <a:lnTo>
                    <a:pt x="44520" y="5520"/>
                  </a:lnTo>
                  <a:lnTo>
                    <a:pt x="44484" y="5008"/>
                  </a:lnTo>
                  <a:lnTo>
                    <a:pt x="44484" y="5008"/>
                  </a:lnTo>
                  <a:lnTo>
                    <a:pt x="44228" y="4935"/>
                  </a:lnTo>
                  <a:lnTo>
                    <a:pt x="43935" y="4898"/>
                  </a:lnTo>
                  <a:lnTo>
                    <a:pt x="43935" y="4898"/>
                  </a:lnTo>
                  <a:lnTo>
                    <a:pt x="43606" y="4935"/>
                  </a:lnTo>
                  <a:lnTo>
                    <a:pt x="43314" y="5045"/>
                  </a:lnTo>
                  <a:lnTo>
                    <a:pt x="43022" y="5227"/>
                  </a:lnTo>
                  <a:lnTo>
                    <a:pt x="42729" y="5447"/>
                  </a:lnTo>
                  <a:lnTo>
                    <a:pt x="42729" y="5447"/>
                  </a:lnTo>
                  <a:lnTo>
                    <a:pt x="42400" y="5849"/>
                  </a:lnTo>
                  <a:lnTo>
                    <a:pt x="42071" y="6251"/>
                  </a:lnTo>
                  <a:lnTo>
                    <a:pt x="41742" y="6653"/>
                  </a:lnTo>
                  <a:lnTo>
                    <a:pt x="41486" y="7128"/>
                  </a:lnTo>
                  <a:lnTo>
                    <a:pt x="41486" y="7128"/>
                  </a:lnTo>
                  <a:lnTo>
                    <a:pt x="41377" y="7384"/>
                  </a:lnTo>
                  <a:lnTo>
                    <a:pt x="41340" y="7493"/>
                  </a:lnTo>
                  <a:lnTo>
                    <a:pt x="41377" y="7640"/>
                  </a:lnTo>
                  <a:lnTo>
                    <a:pt x="41377" y="7640"/>
                  </a:lnTo>
                  <a:lnTo>
                    <a:pt x="41413" y="7749"/>
                  </a:lnTo>
                  <a:lnTo>
                    <a:pt x="41486" y="7859"/>
                  </a:lnTo>
                  <a:lnTo>
                    <a:pt x="41669" y="8115"/>
                  </a:lnTo>
                  <a:lnTo>
                    <a:pt x="41669" y="8115"/>
                  </a:lnTo>
                  <a:lnTo>
                    <a:pt x="41523" y="8188"/>
                  </a:lnTo>
                  <a:lnTo>
                    <a:pt x="41413" y="8334"/>
                  </a:lnTo>
                  <a:lnTo>
                    <a:pt x="41340" y="8444"/>
                  </a:lnTo>
                  <a:lnTo>
                    <a:pt x="41304" y="8590"/>
                  </a:lnTo>
                  <a:lnTo>
                    <a:pt x="41304" y="8700"/>
                  </a:lnTo>
                  <a:lnTo>
                    <a:pt x="41377" y="8846"/>
                  </a:lnTo>
                  <a:lnTo>
                    <a:pt x="41450" y="8956"/>
                  </a:lnTo>
                  <a:lnTo>
                    <a:pt x="41596" y="9065"/>
                  </a:lnTo>
                  <a:lnTo>
                    <a:pt x="41596" y="9065"/>
                  </a:lnTo>
                  <a:lnTo>
                    <a:pt x="42510" y="9687"/>
                  </a:lnTo>
                  <a:lnTo>
                    <a:pt x="42510" y="9687"/>
                  </a:lnTo>
                  <a:lnTo>
                    <a:pt x="42327" y="10016"/>
                  </a:lnTo>
                  <a:lnTo>
                    <a:pt x="42254" y="10162"/>
                  </a:lnTo>
                  <a:lnTo>
                    <a:pt x="42254" y="10308"/>
                  </a:lnTo>
                  <a:lnTo>
                    <a:pt x="42254" y="10308"/>
                  </a:lnTo>
                  <a:lnTo>
                    <a:pt x="42217" y="10491"/>
                  </a:lnTo>
                  <a:lnTo>
                    <a:pt x="42144" y="10673"/>
                  </a:lnTo>
                  <a:lnTo>
                    <a:pt x="42071" y="10820"/>
                  </a:lnTo>
                  <a:lnTo>
                    <a:pt x="41962" y="10966"/>
                  </a:lnTo>
                  <a:lnTo>
                    <a:pt x="41706" y="11185"/>
                  </a:lnTo>
                  <a:lnTo>
                    <a:pt x="41450" y="11368"/>
                  </a:lnTo>
                  <a:lnTo>
                    <a:pt x="41450" y="11368"/>
                  </a:lnTo>
                  <a:lnTo>
                    <a:pt x="41231" y="11514"/>
                  </a:lnTo>
                  <a:lnTo>
                    <a:pt x="41121" y="11660"/>
                  </a:lnTo>
                  <a:lnTo>
                    <a:pt x="41011" y="11843"/>
                  </a:lnTo>
                  <a:lnTo>
                    <a:pt x="40938" y="12026"/>
                  </a:lnTo>
                  <a:lnTo>
                    <a:pt x="40938" y="12026"/>
                  </a:lnTo>
                  <a:lnTo>
                    <a:pt x="40646" y="11916"/>
                  </a:lnTo>
                  <a:lnTo>
                    <a:pt x="40536" y="11880"/>
                  </a:lnTo>
                  <a:lnTo>
                    <a:pt x="40500" y="11807"/>
                  </a:lnTo>
                  <a:lnTo>
                    <a:pt x="40463" y="11733"/>
                  </a:lnTo>
                  <a:lnTo>
                    <a:pt x="40500" y="11624"/>
                  </a:lnTo>
                  <a:lnTo>
                    <a:pt x="40609" y="11368"/>
                  </a:lnTo>
                  <a:lnTo>
                    <a:pt x="40609" y="11368"/>
                  </a:lnTo>
                  <a:lnTo>
                    <a:pt x="40719" y="11112"/>
                  </a:lnTo>
                  <a:lnTo>
                    <a:pt x="40755" y="10856"/>
                  </a:lnTo>
                  <a:lnTo>
                    <a:pt x="40755" y="10564"/>
                  </a:lnTo>
                  <a:lnTo>
                    <a:pt x="40682" y="10235"/>
                  </a:lnTo>
                  <a:lnTo>
                    <a:pt x="40682" y="10235"/>
                  </a:lnTo>
                  <a:lnTo>
                    <a:pt x="39951" y="10454"/>
                  </a:lnTo>
                  <a:lnTo>
                    <a:pt x="39951" y="10454"/>
                  </a:lnTo>
                  <a:lnTo>
                    <a:pt x="40171" y="9869"/>
                  </a:lnTo>
                  <a:lnTo>
                    <a:pt x="40171" y="9869"/>
                  </a:lnTo>
                  <a:lnTo>
                    <a:pt x="39988" y="9723"/>
                  </a:lnTo>
                  <a:lnTo>
                    <a:pt x="39988" y="9723"/>
                  </a:lnTo>
                  <a:lnTo>
                    <a:pt x="39732" y="9540"/>
                  </a:lnTo>
                  <a:lnTo>
                    <a:pt x="39659" y="9467"/>
                  </a:lnTo>
                  <a:lnTo>
                    <a:pt x="39659" y="9394"/>
                  </a:lnTo>
                  <a:lnTo>
                    <a:pt x="39659" y="9321"/>
                  </a:lnTo>
                  <a:lnTo>
                    <a:pt x="39695" y="9248"/>
                  </a:lnTo>
                  <a:lnTo>
                    <a:pt x="39915" y="9029"/>
                  </a:lnTo>
                  <a:lnTo>
                    <a:pt x="39915" y="9029"/>
                  </a:lnTo>
                  <a:lnTo>
                    <a:pt x="40061" y="8809"/>
                  </a:lnTo>
                  <a:lnTo>
                    <a:pt x="40097" y="8700"/>
                  </a:lnTo>
                  <a:lnTo>
                    <a:pt x="40134" y="8627"/>
                  </a:lnTo>
                  <a:lnTo>
                    <a:pt x="40134" y="8627"/>
                  </a:lnTo>
                  <a:lnTo>
                    <a:pt x="40097" y="7603"/>
                  </a:lnTo>
                  <a:lnTo>
                    <a:pt x="40061" y="6543"/>
                  </a:lnTo>
                  <a:lnTo>
                    <a:pt x="40061" y="6543"/>
                  </a:lnTo>
                  <a:lnTo>
                    <a:pt x="40317" y="6287"/>
                  </a:lnTo>
                  <a:lnTo>
                    <a:pt x="40573" y="6068"/>
                  </a:lnTo>
                  <a:lnTo>
                    <a:pt x="40719" y="5958"/>
                  </a:lnTo>
                  <a:lnTo>
                    <a:pt x="40902" y="5849"/>
                  </a:lnTo>
                  <a:lnTo>
                    <a:pt x="41121" y="5776"/>
                  </a:lnTo>
                  <a:lnTo>
                    <a:pt x="41340" y="5739"/>
                  </a:lnTo>
                  <a:lnTo>
                    <a:pt x="41340" y="5739"/>
                  </a:lnTo>
                  <a:lnTo>
                    <a:pt x="41486" y="5702"/>
                  </a:lnTo>
                  <a:lnTo>
                    <a:pt x="41596" y="5629"/>
                  </a:lnTo>
                  <a:lnTo>
                    <a:pt x="41852" y="5447"/>
                  </a:lnTo>
                  <a:lnTo>
                    <a:pt x="42364" y="4935"/>
                  </a:lnTo>
                  <a:lnTo>
                    <a:pt x="42364" y="4935"/>
                  </a:lnTo>
                  <a:lnTo>
                    <a:pt x="42473" y="4789"/>
                  </a:lnTo>
                  <a:lnTo>
                    <a:pt x="42583" y="4679"/>
                  </a:lnTo>
                  <a:lnTo>
                    <a:pt x="42619" y="4569"/>
                  </a:lnTo>
                  <a:lnTo>
                    <a:pt x="42619" y="4460"/>
                  </a:lnTo>
                  <a:lnTo>
                    <a:pt x="42583" y="4350"/>
                  </a:lnTo>
                  <a:lnTo>
                    <a:pt x="42473" y="4277"/>
                  </a:lnTo>
                  <a:lnTo>
                    <a:pt x="42144" y="4094"/>
                  </a:lnTo>
                  <a:lnTo>
                    <a:pt x="42144" y="4094"/>
                  </a:lnTo>
                  <a:lnTo>
                    <a:pt x="41925" y="3948"/>
                  </a:lnTo>
                  <a:lnTo>
                    <a:pt x="41925" y="3948"/>
                  </a:lnTo>
                  <a:lnTo>
                    <a:pt x="41633" y="3838"/>
                  </a:lnTo>
                  <a:lnTo>
                    <a:pt x="41340" y="3802"/>
                  </a:lnTo>
                  <a:lnTo>
                    <a:pt x="41340" y="3802"/>
                  </a:lnTo>
                  <a:lnTo>
                    <a:pt x="41121" y="3838"/>
                  </a:lnTo>
                  <a:lnTo>
                    <a:pt x="40902" y="3911"/>
                  </a:lnTo>
                  <a:lnTo>
                    <a:pt x="40682" y="4058"/>
                  </a:lnTo>
                  <a:lnTo>
                    <a:pt x="40536" y="4240"/>
                  </a:lnTo>
                  <a:lnTo>
                    <a:pt x="40536" y="4240"/>
                  </a:lnTo>
                  <a:lnTo>
                    <a:pt x="40280" y="4569"/>
                  </a:lnTo>
                  <a:lnTo>
                    <a:pt x="40061" y="4935"/>
                  </a:lnTo>
                  <a:lnTo>
                    <a:pt x="39915" y="5300"/>
                  </a:lnTo>
                  <a:lnTo>
                    <a:pt x="39842" y="5520"/>
                  </a:lnTo>
                  <a:lnTo>
                    <a:pt x="39842" y="5739"/>
                  </a:lnTo>
                  <a:lnTo>
                    <a:pt x="39842" y="5739"/>
                  </a:lnTo>
                  <a:lnTo>
                    <a:pt x="39805" y="5958"/>
                  </a:lnTo>
                  <a:lnTo>
                    <a:pt x="39695" y="6141"/>
                  </a:lnTo>
                  <a:lnTo>
                    <a:pt x="39549" y="6324"/>
                  </a:lnTo>
                  <a:lnTo>
                    <a:pt x="39366" y="6470"/>
                  </a:lnTo>
                  <a:lnTo>
                    <a:pt x="39366" y="6470"/>
                  </a:lnTo>
                  <a:lnTo>
                    <a:pt x="39330" y="6287"/>
                  </a:lnTo>
                  <a:lnTo>
                    <a:pt x="39366" y="6214"/>
                  </a:lnTo>
                  <a:lnTo>
                    <a:pt x="39366" y="6214"/>
                  </a:lnTo>
                  <a:lnTo>
                    <a:pt x="39440" y="6068"/>
                  </a:lnTo>
                  <a:lnTo>
                    <a:pt x="39513" y="5958"/>
                  </a:lnTo>
                  <a:lnTo>
                    <a:pt x="39622" y="5666"/>
                  </a:lnTo>
                  <a:lnTo>
                    <a:pt x="39622" y="5410"/>
                  </a:lnTo>
                  <a:lnTo>
                    <a:pt x="39622" y="5081"/>
                  </a:lnTo>
                  <a:lnTo>
                    <a:pt x="39622" y="5081"/>
                  </a:lnTo>
                  <a:lnTo>
                    <a:pt x="39622" y="4971"/>
                  </a:lnTo>
                  <a:lnTo>
                    <a:pt x="39659" y="4789"/>
                  </a:lnTo>
                  <a:lnTo>
                    <a:pt x="39768" y="4533"/>
                  </a:lnTo>
                  <a:lnTo>
                    <a:pt x="39768" y="4533"/>
                  </a:lnTo>
                  <a:lnTo>
                    <a:pt x="39915" y="4240"/>
                  </a:lnTo>
                  <a:lnTo>
                    <a:pt x="40134" y="3948"/>
                  </a:lnTo>
                  <a:lnTo>
                    <a:pt x="40134" y="3948"/>
                  </a:lnTo>
                  <a:lnTo>
                    <a:pt x="39915" y="3692"/>
                  </a:lnTo>
                  <a:lnTo>
                    <a:pt x="39842" y="3582"/>
                  </a:lnTo>
                  <a:lnTo>
                    <a:pt x="39732" y="3546"/>
                  </a:lnTo>
                  <a:lnTo>
                    <a:pt x="39732" y="3546"/>
                  </a:lnTo>
                  <a:lnTo>
                    <a:pt x="39293" y="3509"/>
                  </a:lnTo>
                  <a:lnTo>
                    <a:pt x="39293" y="3509"/>
                  </a:lnTo>
                  <a:lnTo>
                    <a:pt x="39001" y="3546"/>
                  </a:lnTo>
                  <a:lnTo>
                    <a:pt x="38708" y="3582"/>
                  </a:lnTo>
                  <a:lnTo>
                    <a:pt x="38708" y="3582"/>
                  </a:lnTo>
                  <a:lnTo>
                    <a:pt x="38526" y="3656"/>
                  </a:lnTo>
                  <a:lnTo>
                    <a:pt x="38416" y="3765"/>
                  </a:lnTo>
                  <a:lnTo>
                    <a:pt x="38343" y="3875"/>
                  </a:lnTo>
                  <a:lnTo>
                    <a:pt x="38270" y="3985"/>
                  </a:lnTo>
                  <a:lnTo>
                    <a:pt x="38233" y="4131"/>
                  </a:lnTo>
                  <a:lnTo>
                    <a:pt x="38233" y="4313"/>
                  </a:lnTo>
                  <a:lnTo>
                    <a:pt x="38233" y="4496"/>
                  </a:lnTo>
                  <a:lnTo>
                    <a:pt x="38306" y="4679"/>
                  </a:lnTo>
                  <a:lnTo>
                    <a:pt x="38306" y="4679"/>
                  </a:lnTo>
                  <a:lnTo>
                    <a:pt x="38014" y="4679"/>
                  </a:lnTo>
                  <a:lnTo>
                    <a:pt x="38014" y="4679"/>
                  </a:lnTo>
                  <a:lnTo>
                    <a:pt x="37904" y="4679"/>
                  </a:lnTo>
                  <a:lnTo>
                    <a:pt x="37904" y="4679"/>
                  </a:lnTo>
                  <a:lnTo>
                    <a:pt x="37648" y="4569"/>
                  </a:lnTo>
                  <a:lnTo>
                    <a:pt x="37466" y="4533"/>
                  </a:lnTo>
                  <a:lnTo>
                    <a:pt x="37466" y="4533"/>
                  </a:lnTo>
                  <a:lnTo>
                    <a:pt x="37356" y="4533"/>
                  </a:lnTo>
                  <a:lnTo>
                    <a:pt x="37283" y="4642"/>
                  </a:lnTo>
                  <a:lnTo>
                    <a:pt x="37246" y="4789"/>
                  </a:lnTo>
                  <a:lnTo>
                    <a:pt x="37246" y="5045"/>
                  </a:lnTo>
                  <a:lnTo>
                    <a:pt x="37246" y="5045"/>
                  </a:lnTo>
                  <a:lnTo>
                    <a:pt x="37283" y="5191"/>
                  </a:lnTo>
                  <a:lnTo>
                    <a:pt x="37320" y="5337"/>
                  </a:lnTo>
                  <a:lnTo>
                    <a:pt x="37466" y="5666"/>
                  </a:lnTo>
                  <a:lnTo>
                    <a:pt x="37466" y="5666"/>
                  </a:lnTo>
                  <a:lnTo>
                    <a:pt x="37941" y="7055"/>
                  </a:lnTo>
                  <a:lnTo>
                    <a:pt x="37941" y="7055"/>
                  </a:lnTo>
                  <a:lnTo>
                    <a:pt x="39220" y="6507"/>
                  </a:lnTo>
                  <a:lnTo>
                    <a:pt x="39220" y="6507"/>
                  </a:lnTo>
                  <a:lnTo>
                    <a:pt x="38745" y="7164"/>
                  </a:lnTo>
                  <a:lnTo>
                    <a:pt x="38562" y="7420"/>
                  </a:lnTo>
                  <a:lnTo>
                    <a:pt x="38380" y="7713"/>
                  </a:lnTo>
                  <a:lnTo>
                    <a:pt x="38380" y="7713"/>
                  </a:lnTo>
                  <a:lnTo>
                    <a:pt x="38270" y="8042"/>
                  </a:lnTo>
                  <a:lnTo>
                    <a:pt x="38160" y="8407"/>
                  </a:lnTo>
                  <a:lnTo>
                    <a:pt x="37941" y="9138"/>
                  </a:lnTo>
                  <a:lnTo>
                    <a:pt x="37941" y="9138"/>
                  </a:lnTo>
                  <a:lnTo>
                    <a:pt x="37320" y="8809"/>
                  </a:lnTo>
                  <a:lnTo>
                    <a:pt x="37320" y="8809"/>
                  </a:lnTo>
                  <a:lnTo>
                    <a:pt x="36333" y="9577"/>
                  </a:lnTo>
                  <a:lnTo>
                    <a:pt x="36333" y="9577"/>
                  </a:lnTo>
                  <a:lnTo>
                    <a:pt x="36589" y="10052"/>
                  </a:lnTo>
                  <a:lnTo>
                    <a:pt x="36589" y="10052"/>
                  </a:lnTo>
                  <a:lnTo>
                    <a:pt x="35821" y="10856"/>
                  </a:lnTo>
                  <a:lnTo>
                    <a:pt x="35821" y="10856"/>
                  </a:lnTo>
                  <a:lnTo>
                    <a:pt x="35492" y="10856"/>
                  </a:lnTo>
                  <a:lnTo>
                    <a:pt x="35492" y="10856"/>
                  </a:lnTo>
                  <a:lnTo>
                    <a:pt x="35236" y="10856"/>
                  </a:lnTo>
                  <a:lnTo>
                    <a:pt x="35236" y="10856"/>
                  </a:lnTo>
                  <a:lnTo>
                    <a:pt x="34907" y="10820"/>
                  </a:lnTo>
                  <a:lnTo>
                    <a:pt x="34578" y="10710"/>
                  </a:lnTo>
                  <a:lnTo>
                    <a:pt x="34322" y="10564"/>
                  </a:lnTo>
                  <a:lnTo>
                    <a:pt x="34066" y="10381"/>
                  </a:lnTo>
                  <a:lnTo>
                    <a:pt x="33920" y="10125"/>
                  </a:lnTo>
                  <a:lnTo>
                    <a:pt x="33811" y="9833"/>
                  </a:lnTo>
                  <a:lnTo>
                    <a:pt x="33737" y="9540"/>
                  </a:lnTo>
                  <a:lnTo>
                    <a:pt x="33737" y="9175"/>
                  </a:lnTo>
                  <a:lnTo>
                    <a:pt x="33737" y="9175"/>
                  </a:lnTo>
                  <a:lnTo>
                    <a:pt x="33409" y="9065"/>
                  </a:lnTo>
                  <a:lnTo>
                    <a:pt x="33080" y="9029"/>
                  </a:lnTo>
                  <a:lnTo>
                    <a:pt x="33080" y="9029"/>
                  </a:lnTo>
                  <a:lnTo>
                    <a:pt x="32678" y="9065"/>
                  </a:lnTo>
                  <a:lnTo>
                    <a:pt x="32239" y="9175"/>
                  </a:lnTo>
                  <a:lnTo>
                    <a:pt x="32239" y="9175"/>
                  </a:lnTo>
                  <a:lnTo>
                    <a:pt x="32385" y="9796"/>
                  </a:lnTo>
                  <a:lnTo>
                    <a:pt x="32385" y="9796"/>
                  </a:lnTo>
                  <a:lnTo>
                    <a:pt x="31800" y="10600"/>
                  </a:lnTo>
                  <a:lnTo>
                    <a:pt x="31800" y="10600"/>
                  </a:lnTo>
                  <a:lnTo>
                    <a:pt x="31764" y="10600"/>
                  </a:lnTo>
                  <a:lnTo>
                    <a:pt x="31691" y="10527"/>
                  </a:lnTo>
                  <a:lnTo>
                    <a:pt x="31691" y="10527"/>
                  </a:lnTo>
                  <a:lnTo>
                    <a:pt x="31544" y="10235"/>
                  </a:lnTo>
                  <a:lnTo>
                    <a:pt x="31325" y="9979"/>
                  </a:lnTo>
                  <a:lnTo>
                    <a:pt x="31215" y="9906"/>
                  </a:lnTo>
                  <a:lnTo>
                    <a:pt x="31106" y="9796"/>
                  </a:lnTo>
                  <a:lnTo>
                    <a:pt x="30960" y="9760"/>
                  </a:lnTo>
                  <a:lnTo>
                    <a:pt x="30777" y="9760"/>
                  </a:lnTo>
                  <a:lnTo>
                    <a:pt x="30777" y="9760"/>
                  </a:lnTo>
                  <a:lnTo>
                    <a:pt x="30594" y="9760"/>
                  </a:lnTo>
                  <a:lnTo>
                    <a:pt x="30375" y="9833"/>
                  </a:lnTo>
                  <a:lnTo>
                    <a:pt x="30375" y="9833"/>
                  </a:lnTo>
                  <a:lnTo>
                    <a:pt x="30265" y="9869"/>
                  </a:lnTo>
                  <a:lnTo>
                    <a:pt x="30265" y="9869"/>
                  </a:lnTo>
                  <a:lnTo>
                    <a:pt x="30119" y="9833"/>
                  </a:lnTo>
                  <a:lnTo>
                    <a:pt x="29973" y="9796"/>
                  </a:lnTo>
                  <a:lnTo>
                    <a:pt x="29680" y="9723"/>
                  </a:lnTo>
                  <a:lnTo>
                    <a:pt x="29680" y="9723"/>
                  </a:lnTo>
                  <a:lnTo>
                    <a:pt x="29498" y="9650"/>
                  </a:lnTo>
                  <a:lnTo>
                    <a:pt x="29351" y="9540"/>
                  </a:lnTo>
                  <a:lnTo>
                    <a:pt x="29278" y="9394"/>
                  </a:lnTo>
                  <a:lnTo>
                    <a:pt x="29205" y="9211"/>
                  </a:lnTo>
                  <a:lnTo>
                    <a:pt x="29205" y="9211"/>
                  </a:lnTo>
                  <a:lnTo>
                    <a:pt x="29571" y="9065"/>
                  </a:lnTo>
                  <a:lnTo>
                    <a:pt x="29571" y="9065"/>
                  </a:lnTo>
                  <a:lnTo>
                    <a:pt x="29717" y="8992"/>
                  </a:lnTo>
                  <a:lnTo>
                    <a:pt x="29826" y="8919"/>
                  </a:lnTo>
                  <a:lnTo>
                    <a:pt x="29900" y="8809"/>
                  </a:lnTo>
                  <a:lnTo>
                    <a:pt x="29936" y="8700"/>
                  </a:lnTo>
                  <a:lnTo>
                    <a:pt x="29936" y="8553"/>
                  </a:lnTo>
                  <a:lnTo>
                    <a:pt x="29900" y="8444"/>
                  </a:lnTo>
                  <a:lnTo>
                    <a:pt x="29826" y="8334"/>
                  </a:lnTo>
                  <a:lnTo>
                    <a:pt x="29680" y="8188"/>
                  </a:lnTo>
                  <a:lnTo>
                    <a:pt x="29680" y="8188"/>
                  </a:lnTo>
                  <a:lnTo>
                    <a:pt x="29498" y="8078"/>
                  </a:lnTo>
                  <a:lnTo>
                    <a:pt x="29278" y="7969"/>
                  </a:lnTo>
                  <a:lnTo>
                    <a:pt x="29278" y="7969"/>
                  </a:lnTo>
                  <a:lnTo>
                    <a:pt x="29059" y="7932"/>
                  </a:lnTo>
                  <a:lnTo>
                    <a:pt x="28840" y="7822"/>
                  </a:lnTo>
                  <a:lnTo>
                    <a:pt x="28620" y="7713"/>
                  </a:lnTo>
                  <a:lnTo>
                    <a:pt x="28438" y="7603"/>
                  </a:lnTo>
                  <a:lnTo>
                    <a:pt x="28291" y="7457"/>
                  </a:lnTo>
                  <a:lnTo>
                    <a:pt x="28145" y="7274"/>
                  </a:lnTo>
                  <a:lnTo>
                    <a:pt x="27889" y="6909"/>
                  </a:lnTo>
                  <a:lnTo>
                    <a:pt x="27889" y="6909"/>
                  </a:lnTo>
                  <a:lnTo>
                    <a:pt x="27743" y="6689"/>
                  </a:lnTo>
                  <a:lnTo>
                    <a:pt x="27560" y="6543"/>
                  </a:lnTo>
                  <a:lnTo>
                    <a:pt x="27378" y="6470"/>
                  </a:lnTo>
                  <a:lnTo>
                    <a:pt x="27158" y="6433"/>
                  </a:lnTo>
                  <a:lnTo>
                    <a:pt x="27158" y="6433"/>
                  </a:lnTo>
                  <a:lnTo>
                    <a:pt x="26939" y="6470"/>
                  </a:lnTo>
                  <a:lnTo>
                    <a:pt x="26939" y="6470"/>
                  </a:lnTo>
                  <a:lnTo>
                    <a:pt x="26866" y="6470"/>
                  </a:lnTo>
                  <a:lnTo>
                    <a:pt x="26866" y="6470"/>
                  </a:lnTo>
                  <a:lnTo>
                    <a:pt x="26647" y="6433"/>
                  </a:lnTo>
                  <a:lnTo>
                    <a:pt x="26647" y="6433"/>
                  </a:lnTo>
                  <a:lnTo>
                    <a:pt x="26573" y="5922"/>
                  </a:lnTo>
                  <a:lnTo>
                    <a:pt x="26573" y="5922"/>
                  </a:lnTo>
                  <a:lnTo>
                    <a:pt x="26391" y="5958"/>
                  </a:lnTo>
                  <a:lnTo>
                    <a:pt x="26281" y="5995"/>
                  </a:lnTo>
                  <a:lnTo>
                    <a:pt x="26208" y="6031"/>
                  </a:lnTo>
                  <a:lnTo>
                    <a:pt x="26208" y="6031"/>
                  </a:lnTo>
                  <a:lnTo>
                    <a:pt x="26098" y="6141"/>
                  </a:lnTo>
                  <a:lnTo>
                    <a:pt x="26025" y="6178"/>
                  </a:lnTo>
                  <a:lnTo>
                    <a:pt x="25952" y="6178"/>
                  </a:lnTo>
                  <a:lnTo>
                    <a:pt x="25952" y="6178"/>
                  </a:lnTo>
                  <a:lnTo>
                    <a:pt x="25879" y="6178"/>
                  </a:lnTo>
                  <a:lnTo>
                    <a:pt x="25806" y="6104"/>
                  </a:lnTo>
                  <a:lnTo>
                    <a:pt x="25806" y="6104"/>
                  </a:lnTo>
                  <a:lnTo>
                    <a:pt x="25769" y="6031"/>
                  </a:lnTo>
                  <a:lnTo>
                    <a:pt x="25769" y="5958"/>
                  </a:lnTo>
                  <a:lnTo>
                    <a:pt x="25769" y="5739"/>
                  </a:lnTo>
                  <a:lnTo>
                    <a:pt x="25769" y="5739"/>
                  </a:lnTo>
                  <a:lnTo>
                    <a:pt x="25806" y="4862"/>
                  </a:lnTo>
                  <a:lnTo>
                    <a:pt x="25806" y="4862"/>
                  </a:lnTo>
                  <a:lnTo>
                    <a:pt x="25660" y="4789"/>
                  </a:lnTo>
                  <a:lnTo>
                    <a:pt x="25660" y="4789"/>
                  </a:lnTo>
                  <a:lnTo>
                    <a:pt x="25477" y="5008"/>
                  </a:lnTo>
                  <a:lnTo>
                    <a:pt x="25404" y="5118"/>
                  </a:lnTo>
                  <a:lnTo>
                    <a:pt x="25294" y="5191"/>
                  </a:lnTo>
                  <a:lnTo>
                    <a:pt x="25294" y="5191"/>
                  </a:lnTo>
                  <a:lnTo>
                    <a:pt x="25111" y="5264"/>
                  </a:lnTo>
                  <a:lnTo>
                    <a:pt x="24929" y="5264"/>
                  </a:lnTo>
                  <a:lnTo>
                    <a:pt x="24929" y="5264"/>
                  </a:lnTo>
                  <a:lnTo>
                    <a:pt x="24819" y="5264"/>
                  </a:lnTo>
                  <a:lnTo>
                    <a:pt x="24746" y="5227"/>
                  </a:lnTo>
                  <a:lnTo>
                    <a:pt x="24746" y="5227"/>
                  </a:lnTo>
                  <a:lnTo>
                    <a:pt x="24636" y="5118"/>
                  </a:lnTo>
                  <a:lnTo>
                    <a:pt x="24527" y="5045"/>
                  </a:lnTo>
                  <a:lnTo>
                    <a:pt x="24417" y="5008"/>
                  </a:lnTo>
                  <a:lnTo>
                    <a:pt x="24271" y="4971"/>
                  </a:lnTo>
                  <a:lnTo>
                    <a:pt x="24271" y="4971"/>
                  </a:lnTo>
                  <a:lnTo>
                    <a:pt x="24088" y="5008"/>
                  </a:lnTo>
                  <a:lnTo>
                    <a:pt x="23869" y="5081"/>
                  </a:lnTo>
                  <a:lnTo>
                    <a:pt x="23869" y="5081"/>
                  </a:lnTo>
                  <a:lnTo>
                    <a:pt x="23686" y="5154"/>
                  </a:lnTo>
                  <a:lnTo>
                    <a:pt x="23540" y="5191"/>
                  </a:lnTo>
                  <a:lnTo>
                    <a:pt x="23540" y="5191"/>
                  </a:lnTo>
                  <a:lnTo>
                    <a:pt x="22955" y="5227"/>
                  </a:lnTo>
                  <a:lnTo>
                    <a:pt x="22370" y="5264"/>
                  </a:lnTo>
                  <a:lnTo>
                    <a:pt x="22370" y="5264"/>
                  </a:lnTo>
                  <a:lnTo>
                    <a:pt x="21639" y="5410"/>
                  </a:lnTo>
                  <a:lnTo>
                    <a:pt x="20871" y="5593"/>
                  </a:lnTo>
                  <a:lnTo>
                    <a:pt x="20871" y="5593"/>
                  </a:lnTo>
                  <a:lnTo>
                    <a:pt x="20725" y="5373"/>
                  </a:lnTo>
                  <a:lnTo>
                    <a:pt x="20616" y="5227"/>
                  </a:lnTo>
                  <a:lnTo>
                    <a:pt x="20579" y="5081"/>
                  </a:lnTo>
                  <a:lnTo>
                    <a:pt x="20579" y="5081"/>
                  </a:lnTo>
                  <a:lnTo>
                    <a:pt x="20506" y="4825"/>
                  </a:lnTo>
                  <a:lnTo>
                    <a:pt x="20360" y="4606"/>
                  </a:lnTo>
                  <a:lnTo>
                    <a:pt x="20213" y="4460"/>
                  </a:lnTo>
                  <a:lnTo>
                    <a:pt x="19994" y="4277"/>
                  </a:lnTo>
                  <a:lnTo>
                    <a:pt x="19994" y="4277"/>
                  </a:lnTo>
                  <a:lnTo>
                    <a:pt x="19775" y="4131"/>
                  </a:lnTo>
                  <a:lnTo>
                    <a:pt x="19592" y="3948"/>
                  </a:lnTo>
                  <a:lnTo>
                    <a:pt x="19227" y="3582"/>
                  </a:lnTo>
                  <a:lnTo>
                    <a:pt x="19227" y="3582"/>
                  </a:lnTo>
                  <a:lnTo>
                    <a:pt x="19044" y="3400"/>
                  </a:lnTo>
                  <a:lnTo>
                    <a:pt x="18934" y="3327"/>
                  </a:lnTo>
                  <a:lnTo>
                    <a:pt x="18825" y="3290"/>
                  </a:lnTo>
                  <a:lnTo>
                    <a:pt x="18825" y="3290"/>
                  </a:lnTo>
                  <a:lnTo>
                    <a:pt x="18569" y="3253"/>
                  </a:lnTo>
                  <a:lnTo>
                    <a:pt x="18349" y="3144"/>
                  </a:lnTo>
                  <a:lnTo>
                    <a:pt x="18130" y="3034"/>
                  </a:lnTo>
                  <a:lnTo>
                    <a:pt x="17947" y="2925"/>
                  </a:lnTo>
                  <a:lnTo>
                    <a:pt x="17947" y="2925"/>
                  </a:lnTo>
                  <a:lnTo>
                    <a:pt x="17728" y="2778"/>
                  </a:lnTo>
                  <a:lnTo>
                    <a:pt x="17545" y="2632"/>
                  </a:lnTo>
                  <a:lnTo>
                    <a:pt x="17216" y="2303"/>
                  </a:lnTo>
                  <a:lnTo>
                    <a:pt x="17034" y="2157"/>
                  </a:lnTo>
                  <a:lnTo>
                    <a:pt x="16814" y="2047"/>
                  </a:lnTo>
                  <a:lnTo>
                    <a:pt x="16595" y="1938"/>
                  </a:lnTo>
                  <a:lnTo>
                    <a:pt x="16339" y="1901"/>
                  </a:lnTo>
                  <a:lnTo>
                    <a:pt x="16339" y="1901"/>
                  </a:lnTo>
                  <a:lnTo>
                    <a:pt x="16266" y="1901"/>
                  </a:lnTo>
                  <a:lnTo>
                    <a:pt x="16266" y="1901"/>
                  </a:lnTo>
                  <a:lnTo>
                    <a:pt x="16193" y="1536"/>
                  </a:lnTo>
                  <a:lnTo>
                    <a:pt x="16120" y="1353"/>
                  </a:lnTo>
                  <a:lnTo>
                    <a:pt x="16047" y="1207"/>
                  </a:lnTo>
                  <a:lnTo>
                    <a:pt x="15974" y="1060"/>
                  </a:lnTo>
                  <a:lnTo>
                    <a:pt x="15864" y="914"/>
                  </a:lnTo>
                  <a:lnTo>
                    <a:pt x="15718" y="841"/>
                  </a:lnTo>
                  <a:lnTo>
                    <a:pt x="15498" y="731"/>
                  </a:lnTo>
                  <a:lnTo>
                    <a:pt x="15498" y="731"/>
                  </a:lnTo>
                  <a:lnTo>
                    <a:pt x="15462" y="695"/>
                  </a:lnTo>
                  <a:lnTo>
                    <a:pt x="15425" y="585"/>
                  </a:lnTo>
                  <a:lnTo>
                    <a:pt x="15352" y="366"/>
                  </a:lnTo>
                  <a:lnTo>
                    <a:pt x="15352" y="366"/>
                  </a:lnTo>
                  <a:lnTo>
                    <a:pt x="15242" y="220"/>
                  </a:lnTo>
                  <a:lnTo>
                    <a:pt x="15133" y="110"/>
                  </a:lnTo>
                  <a:lnTo>
                    <a:pt x="14987" y="37"/>
                  </a:lnTo>
                  <a:lnTo>
                    <a:pt x="1487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7" name="Google Shape;1887;p41"/>
            <p:cNvSpPr/>
            <p:nvPr/>
          </p:nvSpPr>
          <p:spPr>
            <a:xfrm>
              <a:off x="3811350" y="2978575"/>
              <a:ext cx="774000" cy="736525"/>
            </a:xfrm>
            <a:custGeom>
              <a:avLst/>
              <a:gdLst/>
              <a:ahLst/>
              <a:cxnLst/>
              <a:rect l="l" t="t" r="r" b="b"/>
              <a:pathLst>
                <a:path w="30960" h="29461" extrusionOk="0">
                  <a:moveTo>
                    <a:pt x="6032" y="4825"/>
                  </a:moveTo>
                  <a:lnTo>
                    <a:pt x="6032" y="5190"/>
                  </a:lnTo>
                  <a:lnTo>
                    <a:pt x="5959" y="5190"/>
                  </a:lnTo>
                  <a:lnTo>
                    <a:pt x="5959" y="4825"/>
                  </a:lnTo>
                  <a:close/>
                  <a:moveTo>
                    <a:pt x="24746" y="19811"/>
                  </a:moveTo>
                  <a:lnTo>
                    <a:pt x="25368" y="20652"/>
                  </a:lnTo>
                  <a:lnTo>
                    <a:pt x="24636" y="20615"/>
                  </a:lnTo>
                  <a:lnTo>
                    <a:pt x="24600" y="20396"/>
                  </a:lnTo>
                  <a:lnTo>
                    <a:pt x="24600" y="20213"/>
                  </a:lnTo>
                  <a:lnTo>
                    <a:pt x="24636" y="19994"/>
                  </a:lnTo>
                  <a:lnTo>
                    <a:pt x="24746" y="19811"/>
                  </a:lnTo>
                  <a:close/>
                  <a:moveTo>
                    <a:pt x="11003" y="0"/>
                  </a:moveTo>
                  <a:lnTo>
                    <a:pt x="10930" y="37"/>
                  </a:lnTo>
                  <a:lnTo>
                    <a:pt x="10528" y="146"/>
                  </a:lnTo>
                  <a:lnTo>
                    <a:pt x="10308" y="183"/>
                  </a:lnTo>
                  <a:lnTo>
                    <a:pt x="10126" y="292"/>
                  </a:lnTo>
                  <a:lnTo>
                    <a:pt x="9943" y="402"/>
                  </a:lnTo>
                  <a:lnTo>
                    <a:pt x="9760" y="548"/>
                  </a:lnTo>
                  <a:lnTo>
                    <a:pt x="9395" y="841"/>
                  </a:lnTo>
                  <a:lnTo>
                    <a:pt x="8846" y="402"/>
                  </a:lnTo>
                  <a:lnTo>
                    <a:pt x="8079" y="1133"/>
                  </a:lnTo>
                  <a:lnTo>
                    <a:pt x="7932" y="1060"/>
                  </a:lnTo>
                  <a:lnTo>
                    <a:pt x="7786" y="987"/>
                  </a:lnTo>
                  <a:lnTo>
                    <a:pt x="7494" y="950"/>
                  </a:lnTo>
                  <a:lnTo>
                    <a:pt x="7238" y="987"/>
                  </a:lnTo>
                  <a:lnTo>
                    <a:pt x="7019" y="1024"/>
                  </a:lnTo>
                  <a:lnTo>
                    <a:pt x="6507" y="1133"/>
                  </a:lnTo>
                  <a:lnTo>
                    <a:pt x="6324" y="1206"/>
                  </a:lnTo>
                  <a:lnTo>
                    <a:pt x="6251" y="1243"/>
                  </a:lnTo>
                  <a:lnTo>
                    <a:pt x="6215" y="1316"/>
                  </a:lnTo>
                  <a:lnTo>
                    <a:pt x="6178" y="1389"/>
                  </a:lnTo>
                  <a:lnTo>
                    <a:pt x="6141" y="1499"/>
                  </a:lnTo>
                  <a:lnTo>
                    <a:pt x="6178" y="1608"/>
                  </a:lnTo>
                  <a:lnTo>
                    <a:pt x="6215" y="1718"/>
                  </a:lnTo>
                  <a:lnTo>
                    <a:pt x="6288" y="1901"/>
                  </a:lnTo>
                  <a:lnTo>
                    <a:pt x="6288" y="2047"/>
                  </a:lnTo>
                  <a:lnTo>
                    <a:pt x="6251" y="2230"/>
                  </a:lnTo>
                  <a:lnTo>
                    <a:pt x="6215" y="2412"/>
                  </a:lnTo>
                  <a:lnTo>
                    <a:pt x="6178" y="2668"/>
                  </a:lnTo>
                  <a:lnTo>
                    <a:pt x="6141" y="2888"/>
                  </a:lnTo>
                  <a:lnTo>
                    <a:pt x="6178" y="3144"/>
                  </a:lnTo>
                  <a:lnTo>
                    <a:pt x="6215" y="3217"/>
                  </a:lnTo>
                  <a:lnTo>
                    <a:pt x="6251" y="3290"/>
                  </a:lnTo>
                  <a:lnTo>
                    <a:pt x="6544" y="3509"/>
                  </a:lnTo>
                  <a:lnTo>
                    <a:pt x="6836" y="3765"/>
                  </a:lnTo>
                  <a:lnTo>
                    <a:pt x="6982" y="3875"/>
                  </a:lnTo>
                  <a:lnTo>
                    <a:pt x="7128" y="3948"/>
                  </a:lnTo>
                  <a:lnTo>
                    <a:pt x="7311" y="4021"/>
                  </a:lnTo>
                  <a:lnTo>
                    <a:pt x="7567" y="4021"/>
                  </a:lnTo>
                  <a:lnTo>
                    <a:pt x="7750" y="4057"/>
                  </a:lnTo>
                  <a:lnTo>
                    <a:pt x="7969" y="4130"/>
                  </a:lnTo>
                  <a:lnTo>
                    <a:pt x="7457" y="4606"/>
                  </a:lnTo>
                  <a:lnTo>
                    <a:pt x="7201" y="4350"/>
                  </a:lnTo>
                  <a:lnTo>
                    <a:pt x="7055" y="4240"/>
                  </a:lnTo>
                  <a:lnTo>
                    <a:pt x="6909" y="4167"/>
                  </a:lnTo>
                  <a:lnTo>
                    <a:pt x="6690" y="4094"/>
                  </a:lnTo>
                  <a:lnTo>
                    <a:pt x="6251" y="4094"/>
                  </a:lnTo>
                  <a:lnTo>
                    <a:pt x="5849" y="3582"/>
                  </a:lnTo>
                  <a:lnTo>
                    <a:pt x="5703" y="3326"/>
                  </a:lnTo>
                  <a:lnTo>
                    <a:pt x="5593" y="3070"/>
                  </a:lnTo>
                  <a:lnTo>
                    <a:pt x="5520" y="2741"/>
                  </a:lnTo>
                  <a:lnTo>
                    <a:pt x="5520" y="2412"/>
                  </a:lnTo>
                  <a:lnTo>
                    <a:pt x="5557" y="1718"/>
                  </a:lnTo>
                  <a:lnTo>
                    <a:pt x="5045" y="1681"/>
                  </a:lnTo>
                  <a:lnTo>
                    <a:pt x="4716" y="2120"/>
                  </a:lnTo>
                  <a:lnTo>
                    <a:pt x="4424" y="2486"/>
                  </a:lnTo>
                  <a:lnTo>
                    <a:pt x="4277" y="2632"/>
                  </a:lnTo>
                  <a:lnTo>
                    <a:pt x="4095" y="2778"/>
                  </a:lnTo>
                  <a:lnTo>
                    <a:pt x="3912" y="2888"/>
                  </a:lnTo>
                  <a:lnTo>
                    <a:pt x="3729" y="2961"/>
                  </a:lnTo>
                  <a:lnTo>
                    <a:pt x="3217" y="3838"/>
                  </a:lnTo>
                  <a:lnTo>
                    <a:pt x="2998" y="4240"/>
                  </a:lnTo>
                  <a:lnTo>
                    <a:pt x="2961" y="4423"/>
                  </a:lnTo>
                  <a:lnTo>
                    <a:pt x="2925" y="4606"/>
                  </a:lnTo>
                  <a:lnTo>
                    <a:pt x="2925" y="4788"/>
                  </a:lnTo>
                  <a:lnTo>
                    <a:pt x="2961" y="4971"/>
                  </a:lnTo>
                  <a:lnTo>
                    <a:pt x="3071" y="5154"/>
                  </a:lnTo>
                  <a:lnTo>
                    <a:pt x="3254" y="5337"/>
                  </a:lnTo>
                  <a:lnTo>
                    <a:pt x="3071" y="5483"/>
                  </a:lnTo>
                  <a:lnTo>
                    <a:pt x="2925" y="5629"/>
                  </a:lnTo>
                  <a:lnTo>
                    <a:pt x="2779" y="5812"/>
                  </a:lnTo>
                  <a:lnTo>
                    <a:pt x="2706" y="5995"/>
                  </a:lnTo>
                  <a:lnTo>
                    <a:pt x="2633" y="6177"/>
                  </a:lnTo>
                  <a:lnTo>
                    <a:pt x="2633" y="6360"/>
                  </a:lnTo>
                  <a:lnTo>
                    <a:pt x="2633" y="6543"/>
                  </a:lnTo>
                  <a:lnTo>
                    <a:pt x="2706" y="6726"/>
                  </a:lnTo>
                  <a:lnTo>
                    <a:pt x="2779" y="6835"/>
                  </a:lnTo>
                  <a:lnTo>
                    <a:pt x="2852" y="6908"/>
                  </a:lnTo>
                  <a:lnTo>
                    <a:pt x="3071" y="7055"/>
                  </a:lnTo>
                  <a:lnTo>
                    <a:pt x="3364" y="7164"/>
                  </a:lnTo>
                  <a:lnTo>
                    <a:pt x="3656" y="7201"/>
                  </a:lnTo>
                  <a:lnTo>
                    <a:pt x="3985" y="7164"/>
                  </a:lnTo>
                  <a:lnTo>
                    <a:pt x="4204" y="7091"/>
                  </a:lnTo>
                  <a:lnTo>
                    <a:pt x="4314" y="7128"/>
                  </a:lnTo>
                  <a:lnTo>
                    <a:pt x="4314" y="7712"/>
                  </a:lnTo>
                  <a:lnTo>
                    <a:pt x="3802" y="7895"/>
                  </a:lnTo>
                  <a:lnTo>
                    <a:pt x="3729" y="8590"/>
                  </a:lnTo>
                  <a:lnTo>
                    <a:pt x="3254" y="8772"/>
                  </a:lnTo>
                  <a:lnTo>
                    <a:pt x="3035" y="8882"/>
                  </a:lnTo>
                  <a:lnTo>
                    <a:pt x="2815" y="8919"/>
                  </a:lnTo>
                  <a:lnTo>
                    <a:pt x="2304" y="8992"/>
                  </a:lnTo>
                  <a:lnTo>
                    <a:pt x="1792" y="9028"/>
                  </a:lnTo>
                  <a:lnTo>
                    <a:pt x="1719" y="9028"/>
                  </a:lnTo>
                  <a:lnTo>
                    <a:pt x="1536" y="8992"/>
                  </a:lnTo>
                  <a:lnTo>
                    <a:pt x="1353" y="8955"/>
                  </a:lnTo>
                  <a:lnTo>
                    <a:pt x="1207" y="8809"/>
                  </a:lnTo>
                  <a:lnTo>
                    <a:pt x="1097" y="8590"/>
                  </a:lnTo>
                  <a:lnTo>
                    <a:pt x="988" y="8407"/>
                  </a:lnTo>
                  <a:lnTo>
                    <a:pt x="842" y="8261"/>
                  </a:lnTo>
                  <a:lnTo>
                    <a:pt x="659" y="8151"/>
                  </a:lnTo>
                  <a:lnTo>
                    <a:pt x="439" y="8115"/>
                  </a:lnTo>
                  <a:lnTo>
                    <a:pt x="257" y="8115"/>
                  </a:lnTo>
                  <a:lnTo>
                    <a:pt x="37" y="8188"/>
                  </a:lnTo>
                  <a:lnTo>
                    <a:pt x="1" y="8517"/>
                  </a:lnTo>
                  <a:lnTo>
                    <a:pt x="1" y="8809"/>
                  </a:lnTo>
                  <a:lnTo>
                    <a:pt x="37" y="8955"/>
                  </a:lnTo>
                  <a:lnTo>
                    <a:pt x="110" y="9101"/>
                  </a:lnTo>
                  <a:lnTo>
                    <a:pt x="220" y="9211"/>
                  </a:lnTo>
                  <a:lnTo>
                    <a:pt x="403" y="9357"/>
                  </a:lnTo>
                  <a:lnTo>
                    <a:pt x="586" y="9467"/>
                  </a:lnTo>
                  <a:lnTo>
                    <a:pt x="732" y="9613"/>
                  </a:lnTo>
                  <a:lnTo>
                    <a:pt x="842" y="9723"/>
                  </a:lnTo>
                  <a:lnTo>
                    <a:pt x="878" y="9832"/>
                  </a:lnTo>
                  <a:lnTo>
                    <a:pt x="878" y="9979"/>
                  </a:lnTo>
                  <a:lnTo>
                    <a:pt x="842" y="10125"/>
                  </a:lnTo>
                  <a:lnTo>
                    <a:pt x="586" y="10490"/>
                  </a:lnTo>
                  <a:lnTo>
                    <a:pt x="476" y="10600"/>
                  </a:lnTo>
                  <a:lnTo>
                    <a:pt x="403" y="10710"/>
                  </a:lnTo>
                  <a:lnTo>
                    <a:pt x="330" y="10892"/>
                  </a:lnTo>
                  <a:lnTo>
                    <a:pt x="293" y="11075"/>
                  </a:lnTo>
                  <a:lnTo>
                    <a:pt x="257" y="11258"/>
                  </a:lnTo>
                  <a:lnTo>
                    <a:pt x="293" y="11441"/>
                  </a:lnTo>
                  <a:lnTo>
                    <a:pt x="330" y="11587"/>
                  </a:lnTo>
                  <a:lnTo>
                    <a:pt x="439" y="11733"/>
                  </a:lnTo>
                  <a:lnTo>
                    <a:pt x="549" y="11843"/>
                  </a:lnTo>
                  <a:lnTo>
                    <a:pt x="695" y="11916"/>
                  </a:lnTo>
                  <a:lnTo>
                    <a:pt x="1134" y="12135"/>
                  </a:lnTo>
                  <a:lnTo>
                    <a:pt x="1536" y="12318"/>
                  </a:lnTo>
                  <a:lnTo>
                    <a:pt x="1975" y="12501"/>
                  </a:lnTo>
                  <a:lnTo>
                    <a:pt x="2230" y="12537"/>
                  </a:lnTo>
                  <a:lnTo>
                    <a:pt x="2815" y="12537"/>
                  </a:lnTo>
                  <a:lnTo>
                    <a:pt x="2888" y="12610"/>
                  </a:lnTo>
                  <a:lnTo>
                    <a:pt x="2998" y="12647"/>
                  </a:lnTo>
                  <a:lnTo>
                    <a:pt x="3071" y="12683"/>
                  </a:lnTo>
                  <a:lnTo>
                    <a:pt x="3619" y="12757"/>
                  </a:lnTo>
                  <a:lnTo>
                    <a:pt x="4168"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697"/>
                  </a:lnTo>
                  <a:lnTo>
                    <a:pt x="5008" y="11550"/>
                  </a:lnTo>
                  <a:lnTo>
                    <a:pt x="4935" y="11441"/>
                  </a:lnTo>
                  <a:lnTo>
                    <a:pt x="4826" y="11331"/>
                  </a:lnTo>
                  <a:lnTo>
                    <a:pt x="4716" y="11221"/>
                  </a:lnTo>
                  <a:lnTo>
                    <a:pt x="4606" y="11148"/>
                  </a:lnTo>
                  <a:lnTo>
                    <a:pt x="4460" y="11075"/>
                  </a:lnTo>
                  <a:lnTo>
                    <a:pt x="4314" y="11039"/>
                  </a:lnTo>
                  <a:lnTo>
                    <a:pt x="3583" y="11002"/>
                  </a:lnTo>
                  <a:lnTo>
                    <a:pt x="3181" y="11039"/>
                  </a:lnTo>
                  <a:lnTo>
                    <a:pt x="3035" y="11039"/>
                  </a:lnTo>
                  <a:lnTo>
                    <a:pt x="2742" y="11002"/>
                  </a:lnTo>
                  <a:lnTo>
                    <a:pt x="2450" y="10929"/>
                  </a:lnTo>
                  <a:lnTo>
                    <a:pt x="2230" y="10783"/>
                  </a:lnTo>
                  <a:lnTo>
                    <a:pt x="1975" y="10637"/>
                  </a:lnTo>
                  <a:lnTo>
                    <a:pt x="1828" y="10527"/>
                  </a:lnTo>
                  <a:lnTo>
                    <a:pt x="1755" y="10381"/>
                  </a:lnTo>
                  <a:lnTo>
                    <a:pt x="1755" y="10235"/>
                  </a:lnTo>
                  <a:lnTo>
                    <a:pt x="1792" y="10088"/>
                  </a:lnTo>
                  <a:lnTo>
                    <a:pt x="1865" y="9979"/>
                  </a:lnTo>
                  <a:lnTo>
                    <a:pt x="1975" y="9869"/>
                  </a:lnTo>
                  <a:lnTo>
                    <a:pt x="2084" y="9796"/>
                  </a:lnTo>
                  <a:lnTo>
                    <a:pt x="2194" y="9759"/>
                  </a:lnTo>
                  <a:lnTo>
                    <a:pt x="2377" y="9796"/>
                  </a:lnTo>
                  <a:lnTo>
                    <a:pt x="2669" y="9942"/>
                  </a:lnTo>
                  <a:lnTo>
                    <a:pt x="2998" y="10052"/>
                  </a:lnTo>
                  <a:lnTo>
                    <a:pt x="3364" y="10198"/>
                  </a:lnTo>
                  <a:lnTo>
                    <a:pt x="3583" y="10271"/>
                  </a:lnTo>
                  <a:lnTo>
                    <a:pt x="4387" y="10271"/>
                  </a:lnTo>
                  <a:lnTo>
                    <a:pt x="4679" y="10381"/>
                  </a:lnTo>
                  <a:lnTo>
                    <a:pt x="5228" y="10637"/>
                  </a:lnTo>
                  <a:lnTo>
                    <a:pt x="5484" y="10710"/>
                  </a:lnTo>
                  <a:lnTo>
                    <a:pt x="5739" y="10746"/>
                  </a:lnTo>
                  <a:lnTo>
                    <a:pt x="5922" y="10710"/>
                  </a:lnTo>
                  <a:lnTo>
                    <a:pt x="6105" y="10673"/>
                  </a:lnTo>
                  <a:lnTo>
                    <a:pt x="6251" y="10600"/>
                  </a:lnTo>
                  <a:lnTo>
                    <a:pt x="6434" y="10527"/>
                  </a:lnTo>
                  <a:lnTo>
                    <a:pt x="6544" y="10417"/>
                  </a:lnTo>
                  <a:lnTo>
                    <a:pt x="6617" y="10308"/>
                  </a:lnTo>
                  <a:lnTo>
                    <a:pt x="6653" y="10198"/>
                  </a:lnTo>
                  <a:lnTo>
                    <a:pt x="6653" y="10088"/>
                  </a:lnTo>
                  <a:lnTo>
                    <a:pt x="6580" y="9869"/>
                  </a:lnTo>
                  <a:lnTo>
                    <a:pt x="6434" y="9650"/>
                  </a:lnTo>
                  <a:lnTo>
                    <a:pt x="7530" y="8699"/>
                  </a:lnTo>
                  <a:lnTo>
                    <a:pt x="7640" y="8736"/>
                  </a:lnTo>
                  <a:lnTo>
                    <a:pt x="7932" y="8699"/>
                  </a:lnTo>
                  <a:lnTo>
                    <a:pt x="8188" y="8590"/>
                  </a:lnTo>
                  <a:lnTo>
                    <a:pt x="8444" y="8407"/>
                  </a:lnTo>
                  <a:lnTo>
                    <a:pt x="8664" y="8151"/>
                  </a:lnTo>
                  <a:lnTo>
                    <a:pt x="8919" y="7822"/>
                  </a:lnTo>
                  <a:lnTo>
                    <a:pt x="9139" y="7457"/>
                  </a:lnTo>
                  <a:lnTo>
                    <a:pt x="9358" y="7018"/>
                  </a:lnTo>
                  <a:lnTo>
                    <a:pt x="9577" y="6543"/>
                  </a:lnTo>
                  <a:lnTo>
                    <a:pt x="10016" y="6433"/>
                  </a:lnTo>
                  <a:lnTo>
                    <a:pt x="10235" y="6397"/>
                  </a:lnTo>
                  <a:lnTo>
                    <a:pt x="10491" y="6360"/>
                  </a:lnTo>
                  <a:lnTo>
                    <a:pt x="10674" y="6324"/>
                  </a:lnTo>
                  <a:lnTo>
                    <a:pt x="10893" y="6250"/>
                  </a:lnTo>
                  <a:lnTo>
                    <a:pt x="11039" y="6177"/>
                  </a:lnTo>
                  <a:lnTo>
                    <a:pt x="11222" y="6031"/>
                  </a:lnTo>
                  <a:lnTo>
                    <a:pt x="11661" y="5666"/>
                  </a:lnTo>
                  <a:lnTo>
                    <a:pt x="12099" y="5337"/>
                  </a:lnTo>
                  <a:lnTo>
                    <a:pt x="12611" y="5081"/>
                  </a:lnTo>
                  <a:lnTo>
                    <a:pt x="13123" y="4861"/>
                  </a:lnTo>
                  <a:lnTo>
                    <a:pt x="13525" y="4715"/>
                  </a:lnTo>
                  <a:lnTo>
                    <a:pt x="13708" y="4642"/>
                  </a:lnTo>
                  <a:lnTo>
                    <a:pt x="13890" y="4532"/>
                  </a:lnTo>
                  <a:lnTo>
                    <a:pt x="14037" y="4423"/>
                  </a:lnTo>
                  <a:lnTo>
                    <a:pt x="14146" y="4277"/>
                  </a:lnTo>
                  <a:lnTo>
                    <a:pt x="14219" y="4057"/>
                  </a:lnTo>
                  <a:lnTo>
                    <a:pt x="14219" y="3801"/>
                  </a:lnTo>
                  <a:lnTo>
                    <a:pt x="15389" y="3546"/>
                  </a:lnTo>
                  <a:lnTo>
                    <a:pt x="15206" y="4240"/>
                  </a:lnTo>
                  <a:lnTo>
                    <a:pt x="15170" y="4423"/>
                  </a:lnTo>
                  <a:lnTo>
                    <a:pt x="15060" y="4569"/>
                  </a:lnTo>
                  <a:lnTo>
                    <a:pt x="14914" y="4642"/>
                  </a:lnTo>
                  <a:lnTo>
                    <a:pt x="14768" y="4679"/>
                  </a:lnTo>
                  <a:lnTo>
                    <a:pt x="14219" y="4679"/>
                  </a:lnTo>
                  <a:lnTo>
                    <a:pt x="14000" y="4752"/>
                  </a:lnTo>
                  <a:lnTo>
                    <a:pt x="13817" y="4861"/>
                  </a:lnTo>
                  <a:lnTo>
                    <a:pt x="13635" y="5008"/>
                  </a:lnTo>
                  <a:lnTo>
                    <a:pt x="13232" y="5264"/>
                  </a:lnTo>
                  <a:lnTo>
                    <a:pt x="13050" y="5410"/>
                  </a:lnTo>
                  <a:lnTo>
                    <a:pt x="12867" y="5519"/>
                  </a:lnTo>
                  <a:lnTo>
                    <a:pt x="12757" y="5629"/>
                  </a:lnTo>
                  <a:lnTo>
                    <a:pt x="12684" y="5739"/>
                  </a:lnTo>
                  <a:lnTo>
                    <a:pt x="12611" y="5885"/>
                  </a:lnTo>
                  <a:lnTo>
                    <a:pt x="12575" y="6068"/>
                  </a:lnTo>
                  <a:lnTo>
                    <a:pt x="12575" y="6141"/>
                  </a:lnTo>
                  <a:lnTo>
                    <a:pt x="12611" y="6214"/>
                  </a:lnTo>
                  <a:lnTo>
                    <a:pt x="12648" y="6250"/>
                  </a:lnTo>
                  <a:lnTo>
                    <a:pt x="12721" y="6287"/>
                  </a:lnTo>
                  <a:lnTo>
                    <a:pt x="12867" y="6360"/>
                  </a:lnTo>
                  <a:lnTo>
                    <a:pt x="13013" y="6433"/>
                  </a:lnTo>
                  <a:lnTo>
                    <a:pt x="13123" y="6616"/>
                  </a:lnTo>
                  <a:lnTo>
                    <a:pt x="12465" y="7566"/>
                  </a:lnTo>
                  <a:lnTo>
                    <a:pt x="12392" y="7457"/>
                  </a:lnTo>
                  <a:lnTo>
                    <a:pt x="11149" y="7639"/>
                  </a:lnTo>
                  <a:lnTo>
                    <a:pt x="10528" y="7786"/>
                  </a:lnTo>
                  <a:lnTo>
                    <a:pt x="9943" y="7895"/>
                  </a:lnTo>
                  <a:lnTo>
                    <a:pt x="9724" y="7968"/>
                  </a:lnTo>
                  <a:lnTo>
                    <a:pt x="9541" y="8041"/>
                  </a:lnTo>
                  <a:lnTo>
                    <a:pt x="9431" y="8151"/>
                  </a:lnTo>
                  <a:lnTo>
                    <a:pt x="9358" y="8297"/>
                  </a:lnTo>
                  <a:lnTo>
                    <a:pt x="9358" y="8443"/>
                  </a:lnTo>
                  <a:lnTo>
                    <a:pt x="9358" y="8590"/>
                  </a:lnTo>
                  <a:lnTo>
                    <a:pt x="9431" y="8772"/>
                  </a:lnTo>
                  <a:lnTo>
                    <a:pt x="9541" y="8992"/>
                  </a:lnTo>
                  <a:lnTo>
                    <a:pt x="9724" y="9284"/>
                  </a:lnTo>
                  <a:lnTo>
                    <a:pt x="9797" y="9467"/>
                  </a:lnTo>
                  <a:lnTo>
                    <a:pt x="9870" y="9613"/>
                  </a:lnTo>
                  <a:lnTo>
                    <a:pt x="9870" y="9723"/>
                  </a:lnTo>
                  <a:lnTo>
                    <a:pt x="9833" y="9832"/>
                  </a:lnTo>
                  <a:lnTo>
                    <a:pt x="9797" y="9942"/>
                  </a:lnTo>
                  <a:lnTo>
                    <a:pt x="9724" y="10015"/>
                  </a:lnTo>
                  <a:lnTo>
                    <a:pt x="9541" y="10052"/>
                  </a:lnTo>
                  <a:lnTo>
                    <a:pt x="9431" y="10125"/>
                  </a:lnTo>
                  <a:lnTo>
                    <a:pt x="9358" y="10235"/>
                  </a:lnTo>
                  <a:lnTo>
                    <a:pt x="9285" y="10308"/>
                  </a:lnTo>
                  <a:lnTo>
                    <a:pt x="9285" y="10417"/>
                  </a:lnTo>
                  <a:lnTo>
                    <a:pt x="9321" y="10563"/>
                  </a:lnTo>
                  <a:lnTo>
                    <a:pt x="9431" y="10819"/>
                  </a:lnTo>
                  <a:lnTo>
                    <a:pt x="9468" y="10929"/>
                  </a:lnTo>
                  <a:lnTo>
                    <a:pt x="9468" y="11039"/>
                  </a:lnTo>
                  <a:lnTo>
                    <a:pt x="9431" y="11221"/>
                  </a:lnTo>
                  <a:lnTo>
                    <a:pt x="9468" y="11404"/>
                  </a:lnTo>
                  <a:lnTo>
                    <a:pt x="9504" y="11550"/>
                  </a:lnTo>
                  <a:lnTo>
                    <a:pt x="9541" y="11660"/>
                  </a:lnTo>
                  <a:lnTo>
                    <a:pt x="9650" y="11770"/>
                  </a:lnTo>
                  <a:lnTo>
                    <a:pt x="9724" y="11843"/>
                  </a:lnTo>
                  <a:lnTo>
                    <a:pt x="9870" y="11916"/>
                  </a:lnTo>
                  <a:lnTo>
                    <a:pt x="10016" y="11952"/>
                  </a:lnTo>
                  <a:lnTo>
                    <a:pt x="11405" y="11952"/>
                  </a:lnTo>
                  <a:lnTo>
                    <a:pt x="11588" y="11989"/>
                  </a:lnTo>
                  <a:lnTo>
                    <a:pt x="11770" y="12026"/>
                  </a:lnTo>
                  <a:lnTo>
                    <a:pt x="11953" y="12099"/>
                  </a:lnTo>
                  <a:lnTo>
                    <a:pt x="12099" y="12172"/>
                  </a:lnTo>
                  <a:lnTo>
                    <a:pt x="12684" y="12610"/>
                  </a:lnTo>
                  <a:lnTo>
                    <a:pt x="12794" y="12683"/>
                  </a:lnTo>
                  <a:lnTo>
                    <a:pt x="12867" y="12793"/>
                  </a:lnTo>
                  <a:lnTo>
                    <a:pt x="12940" y="12903"/>
                  </a:lnTo>
                  <a:lnTo>
                    <a:pt x="12977" y="13012"/>
                  </a:lnTo>
                  <a:lnTo>
                    <a:pt x="12977" y="13232"/>
                  </a:lnTo>
                  <a:lnTo>
                    <a:pt x="12903" y="13488"/>
                  </a:lnTo>
                  <a:lnTo>
                    <a:pt x="12903" y="13561"/>
                  </a:lnTo>
                  <a:lnTo>
                    <a:pt x="12903" y="13634"/>
                  </a:lnTo>
                  <a:lnTo>
                    <a:pt x="13013" y="13890"/>
                  </a:lnTo>
                  <a:lnTo>
                    <a:pt x="13086" y="14146"/>
                  </a:lnTo>
                  <a:lnTo>
                    <a:pt x="13123" y="14401"/>
                  </a:lnTo>
                  <a:lnTo>
                    <a:pt x="13159" y="14657"/>
                  </a:lnTo>
                  <a:lnTo>
                    <a:pt x="13159" y="15169"/>
                  </a:lnTo>
                  <a:lnTo>
                    <a:pt x="13196" y="15681"/>
                  </a:lnTo>
                  <a:lnTo>
                    <a:pt x="13232" y="16010"/>
                  </a:lnTo>
                  <a:lnTo>
                    <a:pt x="13196" y="16339"/>
                  </a:lnTo>
                  <a:lnTo>
                    <a:pt x="13123" y="16668"/>
                  </a:lnTo>
                  <a:lnTo>
                    <a:pt x="13013" y="16997"/>
                  </a:lnTo>
                  <a:lnTo>
                    <a:pt x="12867" y="17289"/>
                  </a:lnTo>
                  <a:lnTo>
                    <a:pt x="12794" y="17618"/>
                  </a:lnTo>
                  <a:lnTo>
                    <a:pt x="12757" y="17983"/>
                  </a:lnTo>
                  <a:lnTo>
                    <a:pt x="12794" y="18166"/>
                  </a:lnTo>
                  <a:lnTo>
                    <a:pt x="12830" y="18349"/>
                  </a:lnTo>
                  <a:lnTo>
                    <a:pt x="13635" y="18349"/>
                  </a:lnTo>
                  <a:lnTo>
                    <a:pt x="13671" y="18934"/>
                  </a:lnTo>
                  <a:lnTo>
                    <a:pt x="12940" y="18970"/>
                  </a:lnTo>
                  <a:lnTo>
                    <a:pt x="12721" y="19336"/>
                  </a:lnTo>
                  <a:lnTo>
                    <a:pt x="12611" y="19519"/>
                  </a:lnTo>
                  <a:lnTo>
                    <a:pt x="12538" y="19701"/>
                  </a:lnTo>
                  <a:lnTo>
                    <a:pt x="12538" y="19921"/>
                  </a:lnTo>
                  <a:lnTo>
                    <a:pt x="12538" y="20140"/>
                  </a:lnTo>
                  <a:lnTo>
                    <a:pt x="12611" y="20359"/>
                  </a:lnTo>
                  <a:lnTo>
                    <a:pt x="12684" y="20542"/>
                  </a:lnTo>
                  <a:lnTo>
                    <a:pt x="12721" y="20579"/>
                  </a:lnTo>
                  <a:lnTo>
                    <a:pt x="12794" y="20615"/>
                  </a:lnTo>
                  <a:lnTo>
                    <a:pt x="13013" y="20652"/>
                  </a:lnTo>
                  <a:lnTo>
                    <a:pt x="13159" y="20652"/>
                  </a:lnTo>
                  <a:lnTo>
                    <a:pt x="13269" y="20615"/>
                  </a:lnTo>
                  <a:lnTo>
                    <a:pt x="13379" y="20542"/>
                  </a:lnTo>
                  <a:lnTo>
                    <a:pt x="13488" y="20396"/>
                  </a:lnTo>
                  <a:lnTo>
                    <a:pt x="13671" y="20140"/>
                  </a:lnTo>
                  <a:lnTo>
                    <a:pt x="13854" y="20250"/>
                  </a:lnTo>
                  <a:lnTo>
                    <a:pt x="13927" y="20359"/>
                  </a:lnTo>
                  <a:lnTo>
                    <a:pt x="13963" y="20506"/>
                  </a:lnTo>
                  <a:lnTo>
                    <a:pt x="13890" y="20652"/>
                  </a:lnTo>
                  <a:lnTo>
                    <a:pt x="13635" y="21017"/>
                  </a:lnTo>
                  <a:lnTo>
                    <a:pt x="13488" y="21163"/>
                  </a:lnTo>
                  <a:lnTo>
                    <a:pt x="13306" y="21310"/>
                  </a:lnTo>
                  <a:lnTo>
                    <a:pt x="13013" y="21456"/>
                  </a:lnTo>
                  <a:lnTo>
                    <a:pt x="12794" y="21712"/>
                  </a:lnTo>
                  <a:lnTo>
                    <a:pt x="12538" y="22004"/>
                  </a:lnTo>
                  <a:lnTo>
                    <a:pt x="12355" y="22333"/>
                  </a:lnTo>
                  <a:lnTo>
                    <a:pt x="12282" y="22479"/>
                  </a:lnTo>
                  <a:lnTo>
                    <a:pt x="12246" y="22662"/>
                  </a:lnTo>
                  <a:lnTo>
                    <a:pt x="12209" y="22845"/>
                  </a:lnTo>
                  <a:lnTo>
                    <a:pt x="12246" y="23064"/>
                  </a:lnTo>
                  <a:lnTo>
                    <a:pt x="12209" y="23137"/>
                  </a:lnTo>
                  <a:lnTo>
                    <a:pt x="12172" y="23210"/>
                  </a:lnTo>
                  <a:lnTo>
                    <a:pt x="12099" y="23357"/>
                  </a:lnTo>
                  <a:lnTo>
                    <a:pt x="12063" y="23576"/>
                  </a:lnTo>
                  <a:lnTo>
                    <a:pt x="12026" y="23685"/>
                  </a:lnTo>
                  <a:lnTo>
                    <a:pt x="12026" y="23759"/>
                  </a:lnTo>
                  <a:lnTo>
                    <a:pt x="12136" y="24490"/>
                  </a:lnTo>
                  <a:lnTo>
                    <a:pt x="12209" y="24855"/>
                  </a:lnTo>
                  <a:lnTo>
                    <a:pt x="12319" y="25184"/>
                  </a:lnTo>
                  <a:lnTo>
                    <a:pt x="12465" y="25769"/>
                  </a:lnTo>
                  <a:lnTo>
                    <a:pt x="12611" y="26317"/>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439" y="28949"/>
                  </a:lnTo>
                  <a:lnTo>
                    <a:pt x="14621" y="29205"/>
                  </a:lnTo>
                  <a:lnTo>
                    <a:pt x="14731" y="29278"/>
                  </a:lnTo>
                  <a:lnTo>
                    <a:pt x="14841" y="29388"/>
                  </a:lnTo>
                  <a:lnTo>
                    <a:pt x="14987" y="29424"/>
                  </a:lnTo>
                  <a:lnTo>
                    <a:pt x="15133" y="29461"/>
                  </a:lnTo>
                  <a:lnTo>
                    <a:pt x="15279" y="29461"/>
                  </a:lnTo>
                  <a:lnTo>
                    <a:pt x="15462" y="29388"/>
                  </a:lnTo>
                  <a:lnTo>
                    <a:pt x="15754" y="28766"/>
                  </a:lnTo>
                  <a:lnTo>
                    <a:pt x="16303" y="27743"/>
                  </a:lnTo>
                  <a:lnTo>
                    <a:pt x="16851" y="26756"/>
                  </a:lnTo>
                  <a:lnTo>
                    <a:pt x="17070" y="26354"/>
                  </a:lnTo>
                  <a:lnTo>
                    <a:pt x="17180" y="26134"/>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9081" y="24636"/>
                  </a:lnTo>
                  <a:lnTo>
                    <a:pt x="19373" y="24563"/>
                  </a:lnTo>
                  <a:lnTo>
                    <a:pt x="19629" y="24417"/>
                  </a:lnTo>
                  <a:lnTo>
                    <a:pt x="19921" y="24270"/>
                  </a:lnTo>
                  <a:lnTo>
                    <a:pt x="20177" y="24088"/>
                  </a:lnTo>
                  <a:lnTo>
                    <a:pt x="20397" y="23868"/>
                  </a:lnTo>
                  <a:lnTo>
                    <a:pt x="20616" y="23612"/>
                  </a:lnTo>
                  <a:lnTo>
                    <a:pt x="20799" y="23393"/>
                  </a:lnTo>
                  <a:lnTo>
                    <a:pt x="21054" y="23137"/>
                  </a:lnTo>
                  <a:lnTo>
                    <a:pt x="21310" y="22918"/>
                  </a:lnTo>
                  <a:lnTo>
                    <a:pt x="21566" y="22772"/>
                  </a:lnTo>
                  <a:lnTo>
                    <a:pt x="21895" y="22662"/>
                  </a:lnTo>
                  <a:lnTo>
                    <a:pt x="22224" y="22552"/>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6025" y="20323"/>
                  </a:lnTo>
                  <a:lnTo>
                    <a:pt x="26025" y="20213"/>
                  </a:lnTo>
                  <a:lnTo>
                    <a:pt x="26062" y="19848"/>
                  </a:lnTo>
                  <a:lnTo>
                    <a:pt x="26025" y="19482"/>
                  </a:lnTo>
                  <a:lnTo>
                    <a:pt x="26025" y="19299"/>
                  </a:lnTo>
                  <a:lnTo>
                    <a:pt x="25952" y="19117"/>
                  </a:lnTo>
                  <a:lnTo>
                    <a:pt x="25879" y="18970"/>
                  </a:lnTo>
                  <a:lnTo>
                    <a:pt x="25733" y="18788"/>
                  </a:lnTo>
                  <a:lnTo>
                    <a:pt x="25916" y="18532"/>
                  </a:lnTo>
                  <a:lnTo>
                    <a:pt x="26062" y="18276"/>
                  </a:lnTo>
                  <a:lnTo>
                    <a:pt x="26099" y="18020"/>
                  </a:lnTo>
                  <a:lnTo>
                    <a:pt x="26099" y="17728"/>
                  </a:lnTo>
                  <a:lnTo>
                    <a:pt x="26099" y="17654"/>
                  </a:lnTo>
                  <a:lnTo>
                    <a:pt x="26135" y="17545"/>
                  </a:lnTo>
                  <a:lnTo>
                    <a:pt x="26281" y="17362"/>
                  </a:lnTo>
                  <a:lnTo>
                    <a:pt x="26537" y="17179"/>
                  </a:lnTo>
                  <a:lnTo>
                    <a:pt x="26866" y="17033"/>
                  </a:lnTo>
                  <a:lnTo>
                    <a:pt x="26903" y="16375"/>
                  </a:lnTo>
                  <a:lnTo>
                    <a:pt x="27122" y="16302"/>
                  </a:lnTo>
                  <a:lnTo>
                    <a:pt x="27305" y="16192"/>
                  </a:lnTo>
                  <a:lnTo>
                    <a:pt x="27378" y="16119"/>
                  </a:lnTo>
                  <a:lnTo>
                    <a:pt x="27414" y="16046"/>
                  </a:lnTo>
                  <a:lnTo>
                    <a:pt x="27414" y="15937"/>
                  </a:lnTo>
                  <a:lnTo>
                    <a:pt x="27341" y="15827"/>
                  </a:lnTo>
                  <a:lnTo>
                    <a:pt x="27268" y="15608"/>
                  </a:lnTo>
                  <a:lnTo>
                    <a:pt x="27232" y="15388"/>
                  </a:lnTo>
                  <a:lnTo>
                    <a:pt x="27232" y="15315"/>
                  </a:lnTo>
                  <a:lnTo>
                    <a:pt x="27268" y="15206"/>
                  </a:lnTo>
                  <a:lnTo>
                    <a:pt x="27341" y="15132"/>
                  </a:lnTo>
                  <a:lnTo>
                    <a:pt x="27451" y="15059"/>
                  </a:lnTo>
                  <a:lnTo>
                    <a:pt x="27487" y="14986"/>
                  </a:lnTo>
                  <a:lnTo>
                    <a:pt x="27487" y="14913"/>
                  </a:lnTo>
                  <a:lnTo>
                    <a:pt x="27487" y="14730"/>
                  </a:lnTo>
                  <a:lnTo>
                    <a:pt x="27451" y="14365"/>
                  </a:lnTo>
                  <a:lnTo>
                    <a:pt x="27341" y="14036"/>
                  </a:lnTo>
                  <a:lnTo>
                    <a:pt x="27268" y="13890"/>
                  </a:lnTo>
                  <a:lnTo>
                    <a:pt x="27159" y="13743"/>
                  </a:lnTo>
                  <a:lnTo>
                    <a:pt x="27049" y="13597"/>
                  </a:lnTo>
                  <a:lnTo>
                    <a:pt x="26903" y="13451"/>
                  </a:lnTo>
                  <a:lnTo>
                    <a:pt x="27085" y="13232"/>
                  </a:lnTo>
                  <a:lnTo>
                    <a:pt x="27159" y="13159"/>
                  </a:lnTo>
                  <a:lnTo>
                    <a:pt x="27232" y="13122"/>
                  </a:lnTo>
                  <a:lnTo>
                    <a:pt x="27414" y="13159"/>
                  </a:lnTo>
                  <a:lnTo>
                    <a:pt x="27597" y="13232"/>
                  </a:lnTo>
                  <a:lnTo>
                    <a:pt x="27999" y="13415"/>
                  </a:lnTo>
                  <a:lnTo>
                    <a:pt x="28072" y="13195"/>
                  </a:lnTo>
                  <a:lnTo>
                    <a:pt x="28145" y="12976"/>
                  </a:lnTo>
                  <a:lnTo>
                    <a:pt x="28109" y="12757"/>
                  </a:lnTo>
                  <a:lnTo>
                    <a:pt x="28109" y="12610"/>
                  </a:lnTo>
                  <a:lnTo>
                    <a:pt x="28036" y="12501"/>
                  </a:lnTo>
                  <a:lnTo>
                    <a:pt x="27816" y="12172"/>
                  </a:lnTo>
                  <a:lnTo>
                    <a:pt x="27780" y="11989"/>
                  </a:lnTo>
                  <a:lnTo>
                    <a:pt x="27743" y="11806"/>
                  </a:lnTo>
                  <a:lnTo>
                    <a:pt x="27743" y="11623"/>
                  </a:lnTo>
                  <a:lnTo>
                    <a:pt x="27780" y="11441"/>
                  </a:lnTo>
                  <a:lnTo>
                    <a:pt x="27816" y="11221"/>
                  </a:lnTo>
                  <a:lnTo>
                    <a:pt x="27926" y="11039"/>
                  </a:lnTo>
                  <a:lnTo>
                    <a:pt x="27999" y="10892"/>
                  </a:lnTo>
                  <a:lnTo>
                    <a:pt x="28036" y="10710"/>
                  </a:lnTo>
                  <a:lnTo>
                    <a:pt x="28072" y="10381"/>
                  </a:lnTo>
                  <a:lnTo>
                    <a:pt x="28145" y="10088"/>
                  </a:lnTo>
                  <a:lnTo>
                    <a:pt x="28145" y="9942"/>
                  </a:lnTo>
                  <a:lnTo>
                    <a:pt x="28219" y="9832"/>
                  </a:lnTo>
                  <a:lnTo>
                    <a:pt x="28584" y="9101"/>
                  </a:lnTo>
                  <a:lnTo>
                    <a:pt x="28803" y="8772"/>
                  </a:lnTo>
                  <a:lnTo>
                    <a:pt x="29059" y="8443"/>
                  </a:lnTo>
                  <a:lnTo>
                    <a:pt x="29279" y="8151"/>
                  </a:lnTo>
                  <a:lnTo>
                    <a:pt x="29498" y="7859"/>
                  </a:lnTo>
                  <a:lnTo>
                    <a:pt x="29754" y="7566"/>
                  </a:lnTo>
                  <a:lnTo>
                    <a:pt x="29900" y="7420"/>
                  </a:lnTo>
                  <a:lnTo>
                    <a:pt x="30046" y="7310"/>
                  </a:lnTo>
                  <a:lnTo>
                    <a:pt x="30302" y="7128"/>
                  </a:lnTo>
                  <a:lnTo>
                    <a:pt x="30521" y="6945"/>
                  </a:lnTo>
                  <a:lnTo>
                    <a:pt x="30960" y="6506"/>
                  </a:lnTo>
                  <a:lnTo>
                    <a:pt x="30814" y="6214"/>
                  </a:lnTo>
                  <a:lnTo>
                    <a:pt x="30594" y="5921"/>
                  </a:lnTo>
                  <a:lnTo>
                    <a:pt x="30338" y="5739"/>
                  </a:lnTo>
                  <a:lnTo>
                    <a:pt x="30083" y="5629"/>
                  </a:lnTo>
                  <a:lnTo>
                    <a:pt x="29790" y="5592"/>
                  </a:lnTo>
                  <a:lnTo>
                    <a:pt x="29498" y="5629"/>
                  </a:lnTo>
                  <a:lnTo>
                    <a:pt x="29205" y="5739"/>
                  </a:lnTo>
                  <a:lnTo>
                    <a:pt x="28840" y="5921"/>
                  </a:lnTo>
                  <a:lnTo>
                    <a:pt x="28438" y="6104"/>
                  </a:lnTo>
                  <a:lnTo>
                    <a:pt x="28036" y="6287"/>
                  </a:lnTo>
                  <a:lnTo>
                    <a:pt x="27853" y="6397"/>
                  </a:lnTo>
                  <a:lnTo>
                    <a:pt x="27670" y="6543"/>
                  </a:lnTo>
                  <a:lnTo>
                    <a:pt x="27597" y="6579"/>
                  </a:lnTo>
                  <a:lnTo>
                    <a:pt x="27341" y="6579"/>
                  </a:lnTo>
                  <a:lnTo>
                    <a:pt x="27634" y="6287"/>
                  </a:lnTo>
                  <a:lnTo>
                    <a:pt x="27890" y="5995"/>
                  </a:lnTo>
                  <a:lnTo>
                    <a:pt x="27963" y="5812"/>
                  </a:lnTo>
                  <a:lnTo>
                    <a:pt x="28036" y="5666"/>
                  </a:lnTo>
                  <a:lnTo>
                    <a:pt x="28036" y="5483"/>
                  </a:lnTo>
                  <a:lnTo>
                    <a:pt x="28036" y="5264"/>
                  </a:lnTo>
                  <a:lnTo>
                    <a:pt x="27853" y="5190"/>
                  </a:lnTo>
                  <a:lnTo>
                    <a:pt x="27743" y="5154"/>
                  </a:lnTo>
                  <a:lnTo>
                    <a:pt x="27597" y="5190"/>
                  </a:lnTo>
                  <a:lnTo>
                    <a:pt x="27487" y="5264"/>
                  </a:lnTo>
                  <a:lnTo>
                    <a:pt x="27305" y="5446"/>
                  </a:lnTo>
                  <a:lnTo>
                    <a:pt x="27085" y="5629"/>
                  </a:lnTo>
                  <a:lnTo>
                    <a:pt x="26976" y="5702"/>
                  </a:lnTo>
                  <a:lnTo>
                    <a:pt x="26830" y="5702"/>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7816" y="3436"/>
                  </a:lnTo>
                  <a:lnTo>
                    <a:pt x="27597" y="3326"/>
                  </a:lnTo>
                  <a:lnTo>
                    <a:pt x="27487" y="3253"/>
                  </a:lnTo>
                  <a:lnTo>
                    <a:pt x="27451" y="3180"/>
                  </a:lnTo>
                  <a:lnTo>
                    <a:pt x="27414" y="3070"/>
                  </a:lnTo>
                  <a:lnTo>
                    <a:pt x="27341" y="2961"/>
                  </a:lnTo>
                  <a:lnTo>
                    <a:pt x="27268" y="2888"/>
                  </a:lnTo>
                  <a:lnTo>
                    <a:pt x="27195" y="2851"/>
                  </a:lnTo>
                  <a:lnTo>
                    <a:pt x="26976" y="2815"/>
                  </a:lnTo>
                  <a:lnTo>
                    <a:pt x="26793" y="2741"/>
                  </a:lnTo>
                  <a:lnTo>
                    <a:pt x="26866" y="2522"/>
                  </a:lnTo>
                  <a:lnTo>
                    <a:pt x="26903" y="2449"/>
                  </a:lnTo>
                  <a:lnTo>
                    <a:pt x="26903" y="2376"/>
                  </a:lnTo>
                  <a:lnTo>
                    <a:pt x="26756" y="2157"/>
                  </a:lnTo>
                  <a:lnTo>
                    <a:pt x="26647" y="2084"/>
                  </a:lnTo>
                  <a:lnTo>
                    <a:pt x="26574" y="2047"/>
                  </a:lnTo>
                  <a:lnTo>
                    <a:pt x="25550" y="1718"/>
                  </a:lnTo>
                  <a:lnTo>
                    <a:pt x="24527" y="1426"/>
                  </a:lnTo>
                  <a:lnTo>
                    <a:pt x="24381" y="1426"/>
                  </a:lnTo>
                  <a:lnTo>
                    <a:pt x="24125" y="1462"/>
                  </a:lnTo>
                  <a:lnTo>
                    <a:pt x="23905" y="1535"/>
                  </a:lnTo>
                  <a:lnTo>
                    <a:pt x="23284" y="1864"/>
                  </a:lnTo>
                  <a:lnTo>
                    <a:pt x="22736" y="2193"/>
                  </a:lnTo>
                  <a:lnTo>
                    <a:pt x="22370" y="2084"/>
                  </a:lnTo>
                  <a:lnTo>
                    <a:pt x="22188" y="2047"/>
                  </a:lnTo>
                  <a:lnTo>
                    <a:pt x="22078" y="2010"/>
                  </a:lnTo>
                  <a:lnTo>
                    <a:pt x="21968" y="2010"/>
                  </a:lnTo>
                  <a:lnTo>
                    <a:pt x="21785" y="2084"/>
                  </a:lnTo>
                  <a:lnTo>
                    <a:pt x="21566" y="2193"/>
                  </a:lnTo>
                  <a:lnTo>
                    <a:pt x="21201" y="2412"/>
                  </a:lnTo>
                  <a:lnTo>
                    <a:pt x="21128" y="3070"/>
                  </a:lnTo>
                  <a:lnTo>
                    <a:pt x="20579" y="3107"/>
                  </a:lnTo>
                  <a:lnTo>
                    <a:pt x="20506" y="3326"/>
                  </a:lnTo>
                  <a:lnTo>
                    <a:pt x="20470" y="3546"/>
                  </a:lnTo>
                  <a:lnTo>
                    <a:pt x="20506" y="3765"/>
                  </a:lnTo>
                  <a:lnTo>
                    <a:pt x="20543" y="3948"/>
                  </a:lnTo>
                  <a:lnTo>
                    <a:pt x="20652" y="4386"/>
                  </a:lnTo>
                  <a:lnTo>
                    <a:pt x="20689" y="4606"/>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227" y="3875"/>
                  </a:lnTo>
                  <a:lnTo>
                    <a:pt x="19190" y="4057"/>
                  </a:lnTo>
                  <a:lnTo>
                    <a:pt x="19117" y="4204"/>
                  </a:lnTo>
                  <a:lnTo>
                    <a:pt x="19008" y="4313"/>
                  </a:lnTo>
                  <a:lnTo>
                    <a:pt x="18825" y="4350"/>
                  </a:lnTo>
                  <a:lnTo>
                    <a:pt x="18752" y="4350"/>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509" y="3144"/>
                  </a:lnTo>
                  <a:lnTo>
                    <a:pt x="16668" y="3326"/>
                  </a:lnTo>
                  <a:lnTo>
                    <a:pt x="15718" y="3546"/>
                  </a:lnTo>
                  <a:lnTo>
                    <a:pt x="15864" y="3290"/>
                  </a:lnTo>
                  <a:lnTo>
                    <a:pt x="15974" y="3107"/>
                  </a:lnTo>
                  <a:lnTo>
                    <a:pt x="16120" y="2778"/>
                  </a:lnTo>
                  <a:lnTo>
                    <a:pt x="16193" y="2595"/>
                  </a:lnTo>
                  <a:lnTo>
                    <a:pt x="16193" y="2412"/>
                  </a:lnTo>
                  <a:lnTo>
                    <a:pt x="16157" y="2266"/>
                  </a:lnTo>
                  <a:lnTo>
                    <a:pt x="16120" y="2084"/>
                  </a:lnTo>
                  <a:lnTo>
                    <a:pt x="15937" y="1791"/>
                  </a:lnTo>
                  <a:lnTo>
                    <a:pt x="15864" y="1681"/>
                  </a:lnTo>
                  <a:lnTo>
                    <a:pt x="15754" y="1572"/>
                  </a:lnTo>
                  <a:lnTo>
                    <a:pt x="15535" y="1389"/>
                  </a:lnTo>
                  <a:lnTo>
                    <a:pt x="15352" y="1279"/>
                  </a:lnTo>
                  <a:lnTo>
                    <a:pt x="15206" y="1170"/>
                  </a:lnTo>
                  <a:lnTo>
                    <a:pt x="14877" y="914"/>
                  </a:lnTo>
                  <a:lnTo>
                    <a:pt x="14548" y="695"/>
                  </a:lnTo>
                  <a:lnTo>
                    <a:pt x="14219" y="548"/>
                  </a:lnTo>
                  <a:lnTo>
                    <a:pt x="13890" y="402"/>
                  </a:lnTo>
                  <a:lnTo>
                    <a:pt x="13159" y="183"/>
                  </a:lnTo>
                  <a:lnTo>
                    <a:pt x="12428" y="0"/>
                  </a:lnTo>
                  <a:lnTo>
                    <a:pt x="12063" y="0"/>
                  </a:lnTo>
                  <a:lnTo>
                    <a:pt x="11880" y="73"/>
                  </a:lnTo>
                  <a:lnTo>
                    <a:pt x="11661" y="146"/>
                  </a:lnTo>
                  <a:lnTo>
                    <a:pt x="11441" y="146"/>
                  </a:lnTo>
                  <a:lnTo>
                    <a:pt x="11222" y="110"/>
                  </a:lnTo>
                  <a:lnTo>
                    <a:pt x="11112" y="73"/>
                  </a:lnTo>
                  <a:lnTo>
                    <a:pt x="110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8" name="Google Shape;1888;p41"/>
            <p:cNvSpPr/>
            <p:nvPr/>
          </p:nvSpPr>
          <p:spPr>
            <a:xfrm>
              <a:off x="4426325" y="3473850"/>
              <a:ext cx="19225" cy="21025"/>
            </a:xfrm>
            <a:custGeom>
              <a:avLst/>
              <a:gdLst/>
              <a:ahLst/>
              <a:cxnLst/>
              <a:rect l="l" t="t" r="r" b="b"/>
              <a:pathLst>
                <a:path w="769" h="841" fill="none" extrusionOk="0">
                  <a:moveTo>
                    <a:pt x="769" y="841"/>
                  </a:moveTo>
                  <a:lnTo>
                    <a:pt x="769" y="841"/>
                  </a:lnTo>
                  <a:lnTo>
                    <a:pt x="37" y="804"/>
                  </a:lnTo>
                  <a:lnTo>
                    <a:pt x="37" y="804"/>
                  </a:lnTo>
                  <a:lnTo>
                    <a:pt x="1" y="585"/>
                  </a:lnTo>
                  <a:lnTo>
                    <a:pt x="1" y="402"/>
                  </a:lnTo>
                  <a:lnTo>
                    <a:pt x="37" y="183"/>
                  </a:lnTo>
                  <a:lnTo>
                    <a:pt x="147" y="0"/>
                  </a:lnTo>
                  <a:lnTo>
                    <a:pt x="147" y="0"/>
                  </a:lnTo>
                  <a:lnTo>
                    <a:pt x="769" y="84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89" name="Google Shape;1889;p41"/>
            <p:cNvSpPr/>
            <p:nvPr/>
          </p:nvSpPr>
          <p:spPr>
            <a:xfrm>
              <a:off x="3960300" y="3099175"/>
              <a:ext cx="1850" cy="9175"/>
            </a:xfrm>
            <a:custGeom>
              <a:avLst/>
              <a:gdLst/>
              <a:ahLst/>
              <a:cxnLst/>
              <a:rect l="l" t="t" r="r" b="b"/>
              <a:pathLst>
                <a:path w="74" h="367" fill="none" extrusionOk="0">
                  <a:moveTo>
                    <a:pt x="1" y="366"/>
                  </a:moveTo>
                  <a:lnTo>
                    <a:pt x="1" y="366"/>
                  </a:lnTo>
                  <a:lnTo>
                    <a:pt x="1" y="1"/>
                  </a:lnTo>
                  <a:lnTo>
                    <a:pt x="1" y="1"/>
                  </a:lnTo>
                  <a:lnTo>
                    <a:pt x="74" y="1"/>
                  </a:lnTo>
                  <a:lnTo>
                    <a:pt x="74" y="1"/>
                  </a:lnTo>
                  <a:lnTo>
                    <a:pt x="74" y="366"/>
                  </a:lnTo>
                  <a:lnTo>
                    <a:pt x="74" y="366"/>
                  </a:lnTo>
                  <a:lnTo>
                    <a:pt x="1" y="366"/>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0" name="Google Shape;1890;p41"/>
            <p:cNvSpPr/>
            <p:nvPr/>
          </p:nvSpPr>
          <p:spPr>
            <a:xfrm>
              <a:off x="3811350" y="2978575"/>
              <a:ext cx="774000" cy="736525"/>
            </a:xfrm>
            <a:custGeom>
              <a:avLst/>
              <a:gdLst/>
              <a:ahLst/>
              <a:cxnLst/>
              <a:rect l="l" t="t" r="r" b="b"/>
              <a:pathLst>
                <a:path w="30960" h="29461" fill="none" extrusionOk="0">
                  <a:moveTo>
                    <a:pt x="12282" y="0"/>
                  </a:moveTo>
                  <a:lnTo>
                    <a:pt x="12282" y="0"/>
                  </a:lnTo>
                  <a:lnTo>
                    <a:pt x="12063" y="0"/>
                  </a:lnTo>
                  <a:lnTo>
                    <a:pt x="11880" y="73"/>
                  </a:lnTo>
                  <a:lnTo>
                    <a:pt x="11880" y="73"/>
                  </a:lnTo>
                  <a:lnTo>
                    <a:pt x="11661" y="146"/>
                  </a:lnTo>
                  <a:lnTo>
                    <a:pt x="11441" y="146"/>
                  </a:lnTo>
                  <a:lnTo>
                    <a:pt x="11441" y="146"/>
                  </a:lnTo>
                  <a:lnTo>
                    <a:pt x="11222" y="110"/>
                  </a:lnTo>
                  <a:lnTo>
                    <a:pt x="11112" y="73"/>
                  </a:lnTo>
                  <a:lnTo>
                    <a:pt x="11003" y="0"/>
                  </a:lnTo>
                  <a:lnTo>
                    <a:pt x="11003" y="0"/>
                  </a:lnTo>
                  <a:lnTo>
                    <a:pt x="11003" y="0"/>
                  </a:lnTo>
                  <a:lnTo>
                    <a:pt x="11003" y="0"/>
                  </a:lnTo>
                  <a:lnTo>
                    <a:pt x="10930" y="37"/>
                  </a:lnTo>
                  <a:lnTo>
                    <a:pt x="10930" y="37"/>
                  </a:lnTo>
                  <a:lnTo>
                    <a:pt x="10528" y="146"/>
                  </a:lnTo>
                  <a:lnTo>
                    <a:pt x="10308" y="183"/>
                  </a:lnTo>
                  <a:lnTo>
                    <a:pt x="10126" y="292"/>
                  </a:lnTo>
                  <a:lnTo>
                    <a:pt x="10126" y="292"/>
                  </a:lnTo>
                  <a:lnTo>
                    <a:pt x="9943" y="402"/>
                  </a:lnTo>
                  <a:lnTo>
                    <a:pt x="9760" y="548"/>
                  </a:lnTo>
                  <a:lnTo>
                    <a:pt x="9395" y="841"/>
                  </a:lnTo>
                  <a:lnTo>
                    <a:pt x="9395" y="841"/>
                  </a:lnTo>
                  <a:lnTo>
                    <a:pt x="8846" y="402"/>
                  </a:lnTo>
                  <a:lnTo>
                    <a:pt x="8846" y="402"/>
                  </a:lnTo>
                  <a:lnTo>
                    <a:pt x="8079" y="1133"/>
                  </a:lnTo>
                  <a:lnTo>
                    <a:pt x="8079" y="1133"/>
                  </a:lnTo>
                  <a:lnTo>
                    <a:pt x="7932" y="1060"/>
                  </a:lnTo>
                  <a:lnTo>
                    <a:pt x="7786" y="987"/>
                  </a:lnTo>
                  <a:lnTo>
                    <a:pt x="7494" y="950"/>
                  </a:lnTo>
                  <a:lnTo>
                    <a:pt x="7494" y="950"/>
                  </a:lnTo>
                  <a:lnTo>
                    <a:pt x="7238" y="987"/>
                  </a:lnTo>
                  <a:lnTo>
                    <a:pt x="7019" y="1024"/>
                  </a:lnTo>
                  <a:lnTo>
                    <a:pt x="6507" y="1133"/>
                  </a:lnTo>
                  <a:lnTo>
                    <a:pt x="6507" y="1133"/>
                  </a:lnTo>
                  <a:lnTo>
                    <a:pt x="6324" y="1206"/>
                  </a:lnTo>
                  <a:lnTo>
                    <a:pt x="6251" y="1243"/>
                  </a:lnTo>
                  <a:lnTo>
                    <a:pt x="6215" y="1316"/>
                  </a:lnTo>
                  <a:lnTo>
                    <a:pt x="6178" y="1389"/>
                  </a:lnTo>
                  <a:lnTo>
                    <a:pt x="6141" y="1499"/>
                  </a:lnTo>
                  <a:lnTo>
                    <a:pt x="6178" y="1608"/>
                  </a:lnTo>
                  <a:lnTo>
                    <a:pt x="6215" y="1718"/>
                  </a:lnTo>
                  <a:lnTo>
                    <a:pt x="6215" y="1718"/>
                  </a:lnTo>
                  <a:lnTo>
                    <a:pt x="6288" y="1901"/>
                  </a:lnTo>
                  <a:lnTo>
                    <a:pt x="6288" y="2047"/>
                  </a:lnTo>
                  <a:lnTo>
                    <a:pt x="6251" y="2230"/>
                  </a:lnTo>
                  <a:lnTo>
                    <a:pt x="6215" y="2412"/>
                  </a:lnTo>
                  <a:lnTo>
                    <a:pt x="6215" y="2412"/>
                  </a:lnTo>
                  <a:lnTo>
                    <a:pt x="6178" y="2668"/>
                  </a:lnTo>
                  <a:lnTo>
                    <a:pt x="6141" y="2888"/>
                  </a:lnTo>
                  <a:lnTo>
                    <a:pt x="6178" y="3144"/>
                  </a:lnTo>
                  <a:lnTo>
                    <a:pt x="6215" y="3217"/>
                  </a:lnTo>
                  <a:lnTo>
                    <a:pt x="6251" y="3290"/>
                  </a:lnTo>
                  <a:lnTo>
                    <a:pt x="6251" y="3290"/>
                  </a:lnTo>
                  <a:lnTo>
                    <a:pt x="6544" y="3509"/>
                  </a:lnTo>
                  <a:lnTo>
                    <a:pt x="6836" y="3765"/>
                  </a:lnTo>
                  <a:lnTo>
                    <a:pt x="6982" y="3875"/>
                  </a:lnTo>
                  <a:lnTo>
                    <a:pt x="7128" y="3948"/>
                  </a:lnTo>
                  <a:lnTo>
                    <a:pt x="7311" y="4021"/>
                  </a:lnTo>
                  <a:lnTo>
                    <a:pt x="7530" y="4021"/>
                  </a:lnTo>
                  <a:lnTo>
                    <a:pt x="7530" y="4021"/>
                  </a:lnTo>
                  <a:lnTo>
                    <a:pt x="7530" y="4021"/>
                  </a:lnTo>
                  <a:lnTo>
                    <a:pt x="7530" y="4021"/>
                  </a:lnTo>
                  <a:lnTo>
                    <a:pt x="7567" y="4021"/>
                  </a:lnTo>
                  <a:lnTo>
                    <a:pt x="7567" y="4021"/>
                  </a:lnTo>
                  <a:lnTo>
                    <a:pt x="7750" y="4057"/>
                  </a:lnTo>
                  <a:lnTo>
                    <a:pt x="7969" y="4130"/>
                  </a:lnTo>
                  <a:lnTo>
                    <a:pt x="7969" y="4130"/>
                  </a:lnTo>
                  <a:lnTo>
                    <a:pt x="7457" y="4606"/>
                  </a:lnTo>
                  <a:lnTo>
                    <a:pt x="7457" y="4606"/>
                  </a:lnTo>
                  <a:lnTo>
                    <a:pt x="7201" y="4350"/>
                  </a:lnTo>
                  <a:lnTo>
                    <a:pt x="7055" y="4240"/>
                  </a:lnTo>
                  <a:lnTo>
                    <a:pt x="6909" y="4167"/>
                  </a:lnTo>
                  <a:lnTo>
                    <a:pt x="6909" y="4167"/>
                  </a:lnTo>
                  <a:lnTo>
                    <a:pt x="6690" y="4094"/>
                  </a:lnTo>
                  <a:lnTo>
                    <a:pt x="6470" y="4094"/>
                  </a:lnTo>
                  <a:lnTo>
                    <a:pt x="6470" y="4094"/>
                  </a:lnTo>
                  <a:lnTo>
                    <a:pt x="6434" y="4094"/>
                  </a:lnTo>
                  <a:lnTo>
                    <a:pt x="6434" y="4094"/>
                  </a:lnTo>
                  <a:lnTo>
                    <a:pt x="6397" y="4094"/>
                  </a:lnTo>
                  <a:lnTo>
                    <a:pt x="6397" y="4094"/>
                  </a:lnTo>
                  <a:lnTo>
                    <a:pt x="6251" y="4094"/>
                  </a:lnTo>
                  <a:lnTo>
                    <a:pt x="6251" y="4094"/>
                  </a:lnTo>
                  <a:lnTo>
                    <a:pt x="5849" y="3582"/>
                  </a:lnTo>
                  <a:lnTo>
                    <a:pt x="5703" y="3326"/>
                  </a:lnTo>
                  <a:lnTo>
                    <a:pt x="5593" y="3070"/>
                  </a:lnTo>
                  <a:lnTo>
                    <a:pt x="5593" y="3070"/>
                  </a:lnTo>
                  <a:lnTo>
                    <a:pt x="5520" y="2741"/>
                  </a:lnTo>
                  <a:lnTo>
                    <a:pt x="5520" y="2412"/>
                  </a:lnTo>
                  <a:lnTo>
                    <a:pt x="5557" y="1718"/>
                  </a:lnTo>
                  <a:lnTo>
                    <a:pt x="5557" y="1718"/>
                  </a:lnTo>
                  <a:lnTo>
                    <a:pt x="5045" y="1681"/>
                  </a:lnTo>
                  <a:lnTo>
                    <a:pt x="5045" y="1681"/>
                  </a:lnTo>
                  <a:lnTo>
                    <a:pt x="4716" y="2120"/>
                  </a:lnTo>
                  <a:lnTo>
                    <a:pt x="4424" y="2486"/>
                  </a:lnTo>
                  <a:lnTo>
                    <a:pt x="4277" y="2632"/>
                  </a:lnTo>
                  <a:lnTo>
                    <a:pt x="4095" y="2778"/>
                  </a:lnTo>
                  <a:lnTo>
                    <a:pt x="3912" y="2888"/>
                  </a:lnTo>
                  <a:lnTo>
                    <a:pt x="3729" y="2961"/>
                  </a:lnTo>
                  <a:lnTo>
                    <a:pt x="3729" y="2961"/>
                  </a:lnTo>
                  <a:lnTo>
                    <a:pt x="3217" y="3838"/>
                  </a:lnTo>
                  <a:lnTo>
                    <a:pt x="3217" y="3838"/>
                  </a:lnTo>
                  <a:lnTo>
                    <a:pt x="2998" y="4240"/>
                  </a:lnTo>
                  <a:lnTo>
                    <a:pt x="2961" y="4423"/>
                  </a:lnTo>
                  <a:lnTo>
                    <a:pt x="2925" y="4606"/>
                  </a:lnTo>
                  <a:lnTo>
                    <a:pt x="2925" y="4788"/>
                  </a:lnTo>
                  <a:lnTo>
                    <a:pt x="2961" y="4971"/>
                  </a:lnTo>
                  <a:lnTo>
                    <a:pt x="3071" y="5154"/>
                  </a:lnTo>
                  <a:lnTo>
                    <a:pt x="3254" y="5337"/>
                  </a:lnTo>
                  <a:lnTo>
                    <a:pt x="3254" y="5337"/>
                  </a:lnTo>
                  <a:lnTo>
                    <a:pt x="3071" y="5483"/>
                  </a:lnTo>
                  <a:lnTo>
                    <a:pt x="2925" y="5629"/>
                  </a:lnTo>
                  <a:lnTo>
                    <a:pt x="2779" y="5812"/>
                  </a:lnTo>
                  <a:lnTo>
                    <a:pt x="2706" y="5995"/>
                  </a:lnTo>
                  <a:lnTo>
                    <a:pt x="2633" y="6177"/>
                  </a:lnTo>
                  <a:lnTo>
                    <a:pt x="2633" y="6360"/>
                  </a:lnTo>
                  <a:lnTo>
                    <a:pt x="2633" y="6543"/>
                  </a:lnTo>
                  <a:lnTo>
                    <a:pt x="2706" y="6726"/>
                  </a:lnTo>
                  <a:lnTo>
                    <a:pt x="2706" y="6726"/>
                  </a:lnTo>
                  <a:lnTo>
                    <a:pt x="2779" y="6835"/>
                  </a:lnTo>
                  <a:lnTo>
                    <a:pt x="2852" y="6908"/>
                  </a:lnTo>
                  <a:lnTo>
                    <a:pt x="3071" y="7055"/>
                  </a:lnTo>
                  <a:lnTo>
                    <a:pt x="3364" y="7164"/>
                  </a:lnTo>
                  <a:lnTo>
                    <a:pt x="3656" y="7201"/>
                  </a:lnTo>
                  <a:lnTo>
                    <a:pt x="3656" y="7201"/>
                  </a:lnTo>
                  <a:lnTo>
                    <a:pt x="3985" y="7164"/>
                  </a:lnTo>
                  <a:lnTo>
                    <a:pt x="3985" y="7164"/>
                  </a:lnTo>
                  <a:lnTo>
                    <a:pt x="4204" y="7091"/>
                  </a:lnTo>
                  <a:lnTo>
                    <a:pt x="4204" y="7091"/>
                  </a:lnTo>
                  <a:lnTo>
                    <a:pt x="4204" y="7091"/>
                  </a:lnTo>
                  <a:lnTo>
                    <a:pt x="4204" y="7091"/>
                  </a:lnTo>
                  <a:lnTo>
                    <a:pt x="4314" y="7128"/>
                  </a:lnTo>
                  <a:lnTo>
                    <a:pt x="4314" y="7128"/>
                  </a:lnTo>
                  <a:lnTo>
                    <a:pt x="4314" y="7712"/>
                  </a:lnTo>
                  <a:lnTo>
                    <a:pt x="4314" y="7712"/>
                  </a:lnTo>
                  <a:lnTo>
                    <a:pt x="3802" y="7895"/>
                  </a:lnTo>
                  <a:lnTo>
                    <a:pt x="3802" y="7895"/>
                  </a:lnTo>
                  <a:lnTo>
                    <a:pt x="3729" y="8590"/>
                  </a:lnTo>
                  <a:lnTo>
                    <a:pt x="3729" y="8590"/>
                  </a:lnTo>
                  <a:lnTo>
                    <a:pt x="3254" y="8772"/>
                  </a:lnTo>
                  <a:lnTo>
                    <a:pt x="3035" y="8882"/>
                  </a:lnTo>
                  <a:lnTo>
                    <a:pt x="2815" y="8919"/>
                  </a:lnTo>
                  <a:lnTo>
                    <a:pt x="2815" y="8919"/>
                  </a:lnTo>
                  <a:lnTo>
                    <a:pt x="2304" y="8992"/>
                  </a:lnTo>
                  <a:lnTo>
                    <a:pt x="1792" y="9028"/>
                  </a:lnTo>
                  <a:lnTo>
                    <a:pt x="1792" y="9028"/>
                  </a:lnTo>
                  <a:lnTo>
                    <a:pt x="1719" y="9028"/>
                  </a:lnTo>
                  <a:lnTo>
                    <a:pt x="1719" y="9028"/>
                  </a:lnTo>
                  <a:lnTo>
                    <a:pt x="1536" y="8992"/>
                  </a:lnTo>
                  <a:lnTo>
                    <a:pt x="1353" y="8955"/>
                  </a:lnTo>
                  <a:lnTo>
                    <a:pt x="1207" y="8809"/>
                  </a:lnTo>
                  <a:lnTo>
                    <a:pt x="1097" y="8590"/>
                  </a:lnTo>
                  <a:lnTo>
                    <a:pt x="1097" y="8590"/>
                  </a:lnTo>
                  <a:lnTo>
                    <a:pt x="988" y="8407"/>
                  </a:lnTo>
                  <a:lnTo>
                    <a:pt x="842" y="8261"/>
                  </a:lnTo>
                  <a:lnTo>
                    <a:pt x="659" y="8151"/>
                  </a:lnTo>
                  <a:lnTo>
                    <a:pt x="439" y="8115"/>
                  </a:lnTo>
                  <a:lnTo>
                    <a:pt x="439" y="8115"/>
                  </a:lnTo>
                  <a:lnTo>
                    <a:pt x="257" y="8115"/>
                  </a:lnTo>
                  <a:lnTo>
                    <a:pt x="37" y="8188"/>
                  </a:lnTo>
                  <a:lnTo>
                    <a:pt x="37" y="8188"/>
                  </a:lnTo>
                  <a:lnTo>
                    <a:pt x="1" y="8517"/>
                  </a:lnTo>
                  <a:lnTo>
                    <a:pt x="1" y="8809"/>
                  </a:lnTo>
                  <a:lnTo>
                    <a:pt x="37" y="8955"/>
                  </a:lnTo>
                  <a:lnTo>
                    <a:pt x="110" y="9101"/>
                  </a:lnTo>
                  <a:lnTo>
                    <a:pt x="220" y="9211"/>
                  </a:lnTo>
                  <a:lnTo>
                    <a:pt x="403" y="9357"/>
                  </a:lnTo>
                  <a:lnTo>
                    <a:pt x="403" y="9357"/>
                  </a:lnTo>
                  <a:lnTo>
                    <a:pt x="586" y="9467"/>
                  </a:lnTo>
                  <a:lnTo>
                    <a:pt x="732" y="9613"/>
                  </a:lnTo>
                  <a:lnTo>
                    <a:pt x="842" y="9723"/>
                  </a:lnTo>
                  <a:lnTo>
                    <a:pt x="878" y="9832"/>
                  </a:lnTo>
                  <a:lnTo>
                    <a:pt x="878" y="9979"/>
                  </a:lnTo>
                  <a:lnTo>
                    <a:pt x="842" y="10125"/>
                  </a:lnTo>
                  <a:lnTo>
                    <a:pt x="586" y="10490"/>
                  </a:lnTo>
                  <a:lnTo>
                    <a:pt x="586" y="10490"/>
                  </a:lnTo>
                  <a:lnTo>
                    <a:pt x="476" y="10600"/>
                  </a:lnTo>
                  <a:lnTo>
                    <a:pt x="403" y="10710"/>
                  </a:lnTo>
                  <a:lnTo>
                    <a:pt x="403" y="10710"/>
                  </a:lnTo>
                  <a:lnTo>
                    <a:pt x="330" y="10892"/>
                  </a:lnTo>
                  <a:lnTo>
                    <a:pt x="293" y="11075"/>
                  </a:lnTo>
                  <a:lnTo>
                    <a:pt x="257" y="11258"/>
                  </a:lnTo>
                  <a:lnTo>
                    <a:pt x="293" y="11441"/>
                  </a:lnTo>
                  <a:lnTo>
                    <a:pt x="330" y="11587"/>
                  </a:lnTo>
                  <a:lnTo>
                    <a:pt x="439" y="11733"/>
                  </a:lnTo>
                  <a:lnTo>
                    <a:pt x="549" y="11843"/>
                  </a:lnTo>
                  <a:lnTo>
                    <a:pt x="695" y="11916"/>
                  </a:lnTo>
                  <a:lnTo>
                    <a:pt x="695" y="11916"/>
                  </a:lnTo>
                  <a:lnTo>
                    <a:pt x="1134" y="12135"/>
                  </a:lnTo>
                  <a:lnTo>
                    <a:pt x="1536" y="12318"/>
                  </a:lnTo>
                  <a:lnTo>
                    <a:pt x="1975" y="12501"/>
                  </a:lnTo>
                  <a:lnTo>
                    <a:pt x="2230" y="12537"/>
                  </a:lnTo>
                  <a:lnTo>
                    <a:pt x="2450" y="12537"/>
                  </a:lnTo>
                  <a:lnTo>
                    <a:pt x="2450" y="12537"/>
                  </a:lnTo>
                  <a:lnTo>
                    <a:pt x="2669" y="12537"/>
                  </a:lnTo>
                  <a:lnTo>
                    <a:pt x="2669" y="12537"/>
                  </a:lnTo>
                  <a:lnTo>
                    <a:pt x="2706" y="12537"/>
                  </a:lnTo>
                  <a:lnTo>
                    <a:pt x="2706" y="12537"/>
                  </a:lnTo>
                  <a:lnTo>
                    <a:pt x="2815" y="12537"/>
                  </a:lnTo>
                  <a:lnTo>
                    <a:pt x="2888" y="12610"/>
                  </a:lnTo>
                  <a:lnTo>
                    <a:pt x="2998" y="12647"/>
                  </a:lnTo>
                  <a:lnTo>
                    <a:pt x="3071" y="12683"/>
                  </a:lnTo>
                  <a:lnTo>
                    <a:pt x="3071" y="12683"/>
                  </a:lnTo>
                  <a:lnTo>
                    <a:pt x="3619" y="12757"/>
                  </a:lnTo>
                  <a:lnTo>
                    <a:pt x="4168" y="12793"/>
                  </a:lnTo>
                  <a:lnTo>
                    <a:pt x="4168" y="12793"/>
                  </a:lnTo>
                  <a:lnTo>
                    <a:pt x="4314" y="12793"/>
                  </a:lnTo>
                  <a:lnTo>
                    <a:pt x="4314" y="12793"/>
                  </a:lnTo>
                  <a:lnTo>
                    <a:pt x="4460" y="12757"/>
                  </a:lnTo>
                  <a:lnTo>
                    <a:pt x="4606" y="12683"/>
                  </a:lnTo>
                  <a:lnTo>
                    <a:pt x="4753" y="12574"/>
                  </a:lnTo>
                  <a:lnTo>
                    <a:pt x="4862" y="12464"/>
                  </a:lnTo>
                  <a:lnTo>
                    <a:pt x="4935" y="12318"/>
                  </a:lnTo>
                  <a:lnTo>
                    <a:pt x="5008" y="12172"/>
                  </a:lnTo>
                  <a:lnTo>
                    <a:pt x="5045" y="11989"/>
                  </a:lnTo>
                  <a:lnTo>
                    <a:pt x="5045" y="11843"/>
                  </a:lnTo>
                  <a:lnTo>
                    <a:pt x="5045" y="11843"/>
                  </a:lnTo>
                  <a:lnTo>
                    <a:pt x="5045" y="11697"/>
                  </a:lnTo>
                  <a:lnTo>
                    <a:pt x="5008" y="11550"/>
                  </a:lnTo>
                  <a:lnTo>
                    <a:pt x="4935" y="11441"/>
                  </a:lnTo>
                  <a:lnTo>
                    <a:pt x="4826" y="11331"/>
                  </a:lnTo>
                  <a:lnTo>
                    <a:pt x="4716" y="11221"/>
                  </a:lnTo>
                  <a:lnTo>
                    <a:pt x="4606" y="11148"/>
                  </a:lnTo>
                  <a:lnTo>
                    <a:pt x="4460" y="11075"/>
                  </a:lnTo>
                  <a:lnTo>
                    <a:pt x="4314" y="11039"/>
                  </a:lnTo>
                  <a:lnTo>
                    <a:pt x="4314" y="11039"/>
                  </a:lnTo>
                  <a:lnTo>
                    <a:pt x="3583" y="11002"/>
                  </a:lnTo>
                  <a:lnTo>
                    <a:pt x="3583" y="11002"/>
                  </a:lnTo>
                  <a:lnTo>
                    <a:pt x="3181" y="11039"/>
                  </a:lnTo>
                  <a:lnTo>
                    <a:pt x="3181" y="11039"/>
                  </a:lnTo>
                  <a:lnTo>
                    <a:pt x="3035" y="11039"/>
                  </a:lnTo>
                  <a:lnTo>
                    <a:pt x="3035" y="11039"/>
                  </a:lnTo>
                  <a:lnTo>
                    <a:pt x="2742" y="11002"/>
                  </a:lnTo>
                  <a:lnTo>
                    <a:pt x="2450" y="10929"/>
                  </a:lnTo>
                  <a:lnTo>
                    <a:pt x="2230" y="10783"/>
                  </a:lnTo>
                  <a:lnTo>
                    <a:pt x="1975" y="10637"/>
                  </a:lnTo>
                  <a:lnTo>
                    <a:pt x="1975" y="10637"/>
                  </a:lnTo>
                  <a:lnTo>
                    <a:pt x="1828" y="10527"/>
                  </a:lnTo>
                  <a:lnTo>
                    <a:pt x="1755" y="10381"/>
                  </a:lnTo>
                  <a:lnTo>
                    <a:pt x="1755" y="10235"/>
                  </a:lnTo>
                  <a:lnTo>
                    <a:pt x="1792" y="10088"/>
                  </a:lnTo>
                  <a:lnTo>
                    <a:pt x="1792" y="10088"/>
                  </a:lnTo>
                  <a:lnTo>
                    <a:pt x="1865" y="9979"/>
                  </a:lnTo>
                  <a:lnTo>
                    <a:pt x="1975" y="9869"/>
                  </a:lnTo>
                  <a:lnTo>
                    <a:pt x="2084" y="9796"/>
                  </a:lnTo>
                  <a:lnTo>
                    <a:pt x="2194" y="9759"/>
                  </a:lnTo>
                  <a:lnTo>
                    <a:pt x="2194" y="9759"/>
                  </a:lnTo>
                  <a:lnTo>
                    <a:pt x="2377" y="9796"/>
                  </a:lnTo>
                  <a:lnTo>
                    <a:pt x="2377" y="9796"/>
                  </a:lnTo>
                  <a:lnTo>
                    <a:pt x="2669" y="9942"/>
                  </a:lnTo>
                  <a:lnTo>
                    <a:pt x="2998" y="10052"/>
                  </a:lnTo>
                  <a:lnTo>
                    <a:pt x="2998" y="10052"/>
                  </a:lnTo>
                  <a:lnTo>
                    <a:pt x="3364" y="10198"/>
                  </a:lnTo>
                  <a:lnTo>
                    <a:pt x="3583" y="10271"/>
                  </a:lnTo>
                  <a:lnTo>
                    <a:pt x="3766" y="10271"/>
                  </a:lnTo>
                  <a:lnTo>
                    <a:pt x="3766" y="10271"/>
                  </a:lnTo>
                  <a:lnTo>
                    <a:pt x="3839" y="10271"/>
                  </a:lnTo>
                  <a:lnTo>
                    <a:pt x="3839" y="10271"/>
                  </a:lnTo>
                  <a:lnTo>
                    <a:pt x="4095" y="10271"/>
                  </a:lnTo>
                  <a:lnTo>
                    <a:pt x="4095" y="10271"/>
                  </a:lnTo>
                  <a:lnTo>
                    <a:pt x="4387" y="10271"/>
                  </a:lnTo>
                  <a:lnTo>
                    <a:pt x="4679" y="10381"/>
                  </a:lnTo>
                  <a:lnTo>
                    <a:pt x="5228" y="10637"/>
                  </a:lnTo>
                  <a:lnTo>
                    <a:pt x="5228" y="10637"/>
                  </a:lnTo>
                  <a:lnTo>
                    <a:pt x="5484" y="10710"/>
                  </a:lnTo>
                  <a:lnTo>
                    <a:pt x="5739" y="10746"/>
                  </a:lnTo>
                  <a:lnTo>
                    <a:pt x="5739" y="10746"/>
                  </a:lnTo>
                  <a:lnTo>
                    <a:pt x="5922" y="10710"/>
                  </a:lnTo>
                  <a:lnTo>
                    <a:pt x="6105" y="10673"/>
                  </a:lnTo>
                  <a:lnTo>
                    <a:pt x="6251" y="10600"/>
                  </a:lnTo>
                  <a:lnTo>
                    <a:pt x="6434" y="10527"/>
                  </a:lnTo>
                  <a:lnTo>
                    <a:pt x="6434" y="10527"/>
                  </a:lnTo>
                  <a:lnTo>
                    <a:pt x="6544" y="10417"/>
                  </a:lnTo>
                  <a:lnTo>
                    <a:pt x="6617" y="10308"/>
                  </a:lnTo>
                  <a:lnTo>
                    <a:pt x="6653" y="10198"/>
                  </a:lnTo>
                  <a:lnTo>
                    <a:pt x="6653" y="10088"/>
                  </a:lnTo>
                  <a:lnTo>
                    <a:pt x="6580" y="9869"/>
                  </a:lnTo>
                  <a:lnTo>
                    <a:pt x="6434" y="9650"/>
                  </a:lnTo>
                  <a:lnTo>
                    <a:pt x="6434" y="9650"/>
                  </a:lnTo>
                  <a:lnTo>
                    <a:pt x="7530" y="8699"/>
                  </a:lnTo>
                  <a:lnTo>
                    <a:pt x="7530" y="8699"/>
                  </a:lnTo>
                  <a:lnTo>
                    <a:pt x="7640" y="8736"/>
                  </a:lnTo>
                  <a:lnTo>
                    <a:pt x="7640" y="8736"/>
                  </a:lnTo>
                  <a:lnTo>
                    <a:pt x="7932" y="8699"/>
                  </a:lnTo>
                  <a:lnTo>
                    <a:pt x="8188" y="8590"/>
                  </a:lnTo>
                  <a:lnTo>
                    <a:pt x="8444" y="8407"/>
                  </a:lnTo>
                  <a:lnTo>
                    <a:pt x="8664" y="8151"/>
                  </a:lnTo>
                  <a:lnTo>
                    <a:pt x="8919" y="7822"/>
                  </a:lnTo>
                  <a:lnTo>
                    <a:pt x="9139" y="7457"/>
                  </a:lnTo>
                  <a:lnTo>
                    <a:pt x="9358" y="7018"/>
                  </a:lnTo>
                  <a:lnTo>
                    <a:pt x="9577" y="6543"/>
                  </a:lnTo>
                  <a:lnTo>
                    <a:pt x="9577" y="6543"/>
                  </a:lnTo>
                  <a:lnTo>
                    <a:pt x="10016" y="6433"/>
                  </a:lnTo>
                  <a:lnTo>
                    <a:pt x="10235" y="6397"/>
                  </a:lnTo>
                  <a:lnTo>
                    <a:pt x="10491" y="6360"/>
                  </a:lnTo>
                  <a:lnTo>
                    <a:pt x="10491" y="6360"/>
                  </a:lnTo>
                  <a:lnTo>
                    <a:pt x="10674" y="6324"/>
                  </a:lnTo>
                  <a:lnTo>
                    <a:pt x="10893" y="6250"/>
                  </a:lnTo>
                  <a:lnTo>
                    <a:pt x="11039" y="6177"/>
                  </a:lnTo>
                  <a:lnTo>
                    <a:pt x="11222" y="6031"/>
                  </a:lnTo>
                  <a:lnTo>
                    <a:pt x="11222" y="6031"/>
                  </a:lnTo>
                  <a:lnTo>
                    <a:pt x="11661" y="5666"/>
                  </a:lnTo>
                  <a:lnTo>
                    <a:pt x="12099" y="5337"/>
                  </a:lnTo>
                  <a:lnTo>
                    <a:pt x="12611" y="5081"/>
                  </a:lnTo>
                  <a:lnTo>
                    <a:pt x="13123" y="4861"/>
                  </a:lnTo>
                  <a:lnTo>
                    <a:pt x="13123" y="4861"/>
                  </a:lnTo>
                  <a:lnTo>
                    <a:pt x="13525" y="4715"/>
                  </a:lnTo>
                  <a:lnTo>
                    <a:pt x="13708" y="4642"/>
                  </a:lnTo>
                  <a:lnTo>
                    <a:pt x="13890" y="4532"/>
                  </a:lnTo>
                  <a:lnTo>
                    <a:pt x="14037" y="4423"/>
                  </a:lnTo>
                  <a:lnTo>
                    <a:pt x="14146" y="4277"/>
                  </a:lnTo>
                  <a:lnTo>
                    <a:pt x="14219" y="4057"/>
                  </a:lnTo>
                  <a:lnTo>
                    <a:pt x="14219" y="3801"/>
                  </a:lnTo>
                  <a:lnTo>
                    <a:pt x="14219" y="3801"/>
                  </a:lnTo>
                  <a:lnTo>
                    <a:pt x="15389" y="3546"/>
                  </a:lnTo>
                  <a:lnTo>
                    <a:pt x="15389" y="3546"/>
                  </a:lnTo>
                  <a:lnTo>
                    <a:pt x="15206" y="4240"/>
                  </a:lnTo>
                  <a:lnTo>
                    <a:pt x="15206" y="4240"/>
                  </a:lnTo>
                  <a:lnTo>
                    <a:pt x="15170" y="4423"/>
                  </a:lnTo>
                  <a:lnTo>
                    <a:pt x="15060" y="4569"/>
                  </a:lnTo>
                  <a:lnTo>
                    <a:pt x="14914" y="4642"/>
                  </a:lnTo>
                  <a:lnTo>
                    <a:pt x="14768" y="4679"/>
                  </a:lnTo>
                  <a:lnTo>
                    <a:pt x="14768" y="4679"/>
                  </a:lnTo>
                  <a:lnTo>
                    <a:pt x="14658" y="4679"/>
                  </a:lnTo>
                  <a:lnTo>
                    <a:pt x="14658" y="4679"/>
                  </a:lnTo>
                  <a:lnTo>
                    <a:pt x="14475" y="4679"/>
                  </a:lnTo>
                  <a:lnTo>
                    <a:pt x="14475" y="4679"/>
                  </a:lnTo>
                  <a:lnTo>
                    <a:pt x="14219" y="4679"/>
                  </a:lnTo>
                  <a:lnTo>
                    <a:pt x="14000" y="4752"/>
                  </a:lnTo>
                  <a:lnTo>
                    <a:pt x="13817" y="4861"/>
                  </a:lnTo>
                  <a:lnTo>
                    <a:pt x="13635" y="5008"/>
                  </a:lnTo>
                  <a:lnTo>
                    <a:pt x="13232" y="5264"/>
                  </a:lnTo>
                  <a:lnTo>
                    <a:pt x="13050" y="5410"/>
                  </a:lnTo>
                  <a:lnTo>
                    <a:pt x="12867" y="5519"/>
                  </a:lnTo>
                  <a:lnTo>
                    <a:pt x="12867" y="5519"/>
                  </a:lnTo>
                  <a:lnTo>
                    <a:pt x="12757" y="5629"/>
                  </a:lnTo>
                  <a:lnTo>
                    <a:pt x="12684" y="5739"/>
                  </a:lnTo>
                  <a:lnTo>
                    <a:pt x="12611" y="5885"/>
                  </a:lnTo>
                  <a:lnTo>
                    <a:pt x="12575" y="6068"/>
                  </a:lnTo>
                  <a:lnTo>
                    <a:pt x="12575" y="6068"/>
                  </a:lnTo>
                  <a:lnTo>
                    <a:pt x="12575" y="6141"/>
                  </a:lnTo>
                  <a:lnTo>
                    <a:pt x="12611" y="6214"/>
                  </a:lnTo>
                  <a:lnTo>
                    <a:pt x="12648" y="6250"/>
                  </a:lnTo>
                  <a:lnTo>
                    <a:pt x="12721" y="6287"/>
                  </a:lnTo>
                  <a:lnTo>
                    <a:pt x="12867" y="6360"/>
                  </a:lnTo>
                  <a:lnTo>
                    <a:pt x="13013" y="6433"/>
                  </a:lnTo>
                  <a:lnTo>
                    <a:pt x="13013" y="6433"/>
                  </a:lnTo>
                  <a:lnTo>
                    <a:pt x="13123" y="6616"/>
                  </a:lnTo>
                  <a:lnTo>
                    <a:pt x="13123" y="6616"/>
                  </a:lnTo>
                  <a:lnTo>
                    <a:pt x="12465" y="7566"/>
                  </a:lnTo>
                  <a:lnTo>
                    <a:pt x="12465" y="7566"/>
                  </a:lnTo>
                  <a:lnTo>
                    <a:pt x="12392" y="7457"/>
                  </a:lnTo>
                  <a:lnTo>
                    <a:pt x="12392" y="7457"/>
                  </a:lnTo>
                  <a:lnTo>
                    <a:pt x="11149" y="7639"/>
                  </a:lnTo>
                  <a:lnTo>
                    <a:pt x="10528" y="7786"/>
                  </a:lnTo>
                  <a:lnTo>
                    <a:pt x="9943" y="7895"/>
                  </a:lnTo>
                  <a:lnTo>
                    <a:pt x="9943" y="7895"/>
                  </a:lnTo>
                  <a:lnTo>
                    <a:pt x="9724" y="7968"/>
                  </a:lnTo>
                  <a:lnTo>
                    <a:pt x="9541" y="8041"/>
                  </a:lnTo>
                  <a:lnTo>
                    <a:pt x="9431" y="8151"/>
                  </a:lnTo>
                  <a:lnTo>
                    <a:pt x="9358" y="8297"/>
                  </a:lnTo>
                  <a:lnTo>
                    <a:pt x="9358" y="8443"/>
                  </a:lnTo>
                  <a:lnTo>
                    <a:pt x="9358" y="8590"/>
                  </a:lnTo>
                  <a:lnTo>
                    <a:pt x="9431" y="8772"/>
                  </a:lnTo>
                  <a:lnTo>
                    <a:pt x="9541" y="8992"/>
                  </a:lnTo>
                  <a:lnTo>
                    <a:pt x="9541" y="8992"/>
                  </a:lnTo>
                  <a:lnTo>
                    <a:pt x="9724" y="9284"/>
                  </a:lnTo>
                  <a:lnTo>
                    <a:pt x="9797" y="9467"/>
                  </a:lnTo>
                  <a:lnTo>
                    <a:pt x="9870" y="9613"/>
                  </a:lnTo>
                  <a:lnTo>
                    <a:pt x="9870" y="9613"/>
                  </a:lnTo>
                  <a:lnTo>
                    <a:pt x="9870" y="9723"/>
                  </a:lnTo>
                  <a:lnTo>
                    <a:pt x="9833" y="9832"/>
                  </a:lnTo>
                  <a:lnTo>
                    <a:pt x="9797" y="9942"/>
                  </a:lnTo>
                  <a:lnTo>
                    <a:pt x="9724" y="10015"/>
                  </a:lnTo>
                  <a:lnTo>
                    <a:pt x="9724" y="10015"/>
                  </a:lnTo>
                  <a:lnTo>
                    <a:pt x="9541" y="10052"/>
                  </a:lnTo>
                  <a:lnTo>
                    <a:pt x="9431" y="10125"/>
                  </a:lnTo>
                  <a:lnTo>
                    <a:pt x="9358" y="10235"/>
                  </a:lnTo>
                  <a:lnTo>
                    <a:pt x="9285" y="10308"/>
                  </a:lnTo>
                  <a:lnTo>
                    <a:pt x="9285" y="10417"/>
                  </a:lnTo>
                  <a:lnTo>
                    <a:pt x="9321" y="10563"/>
                  </a:lnTo>
                  <a:lnTo>
                    <a:pt x="9431" y="10819"/>
                  </a:lnTo>
                  <a:lnTo>
                    <a:pt x="9431" y="10819"/>
                  </a:lnTo>
                  <a:lnTo>
                    <a:pt x="9468" y="10929"/>
                  </a:lnTo>
                  <a:lnTo>
                    <a:pt x="9468" y="11039"/>
                  </a:lnTo>
                  <a:lnTo>
                    <a:pt x="9431" y="11221"/>
                  </a:lnTo>
                  <a:lnTo>
                    <a:pt x="9431" y="11221"/>
                  </a:lnTo>
                  <a:lnTo>
                    <a:pt x="9468" y="11404"/>
                  </a:lnTo>
                  <a:lnTo>
                    <a:pt x="9504" y="11550"/>
                  </a:lnTo>
                  <a:lnTo>
                    <a:pt x="9541" y="11660"/>
                  </a:lnTo>
                  <a:lnTo>
                    <a:pt x="9650" y="11770"/>
                  </a:lnTo>
                  <a:lnTo>
                    <a:pt x="9724" y="11843"/>
                  </a:lnTo>
                  <a:lnTo>
                    <a:pt x="9870" y="11916"/>
                  </a:lnTo>
                  <a:lnTo>
                    <a:pt x="10016" y="11952"/>
                  </a:lnTo>
                  <a:lnTo>
                    <a:pt x="10162" y="11952"/>
                  </a:lnTo>
                  <a:lnTo>
                    <a:pt x="10162" y="11952"/>
                  </a:lnTo>
                  <a:lnTo>
                    <a:pt x="11076" y="11952"/>
                  </a:lnTo>
                  <a:lnTo>
                    <a:pt x="11076" y="11952"/>
                  </a:lnTo>
                  <a:lnTo>
                    <a:pt x="11368" y="11952"/>
                  </a:lnTo>
                  <a:lnTo>
                    <a:pt x="11368" y="11952"/>
                  </a:lnTo>
                  <a:lnTo>
                    <a:pt x="11405" y="11952"/>
                  </a:lnTo>
                  <a:lnTo>
                    <a:pt x="11405" y="11952"/>
                  </a:lnTo>
                  <a:lnTo>
                    <a:pt x="11588" y="11989"/>
                  </a:lnTo>
                  <a:lnTo>
                    <a:pt x="11770" y="12026"/>
                  </a:lnTo>
                  <a:lnTo>
                    <a:pt x="11953" y="12099"/>
                  </a:lnTo>
                  <a:lnTo>
                    <a:pt x="12099" y="12172"/>
                  </a:lnTo>
                  <a:lnTo>
                    <a:pt x="12684" y="12610"/>
                  </a:lnTo>
                  <a:lnTo>
                    <a:pt x="12684" y="12610"/>
                  </a:lnTo>
                  <a:lnTo>
                    <a:pt x="12794" y="12683"/>
                  </a:lnTo>
                  <a:lnTo>
                    <a:pt x="12867" y="12793"/>
                  </a:lnTo>
                  <a:lnTo>
                    <a:pt x="12940" y="12903"/>
                  </a:lnTo>
                  <a:lnTo>
                    <a:pt x="12977" y="13012"/>
                  </a:lnTo>
                  <a:lnTo>
                    <a:pt x="12977" y="13232"/>
                  </a:lnTo>
                  <a:lnTo>
                    <a:pt x="12903" y="13488"/>
                  </a:lnTo>
                  <a:lnTo>
                    <a:pt x="12903" y="13488"/>
                  </a:lnTo>
                  <a:lnTo>
                    <a:pt x="12903" y="13561"/>
                  </a:lnTo>
                  <a:lnTo>
                    <a:pt x="12903" y="13634"/>
                  </a:lnTo>
                  <a:lnTo>
                    <a:pt x="12903" y="13634"/>
                  </a:lnTo>
                  <a:lnTo>
                    <a:pt x="13013" y="13890"/>
                  </a:lnTo>
                  <a:lnTo>
                    <a:pt x="13086" y="14146"/>
                  </a:lnTo>
                  <a:lnTo>
                    <a:pt x="13123" y="14401"/>
                  </a:lnTo>
                  <a:lnTo>
                    <a:pt x="13159" y="14657"/>
                  </a:lnTo>
                  <a:lnTo>
                    <a:pt x="13159" y="15169"/>
                  </a:lnTo>
                  <a:lnTo>
                    <a:pt x="13196" y="15681"/>
                  </a:lnTo>
                  <a:lnTo>
                    <a:pt x="13196" y="15681"/>
                  </a:lnTo>
                  <a:lnTo>
                    <a:pt x="13232" y="16010"/>
                  </a:lnTo>
                  <a:lnTo>
                    <a:pt x="13196" y="16339"/>
                  </a:lnTo>
                  <a:lnTo>
                    <a:pt x="13123" y="16668"/>
                  </a:lnTo>
                  <a:lnTo>
                    <a:pt x="13013" y="16997"/>
                  </a:lnTo>
                  <a:lnTo>
                    <a:pt x="13013" y="16997"/>
                  </a:lnTo>
                  <a:lnTo>
                    <a:pt x="12867" y="17289"/>
                  </a:lnTo>
                  <a:lnTo>
                    <a:pt x="12794" y="17618"/>
                  </a:lnTo>
                  <a:lnTo>
                    <a:pt x="12757" y="17983"/>
                  </a:lnTo>
                  <a:lnTo>
                    <a:pt x="12794" y="18166"/>
                  </a:lnTo>
                  <a:lnTo>
                    <a:pt x="12830" y="18349"/>
                  </a:lnTo>
                  <a:lnTo>
                    <a:pt x="12830" y="18349"/>
                  </a:lnTo>
                  <a:lnTo>
                    <a:pt x="13635" y="18349"/>
                  </a:lnTo>
                  <a:lnTo>
                    <a:pt x="13635" y="18349"/>
                  </a:lnTo>
                  <a:lnTo>
                    <a:pt x="13671" y="18934"/>
                  </a:lnTo>
                  <a:lnTo>
                    <a:pt x="13671" y="18934"/>
                  </a:lnTo>
                  <a:lnTo>
                    <a:pt x="12940" y="18970"/>
                  </a:lnTo>
                  <a:lnTo>
                    <a:pt x="12940" y="18970"/>
                  </a:lnTo>
                  <a:lnTo>
                    <a:pt x="12721" y="19336"/>
                  </a:lnTo>
                  <a:lnTo>
                    <a:pt x="12611" y="19519"/>
                  </a:lnTo>
                  <a:lnTo>
                    <a:pt x="12538" y="19701"/>
                  </a:lnTo>
                  <a:lnTo>
                    <a:pt x="12538" y="19701"/>
                  </a:lnTo>
                  <a:lnTo>
                    <a:pt x="12538" y="19921"/>
                  </a:lnTo>
                  <a:lnTo>
                    <a:pt x="12538" y="20140"/>
                  </a:lnTo>
                  <a:lnTo>
                    <a:pt x="12611" y="20359"/>
                  </a:lnTo>
                  <a:lnTo>
                    <a:pt x="12684" y="20542"/>
                  </a:lnTo>
                  <a:lnTo>
                    <a:pt x="12684" y="20542"/>
                  </a:lnTo>
                  <a:lnTo>
                    <a:pt x="12721" y="20579"/>
                  </a:lnTo>
                  <a:lnTo>
                    <a:pt x="12794" y="20615"/>
                  </a:lnTo>
                  <a:lnTo>
                    <a:pt x="13013" y="20652"/>
                  </a:lnTo>
                  <a:lnTo>
                    <a:pt x="13013" y="20652"/>
                  </a:lnTo>
                  <a:lnTo>
                    <a:pt x="13159" y="20652"/>
                  </a:lnTo>
                  <a:lnTo>
                    <a:pt x="13269" y="20615"/>
                  </a:lnTo>
                  <a:lnTo>
                    <a:pt x="13269" y="20615"/>
                  </a:lnTo>
                  <a:lnTo>
                    <a:pt x="13379" y="20542"/>
                  </a:lnTo>
                  <a:lnTo>
                    <a:pt x="13488" y="20396"/>
                  </a:lnTo>
                  <a:lnTo>
                    <a:pt x="13671" y="20140"/>
                  </a:lnTo>
                  <a:lnTo>
                    <a:pt x="13671" y="20140"/>
                  </a:lnTo>
                  <a:lnTo>
                    <a:pt x="13854" y="20250"/>
                  </a:lnTo>
                  <a:lnTo>
                    <a:pt x="13927" y="20359"/>
                  </a:lnTo>
                  <a:lnTo>
                    <a:pt x="13963" y="20506"/>
                  </a:lnTo>
                  <a:lnTo>
                    <a:pt x="13890" y="20652"/>
                  </a:lnTo>
                  <a:lnTo>
                    <a:pt x="13890" y="20652"/>
                  </a:lnTo>
                  <a:lnTo>
                    <a:pt x="13635" y="21017"/>
                  </a:lnTo>
                  <a:lnTo>
                    <a:pt x="13488" y="21163"/>
                  </a:lnTo>
                  <a:lnTo>
                    <a:pt x="13306" y="21310"/>
                  </a:lnTo>
                  <a:lnTo>
                    <a:pt x="13306" y="21310"/>
                  </a:lnTo>
                  <a:lnTo>
                    <a:pt x="13013" y="21456"/>
                  </a:lnTo>
                  <a:lnTo>
                    <a:pt x="12794" y="21712"/>
                  </a:lnTo>
                  <a:lnTo>
                    <a:pt x="12794" y="21712"/>
                  </a:lnTo>
                  <a:lnTo>
                    <a:pt x="12538" y="22004"/>
                  </a:lnTo>
                  <a:lnTo>
                    <a:pt x="12355" y="22333"/>
                  </a:lnTo>
                  <a:lnTo>
                    <a:pt x="12282" y="22479"/>
                  </a:lnTo>
                  <a:lnTo>
                    <a:pt x="12246" y="22662"/>
                  </a:lnTo>
                  <a:lnTo>
                    <a:pt x="12209" y="22845"/>
                  </a:lnTo>
                  <a:lnTo>
                    <a:pt x="12246" y="23064"/>
                  </a:lnTo>
                  <a:lnTo>
                    <a:pt x="12246" y="23064"/>
                  </a:lnTo>
                  <a:lnTo>
                    <a:pt x="12209" y="23137"/>
                  </a:lnTo>
                  <a:lnTo>
                    <a:pt x="12172" y="23210"/>
                  </a:lnTo>
                  <a:lnTo>
                    <a:pt x="12099" y="23357"/>
                  </a:lnTo>
                  <a:lnTo>
                    <a:pt x="12099" y="23357"/>
                  </a:lnTo>
                  <a:lnTo>
                    <a:pt x="12063" y="23576"/>
                  </a:lnTo>
                  <a:lnTo>
                    <a:pt x="12026" y="23685"/>
                  </a:lnTo>
                  <a:lnTo>
                    <a:pt x="12026" y="23759"/>
                  </a:lnTo>
                  <a:lnTo>
                    <a:pt x="12026" y="23759"/>
                  </a:lnTo>
                  <a:lnTo>
                    <a:pt x="12136" y="24490"/>
                  </a:lnTo>
                  <a:lnTo>
                    <a:pt x="12209" y="24855"/>
                  </a:lnTo>
                  <a:lnTo>
                    <a:pt x="12319" y="25184"/>
                  </a:lnTo>
                  <a:lnTo>
                    <a:pt x="12319" y="25184"/>
                  </a:lnTo>
                  <a:lnTo>
                    <a:pt x="12465" y="25769"/>
                  </a:lnTo>
                  <a:lnTo>
                    <a:pt x="12611" y="26317"/>
                  </a:lnTo>
                  <a:lnTo>
                    <a:pt x="12867" y="27450"/>
                  </a:lnTo>
                  <a:lnTo>
                    <a:pt x="12867" y="27450"/>
                  </a:lnTo>
                  <a:lnTo>
                    <a:pt x="12977" y="27743"/>
                  </a:lnTo>
                  <a:lnTo>
                    <a:pt x="13050" y="27999"/>
                  </a:lnTo>
                  <a:lnTo>
                    <a:pt x="13159" y="28218"/>
                  </a:lnTo>
                  <a:lnTo>
                    <a:pt x="13306" y="28364"/>
                  </a:lnTo>
                  <a:lnTo>
                    <a:pt x="13488" y="28474"/>
                  </a:lnTo>
                  <a:lnTo>
                    <a:pt x="13708" y="28583"/>
                  </a:lnTo>
                  <a:lnTo>
                    <a:pt x="13963" y="28620"/>
                  </a:lnTo>
                  <a:lnTo>
                    <a:pt x="14292" y="28656"/>
                  </a:lnTo>
                  <a:lnTo>
                    <a:pt x="14292" y="28656"/>
                  </a:lnTo>
                  <a:lnTo>
                    <a:pt x="14439" y="28949"/>
                  </a:lnTo>
                  <a:lnTo>
                    <a:pt x="14621" y="29205"/>
                  </a:lnTo>
                  <a:lnTo>
                    <a:pt x="14731" y="29278"/>
                  </a:lnTo>
                  <a:lnTo>
                    <a:pt x="14841" y="29388"/>
                  </a:lnTo>
                  <a:lnTo>
                    <a:pt x="14987" y="29424"/>
                  </a:lnTo>
                  <a:lnTo>
                    <a:pt x="15133" y="29461"/>
                  </a:lnTo>
                  <a:lnTo>
                    <a:pt x="15133" y="29461"/>
                  </a:lnTo>
                  <a:lnTo>
                    <a:pt x="15279" y="29461"/>
                  </a:lnTo>
                  <a:lnTo>
                    <a:pt x="15462" y="29388"/>
                  </a:lnTo>
                  <a:lnTo>
                    <a:pt x="15462" y="29388"/>
                  </a:lnTo>
                  <a:lnTo>
                    <a:pt x="15754" y="28766"/>
                  </a:lnTo>
                  <a:lnTo>
                    <a:pt x="15754" y="28766"/>
                  </a:lnTo>
                  <a:lnTo>
                    <a:pt x="16303" y="27743"/>
                  </a:lnTo>
                  <a:lnTo>
                    <a:pt x="16851" y="26756"/>
                  </a:lnTo>
                  <a:lnTo>
                    <a:pt x="16851" y="26756"/>
                  </a:lnTo>
                  <a:lnTo>
                    <a:pt x="17070" y="26354"/>
                  </a:lnTo>
                  <a:lnTo>
                    <a:pt x="17180" y="26134"/>
                  </a:lnTo>
                  <a:lnTo>
                    <a:pt x="17253" y="25879"/>
                  </a:lnTo>
                  <a:lnTo>
                    <a:pt x="17253" y="25879"/>
                  </a:lnTo>
                  <a:lnTo>
                    <a:pt x="17290" y="25659"/>
                  </a:lnTo>
                  <a:lnTo>
                    <a:pt x="17399" y="25440"/>
                  </a:lnTo>
                  <a:lnTo>
                    <a:pt x="17509" y="25257"/>
                  </a:lnTo>
                  <a:lnTo>
                    <a:pt x="17619" y="25111"/>
                  </a:lnTo>
                  <a:lnTo>
                    <a:pt x="17801" y="25001"/>
                  </a:lnTo>
                  <a:lnTo>
                    <a:pt x="17984" y="24928"/>
                  </a:lnTo>
                  <a:lnTo>
                    <a:pt x="18203" y="24855"/>
                  </a:lnTo>
                  <a:lnTo>
                    <a:pt x="18459" y="24782"/>
                  </a:lnTo>
                  <a:lnTo>
                    <a:pt x="18459" y="24782"/>
                  </a:lnTo>
                  <a:lnTo>
                    <a:pt x="19081" y="24636"/>
                  </a:lnTo>
                  <a:lnTo>
                    <a:pt x="19373" y="24563"/>
                  </a:lnTo>
                  <a:lnTo>
                    <a:pt x="19629" y="24417"/>
                  </a:lnTo>
                  <a:lnTo>
                    <a:pt x="19921" y="24270"/>
                  </a:lnTo>
                  <a:lnTo>
                    <a:pt x="20177" y="24088"/>
                  </a:lnTo>
                  <a:lnTo>
                    <a:pt x="20397" y="23868"/>
                  </a:lnTo>
                  <a:lnTo>
                    <a:pt x="20616" y="23612"/>
                  </a:lnTo>
                  <a:lnTo>
                    <a:pt x="20616" y="23612"/>
                  </a:lnTo>
                  <a:lnTo>
                    <a:pt x="20799" y="23393"/>
                  </a:lnTo>
                  <a:lnTo>
                    <a:pt x="21054" y="23137"/>
                  </a:lnTo>
                  <a:lnTo>
                    <a:pt x="21310" y="22918"/>
                  </a:lnTo>
                  <a:lnTo>
                    <a:pt x="21566" y="22772"/>
                  </a:lnTo>
                  <a:lnTo>
                    <a:pt x="21566" y="22772"/>
                  </a:lnTo>
                  <a:lnTo>
                    <a:pt x="21895" y="22662"/>
                  </a:lnTo>
                  <a:lnTo>
                    <a:pt x="22224" y="22552"/>
                  </a:lnTo>
                  <a:lnTo>
                    <a:pt x="22919" y="22443"/>
                  </a:lnTo>
                  <a:lnTo>
                    <a:pt x="22919" y="22443"/>
                  </a:lnTo>
                  <a:lnTo>
                    <a:pt x="23394" y="22333"/>
                  </a:lnTo>
                  <a:lnTo>
                    <a:pt x="23869" y="22187"/>
                  </a:lnTo>
                  <a:lnTo>
                    <a:pt x="24271" y="21968"/>
                  </a:lnTo>
                  <a:lnTo>
                    <a:pt x="24673" y="21748"/>
                  </a:lnTo>
                  <a:lnTo>
                    <a:pt x="25002" y="21456"/>
                  </a:lnTo>
                  <a:lnTo>
                    <a:pt x="25368" y="21127"/>
                  </a:lnTo>
                  <a:lnTo>
                    <a:pt x="25660" y="20761"/>
                  </a:lnTo>
                  <a:lnTo>
                    <a:pt x="25989" y="20396"/>
                  </a:lnTo>
                  <a:lnTo>
                    <a:pt x="25989" y="20396"/>
                  </a:lnTo>
                  <a:lnTo>
                    <a:pt x="26025" y="20323"/>
                  </a:lnTo>
                  <a:lnTo>
                    <a:pt x="26025" y="20213"/>
                  </a:lnTo>
                  <a:lnTo>
                    <a:pt x="26025" y="20213"/>
                  </a:lnTo>
                  <a:lnTo>
                    <a:pt x="26062" y="19848"/>
                  </a:lnTo>
                  <a:lnTo>
                    <a:pt x="26025" y="19482"/>
                  </a:lnTo>
                  <a:lnTo>
                    <a:pt x="26025" y="19299"/>
                  </a:lnTo>
                  <a:lnTo>
                    <a:pt x="25952" y="19117"/>
                  </a:lnTo>
                  <a:lnTo>
                    <a:pt x="25879" y="18970"/>
                  </a:lnTo>
                  <a:lnTo>
                    <a:pt x="25733" y="18788"/>
                  </a:lnTo>
                  <a:lnTo>
                    <a:pt x="25733" y="18788"/>
                  </a:lnTo>
                  <a:lnTo>
                    <a:pt x="25916" y="18532"/>
                  </a:lnTo>
                  <a:lnTo>
                    <a:pt x="26062" y="18276"/>
                  </a:lnTo>
                  <a:lnTo>
                    <a:pt x="26099" y="18020"/>
                  </a:lnTo>
                  <a:lnTo>
                    <a:pt x="26099" y="17728"/>
                  </a:lnTo>
                  <a:lnTo>
                    <a:pt x="26099" y="17728"/>
                  </a:lnTo>
                  <a:lnTo>
                    <a:pt x="26099" y="17654"/>
                  </a:lnTo>
                  <a:lnTo>
                    <a:pt x="26135" y="17545"/>
                  </a:lnTo>
                  <a:lnTo>
                    <a:pt x="26281" y="17362"/>
                  </a:lnTo>
                  <a:lnTo>
                    <a:pt x="26281" y="17362"/>
                  </a:lnTo>
                  <a:lnTo>
                    <a:pt x="26537" y="17179"/>
                  </a:lnTo>
                  <a:lnTo>
                    <a:pt x="26866" y="17033"/>
                  </a:lnTo>
                  <a:lnTo>
                    <a:pt x="26866" y="17033"/>
                  </a:lnTo>
                  <a:lnTo>
                    <a:pt x="26903" y="16375"/>
                  </a:lnTo>
                  <a:lnTo>
                    <a:pt x="26903" y="16375"/>
                  </a:lnTo>
                  <a:lnTo>
                    <a:pt x="27122" y="16302"/>
                  </a:lnTo>
                  <a:lnTo>
                    <a:pt x="27305" y="16192"/>
                  </a:lnTo>
                  <a:lnTo>
                    <a:pt x="27378" y="16119"/>
                  </a:lnTo>
                  <a:lnTo>
                    <a:pt x="27414" y="16046"/>
                  </a:lnTo>
                  <a:lnTo>
                    <a:pt x="27414" y="15937"/>
                  </a:lnTo>
                  <a:lnTo>
                    <a:pt x="27341" y="15827"/>
                  </a:lnTo>
                  <a:lnTo>
                    <a:pt x="27341" y="15827"/>
                  </a:lnTo>
                  <a:lnTo>
                    <a:pt x="27268" y="15608"/>
                  </a:lnTo>
                  <a:lnTo>
                    <a:pt x="27232" y="15388"/>
                  </a:lnTo>
                  <a:lnTo>
                    <a:pt x="27232" y="15315"/>
                  </a:lnTo>
                  <a:lnTo>
                    <a:pt x="27268" y="15206"/>
                  </a:lnTo>
                  <a:lnTo>
                    <a:pt x="27341" y="15132"/>
                  </a:lnTo>
                  <a:lnTo>
                    <a:pt x="27451" y="15059"/>
                  </a:lnTo>
                  <a:lnTo>
                    <a:pt x="27451" y="15059"/>
                  </a:lnTo>
                  <a:lnTo>
                    <a:pt x="27487" y="14986"/>
                  </a:lnTo>
                  <a:lnTo>
                    <a:pt x="27487" y="14913"/>
                  </a:lnTo>
                  <a:lnTo>
                    <a:pt x="27487" y="14730"/>
                  </a:lnTo>
                  <a:lnTo>
                    <a:pt x="27487" y="14730"/>
                  </a:lnTo>
                  <a:lnTo>
                    <a:pt x="27451" y="14365"/>
                  </a:lnTo>
                  <a:lnTo>
                    <a:pt x="27341" y="14036"/>
                  </a:lnTo>
                  <a:lnTo>
                    <a:pt x="27268" y="13890"/>
                  </a:lnTo>
                  <a:lnTo>
                    <a:pt x="27159" y="13743"/>
                  </a:lnTo>
                  <a:lnTo>
                    <a:pt x="27049" y="13597"/>
                  </a:lnTo>
                  <a:lnTo>
                    <a:pt x="26903" y="13451"/>
                  </a:lnTo>
                  <a:lnTo>
                    <a:pt x="26903" y="13451"/>
                  </a:lnTo>
                  <a:lnTo>
                    <a:pt x="27085" y="13232"/>
                  </a:lnTo>
                  <a:lnTo>
                    <a:pt x="27159" y="13159"/>
                  </a:lnTo>
                  <a:lnTo>
                    <a:pt x="27232" y="13122"/>
                  </a:lnTo>
                  <a:lnTo>
                    <a:pt x="27232" y="13122"/>
                  </a:lnTo>
                  <a:lnTo>
                    <a:pt x="27232" y="13122"/>
                  </a:lnTo>
                  <a:lnTo>
                    <a:pt x="27232" y="13122"/>
                  </a:lnTo>
                  <a:lnTo>
                    <a:pt x="27414" y="13159"/>
                  </a:lnTo>
                  <a:lnTo>
                    <a:pt x="27597" y="13232"/>
                  </a:lnTo>
                  <a:lnTo>
                    <a:pt x="27999" y="13415"/>
                  </a:lnTo>
                  <a:lnTo>
                    <a:pt x="27999" y="13415"/>
                  </a:lnTo>
                  <a:lnTo>
                    <a:pt x="28072" y="13195"/>
                  </a:lnTo>
                  <a:lnTo>
                    <a:pt x="28145" y="12976"/>
                  </a:lnTo>
                  <a:lnTo>
                    <a:pt x="28109" y="12757"/>
                  </a:lnTo>
                  <a:lnTo>
                    <a:pt x="28109" y="12610"/>
                  </a:lnTo>
                  <a:lnTo>
                    <a:pt x="28036" y="12501"/>
                  </a:lnTo>
                  <a:lnTo>
                    <a:pt x="28036" y="12501"/>
                  </a:lnTo>
                  <a:lnTo>
                    <a:pt x="27816" y="12172"/>
                  </a:lnTo>
                  <a:lnTo>
                    <a:pt x="27780" y="11989"/>
                  </a:lnTo>
                  <a:lnTo>
                    <a:pt x="27743" y="11806"/>
                  </a:lnTo>
                  <a:lnTo>
                    <a:pt x="27743" y="11623"/>
                  </a:lnTo>
                  <a:lnTo>
                    <a:pt x="27780" y="11441"/>
                  </a:lnTo>
                  <a:lnTo>
                    <a:pt x="27816" y="11221"/>
                  </a:lnTo>
                  <a:lnTo>
                    <a:pt x="27926" y="11039"/>
                  </a:lnTo>
                  <a:lnTo>
                    <a:pt x="27926" y="11039"/>
                  </a:lnTo>
                  <a:lnTo>
                    <a:pt x="27999" y="10892"/>
                  </a:lnTo>
                  <a:lnTo>
                    <a:pt x="28036" y="10710"/>
                  </a:lnTo>
                  <a:lnTo>
                    <a:pt x="28072" y="10381"/>
                  </a:lnTo>
                  <a:lnTo>
                    <a:pt x="28072" y="10381"/>
                  </a:lnTo>
                  <a:lnTo>
                    <a:pt x="28145" y="10088"/>
                  </a:lnTo>
                  <a:lnTo>
                    <a:pt x="28145" y="9942"/>
                  </a:lnTo>
                  <a:lnTo>
                    <a:pt x="28219" y="9832"/>
                  </a:lnTo>
                  <a:lnTo>
                    <a:pt x="28219" y="9832"/>
                  </a:lnTo>
                  <a:lnTo>
                    <a:pt x="28584" y="9101"/>
                  </a:lnTo>
                  <a:lnTo>
                    <a:pt x="28803" y="8772"/>
                  </a:lnTo>
                  <a:lnTo>
                    <a:pt x="29059" y="8443"/>
                  </a:lnTo>
                  <a:lnTo>
                    <a:pt x="29059" y="8443"/>
                  </a:lnTo>
                  <a:lnTo>
                    <a:pt x="29279" y="8151"/>
                  </a:lnTo>
                  <a:lnTo>
                    <a:pt x="29498" y="7859"/>
                  </a:lnTo>
                  <a:lnTo>
                    <a:pt x="29754" y="7566"/>
                  </a:lnTo>
                  <a:lnTo>
                    <a:pt x="29900" y="7420"/>
                  </a:lnTo>
                  <a:lnTo>
                    <a:pt x="30046" y="7310"/>
                  </a:lnTo>
                  <a:lnTo>
                    <a:pt x="30046" y="7310"/>
                  </a:lnTo>
                  <a:lnTo>
                    <a:pt x="30302" y="7128"/>
                  </a:lnTo>
                  <a:lnTo>
                    <a:pt x="30521" y="6945"/>
                  </a:lnTo>
                  <a:lnTo>
                    <a:pt x="30960" y="6506"/>
                  </a:lnTo>
                  <a:lnTo>
                    <a:pt x="30960" y="6506"/>
                  </a:lnTo>
                  <a:lnTo>
                    <a:pt x="30814" y="6214"/>
                  </a:lnTo>
                  <a:lnTo>
                    <a:pt x="30814" y="6214"/>
                  </a:lnTo>
                  <a:lnTo>
                    <a:pt x="30594" y="5921"/>
                  </a:lnTo>
                  <a:lnTo>
                    <a:pt x="30338" y="5739"/>
                  </a:lnTo>
                  <a:lnTo>
                    <a:pt x="30083" y="5629"/>
                  </a:lnTo>
                  <a:lnTo>
                    <a:pt x="29790" y="5592"/>
                  </a:lnTo>
                  <a:lnTo>
                    <a:pt x="29790" y="5592"/>
                  </a:lnTo>
                  <a:lnTo>
                    <a:pt x="29498" y="5629"/>
                  </a:lnTo>
                  <a:lnTo>
                    <a:pt x="29205" y="5739"/>
                  </a:lnTo>
                  <a:lnTo>
                    <a:pt x="29205" y="5739"/>
                  </a:lnTo>
                  <a:lnTo>
                    <a:pt x="28840" y="5921"/>
                  </a:lnTo>
                  <a:lnTo>
                    <a:pt x="28438" y="6104"/>
                  </a:lnTo>
                  <a:lnTo>
                    <a:pt x="28036" y="6287"/>
                  </a:lnTo>
                  <a:lnTo>
                    <a:pt x="27853" y="6397"/>
                  </a:lnTo>
                  <a:lnTo>
                    <a:pt x="27670" y="6543"/>
                  </a:lnTo>
                  <a:lnTo>
                    <a:pt x="27670" y="6543"/>
                  </a:lnTo>
                  <a:lnTo>
                    <a:pt x="27597" y="6579"/>
                  </a:lnTo>
                  <a:lnTo>
                    <a:pt x="27597" y="6579"/>
                  </a:lnTo>
                  <a:lnTo>
                    <a:pt x="27341" y="6579"/>
                  </a:lnTo>
                  <a:lnTo>
                    <a:pt x="27341" y="6579"/>
                  </a:lnTo>
                  <a:lnTo>
                    <a:pt x="27634" y="6287"/>
                  </a:lnTo>
                  <a:lnTo>
                    <a:pt x="27890" y="5995"/>
                  </a:lnTo>
                  <a:lnTo>
                    <a:pt x="27963" y="5812"/>
                  </a:lnTo>
                  <a:lnTo>
                    <a:pt x="28036" y="5666"/>
                  </a:lnTo>
                  <a:lnTo>
                    <a:pt x="28036" y="5483"/>
                  </a:lnTo>
                  <a:lnTo>
                    <a:pt x="28036" y="5264"/>
                  </a:lnTo>
                  <a:lnTo>
                    <a:pt x="28036" y="5264"/>
                  </a:lnTo>
                  <a:lnTo>
                    <a:pt x="27853" y="5190"/>
                  </a:lnTo>
                  <a:lnTo>
                    <a:pt x="27743" y="5154"/>
                  </a:lnTo>
                  <a:lnTo>
                    <a:pt x="27743" y="5154"/>
                  </a:lnTo>
                  <a:lnTo>
                    <a:pt x="27597" y="5190"/>
                  </a:lnTo>
                  <a:lnTo>
                    <a:pt x="27487" y="5264"/>
                  </a:lnTo>
                  <a:lnTo>
                    <a:pt x="27305" y="5446"/>
                  </a:lnTo>
                  <a:lnTo>
                    <a:pt x="27085" y="5629"/>
                  </a:lnTo>
                  <a:lnTo>
                    <a:pt x="26976" y="5702"/>
                  </a:lnTo>
                  <a:lnTo>
                    <a:pt x="26830" y="5702"/>
                  </a:lnTo>
                  <a:lnTo>
                    <a:pt x="26830" y="5702"/>
                  </a:lnTo>
                  <a:lnTo>
                    <a:pt x="26720" y="5008"/>
                  </a:lnTo>
                  <a:lnTo>
                    <a:pt x="26720" y="5008"/>
                  </a:lnTo>
                  <a:lnTo>
                    <a:pt x="26939" y="4861"/>
                  </a:lnTo>
                  <a:lnTo>
                    <a:pt x="27159" y="4788"/>
                  </a:lnTo>
                  <a:lnTo>
                    <a:pt x="27707" y="4679"/>
                  </a:lnTo>
                  <a:lnTo>
                    <a:pt x="27963" y="4606"/>
                  </a:lnTo>
                  <a:lnTo>
                    <a:pt x="28182" y="4496"/>
                  </a:lnTo>
                  <a:lnTo>
                    <a:pt x="28438" y="4313"/>
                  </a:lnTo>
                  <a:lnTo>
                    <a:pt x="28511" y="4204"/>
                  </a:lnTo>
                  <a:lnTo>
                    <a:pt x="28621" y="4057"/>
                  </a:lnTo>
                  <a:lnTo>
                    <a:pt x="28621" y="4057"/>
                  </a:lnTo>
                  <a:lnTo>
                    <a:pt x="27816" y="3436"/>
                  </a:lnTo>
                  <a:lnTo>
                    <a:pt x="27816" y="3436"/>
                  </a:lnTo>
                  <a:lnTo>
                    <a:pt x="27597" y="3326"/>
                  </a:lnTo>
                  <a:lnTo>
                    <a:pt x="27487" y="3253"/>
                  </a:lnTo>
                  <a:lnTo>
                    <a:pt x="27451" y="3180"/>
                  </a:lnTo>
                  <a:lnTo>
                    <a:pt x="27451" y="3180"/>
                  </a:lnTo>
                  <a:lnTo>
                    <a:pt x="27414" y="3070"/>
                  </a:lnTo>
                  <a:lnTo>
                    <a:pt x="27341" y="2961"/>
                  </a:lnTo>
                  <a:lnTo>
                    <a:pt x="27268" y="2888"/>
                  </a:lnTo>
                  <a:lnTo>
                    <a:pt x="27195" y="2851"/>
                  </a:lnTo>
                  <a:lnTo>
                    <a:pt x="26976" y="2815"/>
                  </a:lnTo>
                  <a:lnTo>
                    <a:pt x="26793" y="2741"/>
                  </a:lnTo>
                  <a:lnTo>
                    <a:pt x="26793" y="2741"/>
                  </a:lnTo>
                  <a:lnTo>
                    <a:pt x="26866" y="2522"/>
                  </a:lnTo>
                  <a:lnTo>
                    <a:pt x="26903" y="2449"/>
                  </a:lnTo>
                  <a:lnTo>
                    <a:pt x="26903" y="2376"/>
                  </a:lnTo>
                  <a:lnTo>
                    <a:pt x="26903" y="2376"/>
                  </a:lnTo>
                  <a:lnTo>
                    <a:pt x="26756" y="2157"/>
                  </a:lnTo>
                  <a:lnTo>
                    <a:pt x="26647" y="2084"/>
                  </a:lnTo>
                  <a:lnTo>
                    <a:pt x="26574" y="2047"/>
                  </a:lnTo>
                  <a:lnTo>
                    <a:pt x="26574" y="2047"/>
                  </a:lnTo>
                  <a:lnTo>
                    <a:pt x="25550" y="1718"/>
                  </a:lnTo>
                  <a:lnTo>
                    <a:pt x="24527" y="1426"/>
                  </a:lnTo>
                  <a:lnTo>
                    <a:pt x="24527" y="1426"/>
                  </a:lnTo>
                  <a:lnTo>
                    <a:pt x="24381" y="1426"/>
                  </a:lnTo>
                  <a:lnTo>
                    <a:pt x="24381" y="1426"/>
                  </a:lnTo>
                  <a:lnTo>
                    <a:pt x="24125" y="1462"/>
                  </a:lnTo>
                  <a:lnTo>
                    <a:pt x="23905" y="1535"/>
                  </a:lnTo>
                  <a:lnTo>
                    <a:pt x="23905" y="1535"/>
                  </a:lnTo>
                  <a:lnTo>
                    <a:pt x="23284" y="1864"/>
                  </a:lnTo>
                  <a:lnTo>
                    <a:pt x="22736" y="2193"/>
                  </a:lnTo>
                  <a:lnTo>
                    <a:pt x="22736" y="2193"/>
                  </a:lnTo>
                  <a:lnTo>
                    <a:pt x="22370" y="2084"/>
                  </a:lnTo>
                  <a:lnTo>
                    <a:pt x="22188" y="2047"/>
                  </a:lnTo>
                  <a:lnTo>
                    <a:pt x="22078" y="2010"/>
                  </a:lnTo>
                  <a:lnTo>
                    <a:pt x="22078" y="2010"/>
                  </a:lnTo>
                  <a:lnTo>
                    <a:pt x="21968" y="2010"/>
                  </a:lnTo>
                  <a:lnTo>
                    <a:pt x="21968" y="2010"/>
                  </a:lnTo>
                  <a:lnTo>
                    <a:pt x="21785" y="2084"/>
                  </a:lnTo>
                  <a:lnTo>
                    <a:pt x="21566" y="2193"/>
                  </a:lnTo>
                  <a:lnTo>
                    <a:pt x="21201" y="2412"/>
                  </a:lnTo>
                  <a:lnTo>
                    <a:pt x="21201" y="2412"/>
                  </a:lnTo>
                  <a:lnTo>
                    <a:pt x="21128" y="3070"/>
                  </a:lnTo>
                  <a:lnTo>
                    <a:pt x="21128" y="3070"/>
                  </a:lnTo>
                  <a:lnTo>
                    <a:pt x="20579" y="3107"/>
                  </a:lnTo>
                  <a:lnTo>
                    <a:pt x="20579" y="3107"/>
                  </a:lnTo>
                  <a:lnTo>
                    <a:pt x="20506" y="3326"/>
                  </a:lnTo>
                  <a:lnTo>
                    <a:pt x="20470" y="3546"/>
                  </a:lnTo>
                  <a:lnTo>
                    <a:pt x="20506" y="3765"/>
                  </a:lnTo>
                  <a:lnTo>
                    <a:pt x="20543" y="3948"/>
                  </a:lnTo>
                  <a:lnTo>
                    <a:pt x="20652" y="4386"/>
                  </a:lnTo>
                  <a:lnTo>
                    <a:pt x="20689" y="4606"/>
                  </a:lnTo>
                  <a:lnTo>
                    <a:pt x="20652" y="4825"/>
                  </a:lnTo>
                  <a:lnTo>
                    <a:pt x="20652" y="4825"/>
                  </a:lnTo>
                  <a:lnTo>
                    <a:pt x="20470" y="4642"/>
                  </a:lnTo>
                  <a:lnTo>
                    <a:pt x="20323" y="4423"/>
                  </a:lnTo>
                  <a:lnTo>
                    <a:pt x="20104" y="3911"/>
                  </a:lnTo>
                  <a:lnTo>
                    <a:pt x="19994" y="3655"/>
                  </a:lnTo>
                  <a:lnTo>
                    <a:pt x="19848" y="3436"/>
                  </a:lnTo>
                  <a:lnTo>
                    <a:pt x="19629" y="3253"/>
                  </a:lnTo>
                  <a:lnTo>
                    <a:pt x="19483" y="3180"/>
                  </a:lnTo>
                  <a:lnTo>
                    <a:pt x="19337" y="3144"/>
                  </a:lnTo>
                  <a:lnTo>
                    <a:pt x="19337" y="3144"/>
                  </a:lnTo>
                  <a:lnTo>
                    <a:pt x="19227" y="3875"/>
                  </a:lnTo>
                  <a:lnTo>
                    <a:pt x="19227" y="3875"/>
                  </a:lnTo>
                  <a:lnTo>
                    <a:pt x="19190" y="4057"/>
                  </a:lnTo>
                  <a:lnTo>
                    <a:pt x="19117" y="4204"/>
                  </a:lnTo>
                  <a:lnTo>
                    <a:pt x="19008" y="4313"/>
                  </a:lnTo>
                  <a:lnTo>
                    <a:pt x="18825" y="4350"/>
                  </a:lnTo>
                  <a:lnTo>
                    <a:pt x="18825" y="4350"/>
                  </a:lnTo>
                  <a:lnTo>
                    <a:pt x="18752" y="4350"/>
                  </a:lnTo>
                  <a:lnTo>
                    <a:pt x="18752" y="4350"/>
                  </a:lnTo>
                  <a:lnTo>
                    <a:pt x="18679" y="4057"/>
                  </a:lnTo>
                  <a:lnTo>
                    <a:pt x="18679" y="4057"/>
                  </a:lnTo>
                  <a:lnTo>
                    <a:pt x="18642" y="3838"/>
                  </a:lnTo>
                  <a:lnTo>
                    <a:pt x="18569" y="3655"/>
                  </a:lnTo>
                  <a:lnTo>
                    <a:pt x="18496" y="3472"/>
                  </a:lnTo>
                  <a:lnTo>
                    <a:pt x="18386" y="3363"/>
                  </a:lnTo>
                  <a:lnTo>
                    <a:pt x="18277" y="3253"/>
                  </a:lnTo>
                  <a:lnTo>
                    <a:pt x="18130" y="3180"/>
                  </a:lnTo>
                  <a:lnTo>
                    <a:pt x="17984" y="3144"/>
                  </a:lnTo>
                  <a:lnTo>
                    <a:pt x="17801" y="3107"/>
                  </a:lnTo>
                  <a:lnTo>
                    <a:pt x="17801" y="3107"/>
                  </a:lnTo>
                  <a:lnTo>
                    <a:pt x="17509" y="3144"/>
                  </a:lnTo>
                  <a:lnTo>
                    <a:pt x="17509" y="3144"/>
                  </a:lnTo>
                  <a:lnTo>
                    <a:pt x="16668" y="3326"/>
                  </a:lnTo>
                  <a:lnTo>
                    <a:pt x="15718" y="3546"/>
                  </a:lnTo>
                  <a:lnTo>
                    <a:pt x="15718" y="3546"/>
                  </a:lnTo>
                  <a:lnTo>
                    <a:pt x="15864" y="3290"/>
                  </a:lnTo>
                  <a:lnTo>
                    <a:pt x="15974" y="3107"/>
                  </a:lnTo>
                  <a:lnTo>
                    <a:pt x="15974" y="3107"/>
                  </a:lnTo>
                  <a:lnTo>
                    <a:pt x="16120" y="2778"/>
                  </a:lnTo>
                  <a:lnTo>
                    <a:pt x="16193" y="2595"/>
                  </a:lnTo>
                  <a:lnTo>
                    <a:pt x="16193" y="2412"/>
                  </a:lnTo>
                  <a:lnTo>
                    <a:pt x="16193" y="2412"/>
                  </a:lnTo>
                  <a:lnTo>
                    <a:pt x="16157" y="2266"/>
                  </a:lnTo>
                  <a:lnTo>
                    <a:pt x="16120" y="2084"/>
                  </a:lnTo>
                  <a:lnTo>
                    <a:pt x="15937" y="1791"/>
                  </a:lnTo>
                  <a:lnTo>
                    <a:pt x="15937" y="1791"/>
                  </a:lnTo>
                  <a:lnTo>
                    <a:pt x="15864" y="1681"/>
                  </a:lnTo>
                  <a:lnTo>
                    <a:pt x="15754" y="1572"/>
                  </a:lnTo>
                  <a:lnTo>
                    <a:pt x="15535" y="1389"/>
                  </a:lnTo>
                  <a:lnTo>
                    <a:pt x="15535" y="1389"/>
                  </a:lnTo>
                  <a:lnTo>
                    <a:pt x="15352" y="1279"/>
                  </a:lnTo>
                  <a:lnTo>
                    <a:pt x="15206" y="1170"/>
                  </a:lnTo>
                  <a:lnTo>
                    <a:pt x="15206" y="1170"/>
                  </a:lnTo>
                  <a:lnTo>
                    <a:pt x="14877" y="914"/>
                  </a:lnTo>
                  <a:lnTo>
                    <a:pt x="14548" y="695"/>
                  </a:lnTo>
                  <a:lnTo>
                    <a:pt x="14219" y="548"/>
                  </a:lnTo>
                  <a:lnTo>
                    <a:pt x="13890" y="402"/>
                  </a:lnTo>
                  <a:lnTo>
                    <a:pt x="13159" y="183"/>
                  </a:lnTo>
                  <a:lnTo>
                    <a:pt x="12428" y="0"/>
                  </a:lnTo>
                  <a:lnTo>
                    <a:pt x="12428" y="0"/>
                  </a:lnTo>
                  <a:lnTo>
                    <a:pt x="1228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1" name="Google Shape;1891;p41"/>
            <p:cNvSpPr/>
            <p:nvPr/>
          </p:nvSpPr>
          <p:spPr>
            <a:xfrm>
              <a:off x="6135125" y="4783300"/>
              <a:ext cx="518125" cy="460575"/>
            </a:xfrm>
            <a:custGeom>
              <a:avLst/>
              <a:gdLst/>
              <a:ahLst/>
              <a:cxnLst/>
              <a:rect l="l" t="t" r="r" b="b"/>
              <a:pathLst>
                <a:path w="20725" h="18423" extrusionOk="0">
                  <a:moveTo>
                    <a:pt x="15900" y="0"/>
                  </a:moveTo>
                  <a:lnTo>
                    <a:pt x="15534" y="1462"/>
                  </a:lnTo>
                  <a:lnTo>
                    <a:pt x="15279" y="2449"/>
                  </a:lnTo>
                  <a:lnTo>
                    <a:pt x="15169" y="2925"/>
                  </a:lnTo>
                  <a:lnTo>
                    <a:pt x="15023" y="3436"/>
                  </a:lnTo>
                  <a:lnTo>
                    <a:pt x="14950" y="3582"/>
                  </a:lnTo>
                  <a:lnTo>
                    <a:pt x="14840" y="3692"/>
                  </a:lnTo>
                  <a:lnTo>
                    <a:pt x="14730" y="3765"/>
                  </a:lnTo>
                  <a:lnTo>
                    <a:pt x="14584" y="3802"/>
                  </a:lnTo>
                  <a:lnTo>
                    <a:pt x="14511" y="3765"/>
                  </a:lnTo>
                  <a:lnTo>
                    <a:pt x="14401" y="3729"/>
                  </a:lnTo>
                  <a:lnTo>
                    <a:pt x="14328" y="3692"/>
                  </a:lnTo>
                  <a:lnTo>
                    <a:pt x="14255" y="3619"/>
                  </a:lnTo>
                  <a:lnTo>
                    <a:pt x="14145" y="3473"/>
                  </a:lnTo>
                  <a:lnTo>
                    <a:pt x="14036" y="3363"/>
                  </a:lnTo>
                  <a:lnTo>
                    <a:pt x="13780" y="3217"/>
                  </a:lnTo>
                  <a:lnTo>
                    <a:pt x="13268" y="2925"/>
                  </a:lnTo>
                  <a:lnTo>
                    <a:pt x="12976" y="2778"/>
                  </a:lnTo>
                  <a:lnTo>
                    <a:pt x="12756" y="2559"/>
                  </a:lnTo>
                  <a:lnTo>
                    <a:pt x="12574" y="2376"/>
                  </a:lnTo>
                  <a:lnTo>
                    <a:pt x="12391" y="2120"/>
                  </a:lnTo>
                  <a:lnTo>
                    <a:pt x="13159" y="622"/>
                  </a:lnTo>
                  <a:lnTo>
                    <a:pt x="12318" y="549"/>
                  </a:lnTo>
                  <a:lnTo>
                    <a:pt x="11916" y="512"/>
                  </a:lnTo>
                  <a:lnTo>
                    <a:pt x="11733" y="476"/>
                  </a:lnTo>
                  <a:lnTo>
                    <a:pt x="11587" y="402"/>
                  </a:lnTo>
                  <a:lnTo>
                    <a:pt x="11294" y="293"/>
                  </a:lnTo>
                  <a:lnTo>
                    <a:pt x="11148" y="256"/>
                  </a:lnTo>
                  <a:lnTo>
                    <a:pt x="11039" y="220"/>
                  </a:lnTo>
                  <a:lnTo>
                    <a:pt x="10856" y="256"/>
                  </a:lnTo>
                  <a:lnTo>
                    <a:pt x="10710" y="293"/>
                  </a:lnTo>
                  <a:lnTo>
                    <a:pt x="10600" y="439"/>
                  </a:lnTo>
                  <a:lnTo>
                    <a:pt x="10454" y="585"/>
                  </a:lnTo>
                  <a:lnTo>
                    <a:pt x="9869" y="256"/>
                  </a:lnTo>
                  <a:lnTo>
                    <a:pt x="9905" y="439"/>
                  </a:lnTo>
                  <a:lnTo>
                    <a:pt x="9905" y="622"/>
                  </a:lnTo>
                  <a:lnTo>
                    <a:pt x="9832" y="768"/>
                  </a:lnTo>
                  <a:lnTo>
                    <a:pt x="9723" y="914"/>
                  </a:lnTo>
                  <a:lnTo>
                    <a:pt x="9503" y="1170"/>
                  </a:lnTo>
                  <a:lnTo>
                    <a:pt x="9284" y="1426"/>
                  </a:lnTo>
                  <a:lnTo>
                    <a:pt x="8882" y="2047"/>
                  </a:lnTo>
                  <a:lnTo>
                    <a:pt x="8517" y="2047"/>
                  </a:lnTo>
                  <a:lnTo>
                    <a:pt x="8443" y="2011"/>
                  </a:lnTo>
                  <a:lnTo>
                    <a:pt x="8334" y="1938"/>
                  </a:lnTo>
                  <a:lnTo>
                    <a:pt x="8224" y="1865"/>
                  </a:lnTo>
                  <a:lnTo>
                    <a:pt x="8114" y="1755"/>
                  </a:lnTo>
                  <a:lnTo>
                    <a:pt x="8005" y="1682"/>
                  </a:lnTo>
                  <a:lnTo>
                    <a:pt x="7895" y="1645"/>
                  </a:lnTo>
                  <a:lnTo>
                    <a:pt x="7603" y="1645"/>
                  </a:lnTo>
                  <a:lnTo>
                    <a:pt x="7420" y="1718"/>
                  </a:lnTo>
                  <a:lnTo>
                    <a:pt x="7091" y="1865"/>
                  </a:lnTo>
                  <a:lnTo>
                    <a:pt x="6872" y="2084"/>
                  </a:lnTo>
                  <a:lnTo>
                    <a:pt x="6652" y="2303"/>
                  </a:lnTo>
                  <a:lnTo>
                    <a:pt x="6433" y="2559"/>
                  </a:lnTo>
                  <a:lnTo>
                    <a:pt x="6287" y="2742"/>
                  </a:lnTo>
                  <a:lnTo>
                    <a:pt x="6104" y="2925"/>
                  </a:lnTo>
                  <a:lnTo>
                    <a:pt x="5921" y="3071"/>
                  </a:lnTo>
                  <a:lnTo>
                    <a:pt x="5739" y="3144"/>
                  </a:lnTo>
                  <a:lnTo>
                    <a:pt x="5556" y="3180"/>
                  </a:lnTo>
                  <a:lnTo>
                    <a:pt x="5446" y="3253"/>
                  </a:lnTo>
                  <a:lnTo>
                    <a:pt x="5337" y="3327"/>
                  </a:lnTo>
                  <a:lnTo>
                    <a:pt x="5263" y="3400"/>
                  </a:lnTo>
                  <a:lnTo>
                    <a:pt x="5117" y="3582"/>
                  </a:lnTo>
                  <a:lnTo>
                    <a:pt x="5008" y="3838"/>
                  </a:lnTo>
                  <a:lnTo>
                    <a:pt x="4825" y="4240"/>
                  </a:lnTo>
                  <a:lnTo>
                    <a:pt x="4715" y="4423"/>
                  </a:lnTo>
                  <a:lnTo>
                    <a:pt x="4569" y="4569"/>
                  </a:lnTo>
                  <a:lnTo>
                    <a:pt x="4423" y="4716"/>
                  </a:lnTo>
                  <a:lnTo>
                    <a:pt x="4203" y="4825"/>
                  </a:lnTo>
                  <a:lnTo>
                    <a:pt x="3984" y="4935"/>
                  </a:lnTo>
                  <a:lnTo>
                    <a:pt x="3765" y="5008"/>
                  </a:lnTo>
                  <a:lnTo>
                    <a:pt x="3034" y="5154"/>
                  </a:lnTo>
                  <a:lnTo>
                    <a:pt x="2339" y="5337"/>
                  </a:lnTo>
                  <a:lnTo>
                    <a:pt x="1645" y="5629"/>
                  </a:lnTo>
                  <a:lnTo>
                    <a:pt x="987" y="5922"/>
                  </a:lnTo>
                  <a:lnTo>
                    <a:pt x="731" y="6141"/>
                  </a:lnTo>
                  <a:lnTo>
                    <a:pt x="512" y="6324"/>
                  </a:lnTo>
                  <a:lnTo>
                    <a:pt x="439" y="6470"/>
                  </a:lnTo>
                  <a:lnTo>
                    <a:pt x="366" y="6616"/>
                  </a:lnTo>
                  <a:lnTo>
                    <a:pt x="329" y="6762"/>
                  </a:lnTo>
                  <a:lnTo>
                    <a:pt x="292" y="6945"/>
                  </a:lnTo>
                  <a:lnTo>
                    <a:pt x="219" y="7274"/>
                  </a:lnTo>
                  <a:lnTo>
                    <a:pt x="146" y="7603"/>
                  </a:lnTo>
                  <a:lnTo>
                    <a:pt x="110" y="7786"/>
                  </a:lnTo>
                  <a:lnTo>
                    <a:pt x="110" y="7932"/>
                  </a:lnTo>
                  <a:lnTo>
                    <a:pt x="110" y="8115"/>
                  </a:lnTo>
                  <a:lnTo>
                    <a:pt x="183" y="8298"/>
                  </a:lnTo>
                  <a:lnTo>
                    <a:pt x="183" y="8371"/>
                  </a:lnTo>
                  <a:lnTo>
                    <a:pt x="146" y="8444"/>
                  </a:lnTo>
                  <a:lnTo>
                    <a:pt x="73" y="8553"/>
                  </a:lnTo>
                  <a:lnTo>
                    <a:pt x="37" y="8700"/>
                  </a:lnTo>
                  <a:lnTo>
                    <a:pt x="0" y="8846"/>
                  </a:lnTo>
                  <a:lnTo>
                    <a:pt x="0" y="8992"/>
                  </a:lnTo>
                  <a:lnTo>
                    <a:pt x="37" y="9284"/>
                  </a:lnTo>
                  <a:lnTo>
                    <a:pt x="73" y="9577"/>
                  </a:lnTo>
                  <a:lnTo>
                    <a:pt x="219" y="10637"/>
                  </a:lnTo>
                  <a:lnTo>
                    <a:pt x="402" y="11733"/>
                  </a:lnTo>
                  <a:lnTo>
                    <a:pt x="439" y="12172"/>
                  </a:lnTo>
                  <a:lnTo>
                    <a:pt x="402" y="12574"/>
                  </a:lnTo>
                  <a:lnTo>
                    <a:pt x="366" y="12793"/>
                  </a:lnTo>
                  <a:lnTo>
                    <a:pt x="292" y="12976"/>
                  </a:lnTo>
                  <a:lnTo>
                    <a:pt x="219" y="13195"/>
                  </a:lnTo>
                  <a:lnTo>
                    <a:pt x="73" y="13378"/>
                  </a:lnTo>
                  <a:lnTo>
                    <a:pt x="0" y="13561"/>
                  </a:lnTo>
                  <a:lnTo>
                    <a:pt x="0" y="13744"/>
                  </a:lnTo>
                  <a:lnTo>
                    <a:pt x="37" y="13927"/>
                  </a:lnTo>
                  <a:lnTo>
                    <a:pt x="146" y="14073"/>
                  </a:lnTo>
                  <a:lnTo>
                    <a:pt x="329" y="14255"/>
                  </a:lnTo>
                  <a:lnTo>
                    <a:pt x="548" y="14365"/>
                  </a:lnTo>
                  <a:lnTo>
                    <a:pt x="768" y="14438"/>
                  </a:lnTo>
                  <a:lnTo>
                    <a:pt x="1023" y="14475"/>
                  </a:lnTo>
                  <a:lnTo>
                    <a:pt x="1170" y="14475"/>
                  </a:lnTo>
                  <a:lnTo>
                    <a:pt x="1352" y="14438"/>
                  </a:lnTo>
                  <a:lnTo>
                    <a:pt x="1755" y="14219"/>
                  </a:lnTo>
                  <a:lnTo>
                    <a:pt x="2157" y="14036"/>
                  </a:lnTo>
                  <a:lnTo>
                    <a:pt x="2668" y="13817"/>
                  </a:lnTo>
                  <a:lnTo>
                    <a:pt x="2924" y="13744"/>
                  </a:lnTo>
                  <a:lnTo>
                    <a:pt x="3180" y="13707"/>
                  </a:lnTo>
                  <a:lnTo>
                    <a:pt x="3436" y="13744"/>
                  </a:lnTo>
                  <a:lnTo>
                    <a:pt x="3619" y="13780"/>
                  </a:lnTo>
                  <a:lnTo>
                    <a:pt x="3838" y="13817"/>
                  </a:lnTo>
                  <a:lnTo>
                    <a:pt x="4130" y="13780"/>
                  </a:lnTo>
                  <a:lnTo>
                    <a:pt x="4386" y="13671"/>
                  </a:lnTo>
                  <a:lnTo>
                    <a:pt x="4642" y="13524"/>
                  </a:lnTo>
                  <a:lnTo>
                    <a:pt x="4898" y="13378"/>
                  </a:lnTo>
                  <a:lnTo>
                    <a:pt x="5227" y="13159"/>
                  </a:lnTo>
                  <a:lnTo>
                    <a:pt x="5519" y="12976"/>
                  </a:lnTo>
                  <a:lnTo>
                    <a:pt x="5848" y="12867"/>
                  </a:lnTo>
                  <a:lnTo>
                    <a:pt x="6031" y="12830"/>
                  </a:lnTo>
                  <a:lnTo>
                    <a:pt x="6397" y="12830"/>
                  </a:lnTo>
                  <a:lnTo>
                    <a:pt x="6652" y="12793"/>
                  </a:lnTo>
                  <a:lnTo>
                    <a:pt x="6908" y="12720"/>
                  </a:lnTo>
                  <a:lnTo>
                    <a:pt x="7310" y="12611"/>
                  </a:lnTo>
                  <a:lnTo>
                    <a:pt x="7493" y="12574"/>
                  </a:lnTo>
                  <a:lnTo>
                    <a:pt x="7712" y="12538"/>
                  </a:lnTo>
                  <a:lnTo>
                    <a:pt x="8261" y="12538"/>
                  </a:lnTo>
                  <a:lnTo>
                    <a:pt x="8553" y="12574"/>
                  </a:lnTo>
                  <a:lnTo>
                    <a:pt x="8882" y="12684"/>
                  </a:lnTo>
                  <a:lnTo>
                    <a:pt x="9174" y="12793"/>
                  </a:lnTo>
                  <a:lnTo>
                    <a:pt x="9467" y="12940"/>
                  </a:lnTo>
                  <a:lnTo>
                    <a:pt x="9723" y="13086"/>
                  </a:lnTo>
                  <a:lnTo>
                    <a:pt x="9832" y="13195"/>
                  </a:lnTo>
                  <a:lnTo>
                    <a:pt x="9905" y="13305"/>
                  </a:lnTo>
                  <a:lnTo>
                    <a:pt x="9979" y="13415"/>
                  </a:lnTo>
                  <a:lnTo>
                    <a:pt x="10015" y="13598"/>
                  </a:lnTo>
                  <a:lnTo>
                    <a:pt x="10198" y="14182"/>
                  </a:lnTo>
                  <a:lnTo>
                    <a:pt x="10417" y="14767"/>
                  </a:lnTo>
                  <a:lnTo>
                    <a:pt x="11477" y="13963"/>
                  </a:lnTo>
                  <a:lnTo>
                    <a:pt x="11477" y="13963"/>
                  </a:lnTo>
                  <a:lnTo>
                    <a:pt x="11331" y="14548"/>
                  </a:lnTo>
                  <a:lnTo>
                    <a:pt x="11112" y="15096"/>
                  </a:lnTo>
                  <a:lnTo>
                    <a:pt x="11587" y="15060"/>
                  </a:lnTo>
                  <a:lnTo>
                    <a:pt x="11843" y="15462"/>
                  </a:lnTo>
                  <a:lnTo>
                    <a:pt x="11989" y="15754"/>
                  </a:lnTo>
                  <a:lnTo>
                    <a:pt x="12025" y="16083"/>
                  </a:lnTo>
                  <a:lnTo>
                    <a:pt x="12099" y="16558"/>
                  </a:lnTo>
                  <a:lnTo>
                    <a:pt x="12135" y="16851"/>
                  </a:lnTo>
                  <a:lnTo>
                    <a:pt x="12245" y="17143"/>
                  </a:lnTo>
                  <a:lnTo>
                    <a:pt x="12318" y="17253"/>
                  </a:lnTo>
                  <a:lnTo>
                    <a:pt x="12428" y="17362"/>
                  </a:lnTo>
                  <a:lnTo>
                    <a:pt x="12574" y="17472"/>
                  </a:lnTo>
                  <a:lnTo>
                    <a:pt x="12720" y="17545"/>
                  </a:lnTo>
                  <a:lnTo>
                    <a:pt x="13049" y="17691"/>
                  </a:lnTo>
                  <a:lnTo>
                    <a:pt x="13341" y="17874"/>
                  </a:lnTo>
                  <a:lnTo>
                    <a:pt x="13561" y="18020"/>
                  </a:lnTo>
                  <a:lnTo>
                    <a:pt x="13670" y="18057"/>
                  </a:lnTo>
                  <a:lnTo>
                    <a:pt x="13890" y="18057"/>
                  </a:lnTo>
                  <a:lnTo>
                    <a:pt x="13999" y="18020"/>
                  </a:lnTo>
                  <a:lnTo>
                    <a:pt x="14219" y="17874"/>
                  </a:lnTo>
                  <a:lnTo>
                    <a:pt x="14365" y="17838"/>
                  </a:lnTo>
                  <a:lnTo>
                    <a:pt x="14474" y="17801"/>
                  </a:lnTo>
                  <a:lnTo>
                    <a:pt x="15096" y="18422"/>
                  </a:lnTo>
                  <a:lnTo>
                    <a:pt x="15571" y="18093"/>
                  </a:lnTo>
                  <a:lnTo>
                    <a:pt x="16083" y="17764"/>
                  </a:lnTo>
                  <a:lnTo>
                    <a:pt x="16339" y="17655"/>
                  </a:lnTo>
                  <a:lnTo>
                    <a:pt x="16594" y="17582"/>
                  </a:lnTo>
                  <a:lnTo>
                    <a:pt x="16887" y="17509"/>
                  </a:lnTo>
                  <a:lnTo>
                    <a:pt x="17179" y="17472"/>
                  </a:lnTo>
                  <a:lnTo>
                    <a:pt x="17252" y="17472"/>
                  </a:lnTo>
                  <a:lnTo>
                    <a:pt x="17362" y="17033"/>
                  </a:lnTo>
                  <a:lnTo>
                    <a:pt x="17508" y="16595"/>
                  </a:lnTo>
                  <a:lnTo>
                    <a:pt x="17691" y="16193"/>
                  </a:lnTo>
                  <a:lnTo>
                    <a:pt x="17874" y="15791"/>
                  </a:lnTo>
                  <a:lnTo>
                    <a:pt x="18349" y="15023"/>
                  </a:lnTo>
                  <a:lnTo>
                    <a:pt x="18861" y="14255"/>
                  </a:lnTo>
                  <a:lnTo>
                    <a:pt x="19190" y="13780"/>
                  </a:lnTo>
                  <a:lnTo>
                    <a:pt x="19555" y="13342"/>
                  </a:lnTo>
                  <a:lnTo>
                    <a:pt x="19701" y="13086"/>
                  </a:lnTo>
                  <a:lnTo>
                    <a:pt x="19847" y="12867"/>
                  </a:lnTo>
                  <a:lnTo>
                    <a:pt x="19994" y="12574"/>
                  </a:lnTo>
                  <a:lnTo>
                    <a:pt x="20103" y="12282"/>
                  </a:lnTo>
                  <a:lnTo>
                    <a:pt x="20286" y="11733"/>
                  </a:lnTo>
                  <a:lnTo>
                    <a:pt x="20469" y="11149"/>
                  </a:lnTo>
                  <a:lnTo>
                    <a:pt x="20542" y="10856"/>
                  </a:lnTo>
                  <a:lnTo>
                    <a:pt x="20578" y="10564"/>
                  </a:lnTo>
                  <a:lnTo>
                    <a:pt x="20578" y="10271"/>
                  </a:lnTo>
                  <a:lnTo>
                    <a:pt x="20542" y="9942"/>
                  </a:lnTo>
                  <a:lnTo>
                    <a:pt x="20542" y="9760"/>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067" y="7859"/>
                  </a:lnTo>
                  <a:lnTo>
                    <a:pt x="19957" y="7640"/>
                  </a:lnTo>
                  <a:lnTo>
                    <a:pt x="19738" y="7201"/>
                  </a:lnTo>
                  <a:lnTo>
                    <a:pt x="19665" y="6982"/>
                  </a:lnTo>
                  <a:lnTo>
                    <a:pt x="19519" y="6799"/>
                  </a:lnTo>
                  <a:lnTo>
                    <a:pt x="19372" y="6616"/>
                  </a:lnTo>
                  <a:lnTo>
                    <a:pt x="19153" y="6470"/>
                  </a:lnTo>
                  <a:lnTo>
                    <a:pt x="19116" y="6433"/>
                  </a:lnTo>
                  <a:lnTo>
                    <a:pt x="19116" y="6360"/>
                  </a:lnTo>
                  <a:lnTo>
                    <a:pt x="19080" y="6214"/>
                  </a:lnTo>
                  <a:lnTo>
                    <a:pt x="18970" y="5812"/>
                  </a:lnTo>
                  <a:lnTo>
                    <a:pt x="18824" y="5483"/>
                  </a:lnTo>
                  <a:lnTo>
                    <a:pt x="18568" y="5227"/>
                  </a:lnTo>
                  <a:lnTo>
                    <a:pt x="18239" y="4971"/>
                  </a:lnTo>
                  <a:lnTo>
                    <a:pt x="18130" y="4898"/>
                  </a:lnTo>
                  <a:lnTo>
                    <a:pt x="17983" y="4789"/>
                  </a:lnTo>
                  <a:lnTo>
                    <a:pt x="17801" y="4533"/>
                  </a:lnTo>
                  <a:lnTo>
                    <a:pt x="17691" y="4277"/>
                  </a:lnTo>
                  <a:lnTo>
                    <a:pt x="17618" y="3948"/>
                  </a:lnTo>
                  <a:lnTo>
                    <a:pt x="17472" y="3107"/>
                  </a:lnTo>
                  <a:lnTo>
                    <a:pt x="17289" y="2230"/>
                  </a:lnTo>
                  <a:lnTo>
                    <a:pt x="17252" y="2120"/>
                  </a:lnTo>
                  <a:lnTo>
                    <a:pt x="17179" y="2011"/>
                  </a:lnTo>
                  <a:lnTo>
                    <a:pt x="16960" y="1865"/>
                  </a:lnTo>
                  <a:lnTo>
                    <a:pt x="16814" y="1718"/>
                  </a:lnTo>
                  <a:lnTo>
                    <a:pt x="16704" y="1572"/>
                  </a:lnTo>
                  <a:lnTo>
                    <a:pt x="16631" y="1389"/>
                  </a:lnTo>
                  <a:lnTo>
                    <a:pt x="16521" y="987"/>
                  </a:lnTo>
                  <a:lnTo>
                    <a:pt x="16412" y="585"/>
                  </a:lnTo>
                  <a:lnTo>
                    <a:pt x="16339" y="439"/>
                  </a:lnTo>
                  <a:lnTo>
                    <a:pt x="16229" y="293"/>
                  </a:lnTo>
                  <a:lnTo>
                    <a:pt x="160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2" name="Google Shape;1892;p41"/>
            <p:cNvSpPr/>
            <p:nvPr/>
          </p:nvSpPr>
          <p:spPr>
            <a:xfrm>
              <a:off x="6135125" y="4783300"/>
              <a:ext cx="518125" cy="460575"/>
            </a:xfrm>
            <a:custGeom>
              <a:avLst/>
              <a:gdLst/>
              <a:ahLst/>
              <a:cxnLst/>
              <a:rect l="l" t="t" r="r" b="b"/>
              <a:pathLst>
                <a:path w="20725" h="18423" fill="none" extrusionOk="0">
                  <a:moveTo>
                    <a:pt x="16046" y="0"/>
                  </a:moveTo>
                  <a:lnTo>
                    <a:pt x="16046" y="0"/>
                  </a:lnTo>
                  <a:lnTo>
                    <a:pt x="15900" y="0"/>
                  </a:lnTo>
                  <a:lnTo>
                    <a:pt x="15900" y="0"/>
                  </a:lnTo>
                  <a:lnTo>
                    <a:pt x="15534" y="1462"/>
                  </a:lnTo>
                  <a:lnTo>
                    <a:pt x="15534" y="1462"/>
                  </a:lnTo>
                  <a:lnTo>
                    <a:pt x="15279" y="2449"/>
                  </a:lnTo>
                  <a:lnTo>
                    <a:pt x="15169" y="2925"/>
                  </a:lnTo>
                  <a:lnTo>
                    <a:pt x="15023" y="3436"/>
                  </a:lnTo>
                  <a:lnTo>
                    <a:pt x="15023" y="3436"/>
                  </a:lnTo>
                  <a:lnTo>
                    <a:pt x="14950" y="3582"/>
                  </a:lnTo>
                  <a:lnTo>
                    <a:pt x="14840" y="3692"/>
                  </a:lnTo>
                  <a:lnTo>
                    <a:pt x="14730" y="3765"/>
                  </a:lnTo>
                  <a:lnTo>
                    <a:pt x="14584" y="3802"/>
                  </a:lnTo>
                  <a:lnTo>
                    <a:pt x="14584" y="3802"/>
                  </a:lnTo>
                  <a:lnTo>
                    <a:pt x="14511" y="3765"/>
                  </a:lnTo>
                  <a:lnTo>
                    <a:pt x="14401" y="3729"/>
                  </a:lnTo>
                  <a:lnTo>
                    <a:pt x="14328" y="3692"/>
                  </a:lnTo>
                  <a:lnTo>
                    <a:pt x="14255" y="3619"/>
                  </a:lnTo>
                  <a:lnTo>
                    <a:pt x="14255" y="3619"/>
                  </a:lnTo>
                  <a:lnTo>
                    <a:pt x="14145" y="3473"/>
                  </a:lnTo>
                  <a:lnTo>
                    <a:pt x="14036" y="3363"/>
                  </a:lnTo>
                  <a:lnTo>
                    <a:pt x="13780" y="3217"/>
                  </a:lnTo>
                  <a:lnTo>
                    <a:pt x="13268" y="2925"/>
                  </a:lnTo>
                  <a:lnTo>
                    <a:pt x="13268" y="2925"/>
                  </a:lnTo>
                  <a:lnTo>
                    <a:pt x="12976" y="2778"/>
                  </a:lnTo>
                  <a:lnTo>
                    <a:pt x="12756" y="2559"/>
                  </a:lnTo>
                  <a:lnTo>
                    <a:pt x="12574" y="2376"/>
                  </a:lnTo>
                  <a:lnTo>
                    <a:pt x="12391" y="2120"/>
                  </a:lnTo>
                  <a:lnTo>
                    <a:pt x="12391" y="2120"/>
                  </a:lnTo>
                  <a:lnTo>
                    <a:pt x="13159" y="622"/>
                  </a:lnTo>
                  <a:lnTo>
                    <a:pt x="13159" y="622"/>
                  </a:lnTo>
                  <a:lnTo>
                    <a:pt x="12318" y="549"/>
                  </a:lnTo>
                  <a:lnTo>
                    <a:pt x="12318" y="549"/>
                  </a:lnTo>
                  <a:lnTo>
                    <a:pt x="11916" y="512"/>
                  </a:lnTo>
                  <a:lnTo>
                    <a:pt x="11733" y="476"/>
                  </a:lnTo>
                  <a:lnTo>
                    <a:pt x="11587" y="402"/>
                  </a:lnTo>
                  <a:lnTo>
                    <a:pt x="11587" y="402"/>
                  </a:lnTo>
                  <a:lnTo>
                    <a:pt x="11294" y="293"/>
                  </a:lnTo>
                  <a:lnTo>
                    <a:pt x="11148" y="256"/>
                  </a:lnTo>
                  <a:lnTo>
                    <a:pt x="11039" y="220"/>
                  </a:lnTo>
                  <a:lnTo>
                    <a:pt x="11039" y="220"/>
                  </a:lnTo>
                  <a:lnTo>
                    <a:pt x="10856" y="256"/>
                  </a:lnTo>
                  <a:lnTo>
                    <a:pt x="10710" y="293"/>
                  </a:lnTo>
                  <a:lnTo>
                    <a:pt x="10600" y="439"/>
                  </a:lnTo>
                  <a:lnTo>
                    <a:pt x="10454" y="585"/>
                  </a:lnTo>
                  <a:lnTo>
                    <a:pt x="10454" y="585"/>
                  </a:lnTo>
                  <a:lnTo>
                    <a:pt x="9869" y="256"/>
                  </a:lnTo>
                  <a:lnTo>
                    <a:pt x="9869" y="256"/>
                  </a:lnTo>
                  <a:lnTo>
                    <a:pt x="9905" y="439"/>
                  </a:lnTo>
                  <a:lnTo>
                    <a:pt x="9905" y="622"/>
                  </a:lnTo>
                  <a:lnTo>
                    <a:pt x="9832" y="768"/>
                  </a:lnTo>
                  <a:lnTo>
                    <a:pt x="9723" y="914"/>
                  </a:lnTo>
                  <a:lnTo>
                    <a:pt x="9723" y="914"/>
                  </a:lnTo>
                  <a:lnTo>
                    <a:pt x="9503" y="1170"/>
                  </a:lnTo>
                  <a:lnTo>
                    <a:pt x="9284" y="1426"/>
                  </a:lnTo>
                  <a:lnTo>
                    <a:pt x="8882" y="2047"/>
                  </a:lnTo>
                  <a:lnTo>
                    <a:pt x="8882" y="2047"/>
                  </a:lnTo>
                  <a:lnTo>
                    <a:pt x="8626" y="2047"/>
                  </a:lnTo>
                  <a:lnTo>
                    <a:pt x="8626" y="2047"/>
                  </a:lnTo>
                  <a:lnTo>
                    <a:pt x="8517" y="2047"/>
                  </a:lnTo>
                  <a:lnTo>
                    <a:pt x="8443" y="2011"/>
                  </a:lnTo>
                  <a:lnTo>
                    <a:pt x="8334" y="1938"/>
                  </a:lnTo>
                  <a:lnTo>
                    <a:pt x="8224" y="1865"/>
                  </a:lnTo>
                  <a:lnTo>
                    <a:pt x="8224" y="1865"/>
                  </a:lnTo>
                  <a:lnTo>
                    <a:pt x="8114" y="1755"/>
                  </a:lnTo>
                  <a:lnTo>
                    <a:pt x="8005" y="1682"/>
                  </a:lnTo>
                  <a:lnTo>
                    <a:pt x="7895" y="1645"/>
                  </a:lnTo>
                  <a:lnTo>
                    <a:pt x="7785" y="1645"/>
                  </a:lnTo>
                  <a:lnTo>
                    <a:pt x="7785" y="1645"/>
                  </a:lnTo>
                  <a:lnTo>
                    <a:pt x="7603" y="1645"/>
                  </a:lnTo>
                  <a:lnTo>
                    <a:pt x="7420" y="1718"/>
                  </a:lnTo>
                  <a:lnTo>
                    <a:pt x="7420" y="1718"/>
                  </a:lnTo>
                  <a:lnTo>
                    <a:pt x="7091" y="1865"/>
                  </a:lnTo>
                  <a:lnTo>
                    <a:pt x="6872" y="2084"/>
                  </a:lnTo>
                  <a:lnTo>
                    <a:pt x="6652" y="2303"/>
                  </a:lnTo>
                  <a:lnTo>
                    <a:pt x="6433" y="2559"/>
                  </a:lnTo>
                  <a:lnTo>
                    <a:pt x="6433" y="2559"/>
                  </a:lnTo>
                  <a:lnTo>
                    <a:pt x="6287" y="2742"/>
                  </a:lnTo>
                  <a:lnTo>
                    <a:pt x="6104" y="2925"/>
                  </a:lnTo>
                  <a:lnTo>
                    <a:pt x="5921" y="3071"/>
                  </a:lnTo>
                  <a:lnTo>
                    <a:pt x="5739" y="3144"/>
                  </a:lnTo>
                  <a:lnTo>
                    <a:pt x="5739" y="3144"/>
                  </a:lnTo>
                  <a:lnTo>
                    <a:pt x="5556" y="3180"/>
                  </a:lnTo>
                  <a:lnTo>
                    <a:pt x="5446" y="3253"/>
                  </a:lnTo>
                  <a:lnTo>
                    <a:pt x="5337" y="3327"/>
                  </a:lnTo>
                  <a:lnTo>
                    <a:pt x="5263" y="3400"/>
                  </a:lnTo>
                  <a:lnTo>
                    <a:pt x="5117" y="3582"/>
                  </a:lnTo>
                  <a:lnTo>
                    <a:pt x="5008" y="3838"/>
                  </a:lnTo>
                  <a:lnTo>
                    <a:pt x="5008" y="3838"/>
                  </a:lnTo>
                  <a:lnTo>
                    <a:pt x="4825" y="4240"/>
                  </a:lnTo>
                  <a:lnTo>
                    <a:pt x="4715" y="4423"/>
                  </a:lnTo>
                  <a:lnTo>
                    <a:pt x="4569" y="4569"/>
                  </a:lnTo>
                  <a:lnTo>
                    <a:pt x="4423" y="4716"/>
                  </a:lnTo>
                  <a:lnTo>
                    <a:pt x="4203" y="4825"/>
                  </a:lnTo>
                  <a:lnTo>
                    <a:pt x="3984" y="4935"/>
                  </a:lnTo>
                  <a:lnTo>
                    <a:pt x="3765" y="5008"/>
                  </a:lnTo>
                  <a:lnTo>
                    <a:pt x="3765" y="5008"/>
                  </a:lnTo>
                  <a:lnTo>
                    <a:pt x="3034" y="5154"/>
                  </a:lnTo>
                  <a:lnTo>
                    <a:pt x="2339" y="5337"/>
                  </a:lnTo>
                  <a:lnTo>
                    <a:pt x="1645" y="5629"/>
                  </a:lnTo>
                  <a:lnTo>
                    <a:pt x="987" y="5922"/>
                  </a:lnTo>
                  <a:lnTo>
                    <a:pt x="987" y="5922"/>
                  </a:lnTo>
                  <a:lnTo>
                    <a:pt x="731" y="6141"/>
                  </a:lnTo>
                  <a:lnTo>
                    <a:pt x="512" y="6324"/>
                  </a:lnTo>
                  <a:lnTo>
                    <a:pt x="439" y="6470"/>
                  </a:lnTo>
                  <a:lnTo>
                    <a:pt x="366" y="6616"/>
                  </a:lnTo>
                  <a:lnTo>
                    <a:pt x="329" y="6762"/>
                  </a:lnTo>
                  <a:lnTo>
                    <a:pt x="292" y="6945"/>
                  </a:lnTo>
                  <a:lnTo>
                    <a:pt x="292" y="6945"/>
                  </a:lnTo>
                  <a:lnTo>
                    <a:pt x="219" y="7274"/>
                  </a:lnTo>
                  <a:lnTo>
                    <a:pt x="146" y="7603"/>
                  </a:lnTo>
                  <a:lnTo>
                    <a:pt x="110" y="7786"/>
                  </a:lnTo>
                  <a:lnTo>
                    <a:pt x="110" y="7932"/>
                  </a:lnTo>
                  <a:lnTo>
                    <a:pt x="110" y="8115"/>
                  </a:lnTo>
                  <a:lnTo>
                    <a:pt x="183" y="8298"/>
                  </a:lnTo>
                  <a:lnTo>
                    <a:pt x="183" y="8298"/>
                  </a:lnTo>
                  <a:lnTo>
                    <a:pt x="183" y="8371"/>
                  </a:lnTo>
                  <a:lnTo>
                    <a:pt x="146" y="8444"/>
                  </a:lnTo>
                  <a:lnTo>
                    <a:pt x="146" y="8444"/>
                  </a:lnTo>
                  <a:lnTo>
                    <a:pt x="73" y="8553"/>
                  </a:lnTo>
                  <a:lnTo>
                    <a:pt x="37" y="8700"/>
                  </a:lnTo>
                  <a:lnTo>
                    <a:pt x="0" y="8846"/>
                  </a:lnTo>
                  <a:lnTo>
                    <a:pt x="0" y="8992"/>
                  </a:lnTo>
                  <a:lnTo>
                    <a:pt x="37" y="9284"/>
                  </a:lnTo>
                  <a:lnTo>
                    <a:pt x="73" y="9577"/>
                  </a:lnTo>
                  <a:lnTo>
                    <a:pt x="73" y="9577"/>
                  </a:lnTo>
                  <a:lnTo>
                    <a:pt x="219" y="10637"/>
                  </a:lnTo>
                  <a:lnTo>
                    <a:pt x="402" y="11733"/>
                  </a:lnTo>
                  <a:lnTo>
                    <a:pt x="402" y="11733"/>
                  </a:lnTo>
                  <a:lnTo>
                    <a:pt x="439" y="12172"/>
                  </a:lnTo>
                  <a:lnTo>
                    <a:pt x="402" y="12574"/>
                  </a:lnTo>
                  <a:lnTo>
                    <a:pt x="366" y="12793"/>
                  </a:lnTo>
                  <a:lnTo>
                    <a:pt x="292" y="12976"/>
                  </a:lnTo>
                  <a:lnTo>
                    <a:pt x="219" y="13195"/>
                  </a:lnTo>
                  <a:lnTo>
                    <a:pt x="73" y="13378"/>
                  </a:lnTo>
                  <a:lnTo>
                    <a:pt x="73" y="13378"/>
                  </a:lnTo>
                  <a:lnTo>
                    <a:pt x="0" y="13561"/>
                  </a:lnTo>
                  <a:lnTo>
                    <a:pt x="0" y="13744"/>
                  </a:lnTo>
                  <a:lnTo>
                    <a:pt x="37" y="13927"/>
                  </a:lnTo>
                  <a:lnTo>
                    <a:pt x="146" y="14073"/>
                  </a:lnTo>
                  <a:lnTo>
                    <a:pt x="146" y="14073"/>
                  </a:lnTo>
                  <a:lnTo>
                    <a:pt x="329" y="14255"/>
                  </a:lnTo>
                  <a:lnTo>
                    <a:pt x="548" y="14365"/>
                  </a:lnTo>
                  <a:lnTo>
                    <a:pt x="768" y="14438"/>
                  </a:lnTo>
                  <a:lnTo>
                    <a:pt x="1023" y="14475"/>
                  </a:lnTo>
                  <a:lnTo>
                    <a:pt x="1023" y="14475"/>
                  </a:lnTo>
                  <a:lnTo>
                    <a:pt x="1170" y="14475"/>
                  </a:lnTo>
                  <a:lnTo>
                    <a:pt x="1352" y="14438"/>
                  </a:lnTo>
                  <a:lnTo>
                    <a:pt x="1352" y="14438"/>
                  </a:lnTo>
                  <a:lnTo>
                    <a:pt x="1755" y="14219"/>
                  </a:lnTo>
                  <a:lnTo>
                    <a:pt x="2157" y="14036"/>
                  </a:lnTo>
                  <a:lnTo>
                    <a:pt x="2157" y="14036"/>
                  </a:lnTo>
                  <a:lnTo>
                    <a:pt x="2668" y="13817"/>
                  </a:lnTo>
                  <a:lnTo>
                    <a:pt x="2924" y="13744"/>
                  </a:lnTo>
                  <a:lnTo>
                    <a:pt x="3180" y="13707"/>
                  </a:lnTo>
                  <a:lnTo>
                    <a:pt x="3180" y="13707"/>
                  </a:lnTo>
                  <a:lnTo>
                    <a:pt x="3436" y="13744"/>
                  </a:lnTo>
                  <a:lnTo>
                    <a:pt x="3436" y="13744"/>
                  </a:lnTo>
                  <a:lnTo>
                    <a:pt x="3619" y="13780"/>
                  </a:lnTo>
                  <a:lnTo>
                    <a:pt x="3838" y="13817"/>
                  </a:lnTo>
                  <a:lnTo>
                    <a:pt x="3838" y="13817"/>
                  </a:lnTo>
                  <a:lnTo>
                    <a:pt x="4130" y="13780"/>
                  </a:lnTo>
                  <a:lnTo>
                    <a:pt x="4386" y="13671"/>
                  </a:lnTo>
                  <a:lnTo>
                    <a:pt x="4642" y="13524"/>
                  </a:lnTo>
                  <a:lnTo>
                    <a:pt x="4898" y="13378"/>
                  </a:lnTo>
                  <a:lnTo>
                    <a:pt x="4898" y="13378"/>
                  </a:lnTo>
                  <a:lnTo>
                    <a:pt x="5227" y="13159"/>
                  </a:lnTo>
                  <a:lnTo>
                    <a:pt x="5519" y="12976"/>
                  </a:lnTo>
                  <a:lnTo>
                    <a:pt x="5848" y="12867"/>
                  </a:lnTo>
                  <a:lnTo>
                    <a:pt x="6031" y="12830"/>
                  </a:lnTo>
                  <a:lnTo>
                    <a:pt x="6214" y="12830"/>
                  </a:lnTo>
                  <a:lnTo>
                    <a:pt x="6214" y="12830"/>
                  </a:lnTo>
                  <a:lnTo>
                    <a:pt x="6360" y="12830"/>
                  </a:lnTo>
                  <a:lnTo>
                    <a:pt x="6360" y="12830"/>
                  </a:lnTo>
                  <a:lnTo>
                    <a:pt x="6397" y="12830"/>
                  </a:lnTo>
                  <a:lnTo>
                    <a:pt x="6397" y="12830"/>
                  </a:lnTo>
                  <a:lnTo>
                    <a:pt x="6652" y="12793"/>
                  </a:lnTo>
                  <a:lnTo>
                    <a:pt x="6908" y="12720"/>
                  </a:lnTo>
                  <a:lnTo>
                    <a:pt x="6908" y="12720"/>
                  </a:lnTo>
                  <a:lnTo>
                    <a:pt x="7310" y="12611"/>
                  </a:lnTo>
                  <a:lnTo>
                    <a:pt x="7493" y="12574"/>
                  </a:lnTo>
                  <a:lnTo>
                    <a:pt x="7712" y="12538"/>
                  </a:lnTo>
                  <a:lnTo>
                    <a:pt x="7712" y="12538"/>
                  </a:lnTo>
                  <a:lnTo>
                    <a:pt x="7932" y="12538"/>
                  </a:lnTo>
                  <a:lnTo>
                    <a:pt x="7932" y="12538"/>
                  </a:lnTo>
                  <a:lnTo>
                    <a:pt x="8261" y="12538"/>
                  </a:lnTo>
                  <a:lnTo>
                    <a:pt x="8553" y="12574"/>
                  </a:lnTo>
                  <a:lnTo>
                    <a:pt x="8882" y="12684"/>
                  </a:lnTo>
                  <a:lnTo>
                    <a:pt x="9174" y="12793"/>
                  </a:lnTo>
                  <a:lnTo>
                    <a:pt x="9174" y="12793"/>
                  </a:lnTo>
                  <a:lnTo>
                    <a:pt x="9467" y="12940"/>
                  </a:lnTo>
                  <a:lnTo>
                    <a:pt x="9723" y="13086"/>
                  </a:lnTo>
                  <a:lnTo>
                    <a:pt x="9832" y="13195"/>
                  </a:lnTo>
                  <a:lnTo>
                    <a:pt x="9905" y="13305"/>
                  </a:lnTo>
                  <a:lnTo>
                    <a:pt x="9979" y="13415"/>
                  </a:lnTo>
                  <a:lnTo>
                    <a:pt x="10015" y="13598"/>
                  </a:lnTo>
                  <a:lnTo>
                    <a:pt x="10015" y="13598"/>
                  </a:lnTo>
                  <a:lnTo>
                    <a:pt x="10198" y="14182"/>
                  </a:lnTo>
                  <a:lnTo>
                    <a:pt x="10417" y="14767"/>
                  </a:lnTo>
                  <a:lnTo>
                    <a:pt x="10417" y="14767"/>
                  </a:lnTo>
                  <a:lnTo>
                    <a:pt x="11477" y="13963"/>
                  </a:lnTo>
                  <a:lnTo>
                    <a:pt x="11477" y="13963"/>
                  </a:lnTo>
                  <a:lnTo>
                    <a:pt x="11331" y="14548"/>
                  </a:lnTo>
                  <a:lnTo>
                    <a:pt x="11331" y="14548"/>
                  </a:lnTo>
                  <a:lnTo>
                    <a:pt x="11112" y="15096"/>
                  </a:lnTo>
                  <a:lnTo>
                    <a:pt x="11112" y="15096"/>
                  </a:lnTo>
                  <a:lnTo>
                    <a:pt x="11587" y="15060"/>
                  </a:lnTo>
                  <a:lnTo>
                    <a:pt x="11587" y="15060"/>
                  </a:lnTo>
                  <a:lnTo>
                    <a:pt x="11843" y="15462"/>
                  </a:lnTo>
                  <a:lnTo>
                    <a:pt x="11989" y="15754"/>
                  </a:lnTo>
                  <a:lnTo>
                    <a:pt x="12025" y="16083"/>
                  </a:lnTo>
                  <a:lnTo>
                    <a:pt x="12099" y="16558"/>
                  </a:lnTo>
                  <a:lnTo>
                    <a:pt x="12099" y="16558"/>
                  </a:lnTo>
                  <a:lnTo>
                    <a:pt x="12135" y="16851"/>
                  </a:lnTo>
                  <a:lnTo>
                    <a:pt x="12245" y="17143"/>
                  </a:lnTo>
                  <a:lnTo>
                    <a:pt x="12318" y="17253"/>
                  </a:lnTo>
                  <a:lnTo>
                    <a:pt x="12428" y="17362"/>
                  </a:lnTo>
                  <a:lnTo>
                    <a:pt x="12574" y="17472"/>
                  </a:lnTo>
                  <a:lnTo>
                    <a:pt x="12720" y="17545"/>
                  </a:lnTo>
                  <a:lnTo>
                    <a:pt x="12720" y="17545"/>
                  </a:lnTo>
                  <a:lnTo>
                    <a:pt x="13049" y="17691"/>
                  </a:lnTo>
                  <a:lnTo>
                    <a:pt x="13341" y="17874"/>
                  </a:lnTo>
                  <a:lnTo>
                    <a:pt x="13341" y="17874"/>
                  </a:lnTo>
                  <a:lnTo>
                    <a:pt x="13561" y="18020"/>
                  </a:lnTo>
                  <a:lnTo>
                    <a:pt x="13670" y="18057"/>
                  </a:lnTo>
                  <a:lnTo>
                    <a:pt x="13780" y="18057"/>
                  </a:lnTo>
                  <a:lnTo>
                    <a:pt x="13780" y="18057"/>
                  </a:lnTo>
                  <a:lnTo>
                    <a:pt x="13890" y="18057"/>
                  </a:lnTo>
                  <a:lnTo>
                    <a:pt x="13999" y="18020"/>
                  </a:lnTo>
                  <a:lnTo>
                    <a:pt x="14219" y="17874"/>
                  </a:lnTo>
                  <a:lnTo>
                    <a:pt x="14219" y="17874"/>
                  </a:lnTo>
                  <a:lnTo>
                    <a:pt x="14365" y="17838"/>
                  </a:lnTo>
                  <a:lnTo>
                    <a:pt x="14474" y="17801"/>
                  </a:lnTo>
                  <a:lnTo>
                    <a:pt x="14474" y="17801"/>
                  </a:lnTo>
                  <a:lnTo>
                    <a:pt x="15096" y="18422"/>
                  </a:lnTo>
                  <a:lnTo>
                    <a:pt x="15096" y="18422"/>
                  </a:lnTo>
                  <a:lnTo>
                    <a:pt x="15571" y="18093"/>
                  </a:lnTo>
                  <a:lnTo>
                    <a:pt x="16083" y="17764"/>
                  </a:lnTo>
                  <a:lnTo>
                    <a:pt x="16339" y="17655"/>
                  </a:lnTo>
                  <a:lnTo>
                    <a:pt x="16594" y="17582"/>
                  </a:lnTo>
                  <a:lnTo>
                    <a:pt x="16887" y="17509"/>
                  </a:lnTo>
                  <a:lnTo>
                    <a:pt x="17179" y="17472"/>
                  </a:lnTo>
                  <a:lnTo>
                    <a:pt x="17179" y="17472"/>
                  </a:lnTo>
                  <a:lnTo>
                    <a:pt x="17252" y="17472"/>
                  </a:lnTo>
                  <a:lnTo>
                    <a:pt x="17252" y="17472"/>
                  </a:lnTo>
                  <a:lnTo>
                    <a:pt x="17362" y="17033"/>
                  </a:lnTo>
                  <a:lnTo>
                    <a:pt x="17508" y="16595"/>
                  </a:lnTo>
                  <a:lnTo>
                    <a:pt x="17691" y="16193"/>
                  </a:lnTo>
                  <a:lnTo>
                    <a:pt x="17874" y="15791"/>
                  </a:lnTo>
                  <a:lnTo>
                    <a:pt x="18349" y="15023"/>
                  </a:lnTo>
                  <a:lnTo>
                    <a:pt x="18861" y="14255"/>
                  </a:lnTo>
                  <a:lnTo>
                    <a:pt x="18861" y="14255"/>
                  </a:lnTo>
                  <a:lnTo>
                    <a:pt x="19190" y="13780"/>
                  </a:lnTo>
                  <a:lnTo>
                    <a:pt x="19555" y="13342"/>
                  </a:lnTo>
                  <a:lnTo>
                    <a:pt x="19701" y="13086"/>
                  </a:lnTo>
                  <a:lnTo>
                    <a:pt x="19847" y="12867"/>
                  </a:lnTo>
                  <a:lnTo>
                    <a:pt x="19994" y="12574"/>
                  </a:lnTo>
                  <a:lnTo>
                    <a:pt x="20103" y="12282"/>
                  </a:lnTo>
                  <a:lnTo>
                    <a:pt x="20103" y="12282"/>
                  </a:lnTo>
                  <a:lnTo>
                    <a:pt x="20286" y="11733"/>
                  </a:lnTo>
                  <a:lnTo>
                    <a:pt x="20469" y="11149"/>
                  </a:lnTo>
                  <a:lnTo>
                    <a:pt x="20542" y="10856"/>
                  </a:lnTo>
                  <a:lnTo>
                    <a:pt x="20578" y="10564"/>
                  </a:lnTo>
                  <a:lnTo>
                    <a:pt x="20578" y="10271"/>
                  </a:lnTo>
                  <a:lnTo>
                    <a:pt x="20542" y="9942"/>
                  </a:lnTo>
                  <a:lnTo>
                    <a:pt x="20542" y="9942"/>
                  </a:lnTo>
                  <a:lnTo>
                    <a:pt x="20542" y="9760"/>
                  </a:lnTo>
                  <a:lnTo>
                    <a:pt x="20578" y="9613"/>
                  </a:lnTo>
                  <a:lnTo>
                    <a:pt x="20578" y="9613"/>
                  </a:lnTo>
                  <a:lnTo>
                    <a:pt x="20652" y="9358"/>
                  </a:lnTo>
                  <a:lnTo>
                    <a:pt x="20725" y="9138"/>
                  </a:lnTo>
                  <a:lnTo>
                    <a:pt x="20725" y="8956"/>
                  </a:lnTo>
                  <a:lnTo>
                    <a:pt x="20688" y="8736"/>
                  </a:lnTo>
                  <a:lnTo>
                    <a:pt x="20652" y="8553"/>
                  </a:lnTo>
                  <a:lnTo>
                    <a:pt x="20542" y="8371"/>
                  </a:lnTo>
                  <a:lnTo>
                    <a:pt x="20396" y="8188"/>
                  </a:lnTo>
                  <a:lnTo>
                    <a:pt x="20213" y="8005"/>
                  </a:lnTo>
                  <a:lnTo>
                    <a:pt x="20213" y="8005"/>
                  </a:lnTo>
                  <a:lnTo>
                    <a:pt x="20067" y="7859"/>
                  </a:lnTo>
                  <a:lnTo>
                    <a:pt x="19957" y="7640"/>
                  </a:lnTo>
                  <a:lnTo>
                    <a:pt x="19738" y="7201"/>
                  </a:lnTo>
                  <a:lnTo>
                    <a:pt x="19665" y="6982"/>
                  </a:lnTo>
                  <a:lnTo>
                    <a:pt x="19519" y="6799"/>
                  </a:lnTo>
                  <a:lnTo>
                    <a:pt x="19372" y="6616"/>
                  </a:lnTo>
                  <a:lnTo>
                    <a:pt x="19153" y="6470"/>
                  </a:lnTo>
                  <a:lnTo>
                    <a:pt x="19153" y="6470"/>
                  </a:lnTo>
                  <a:lnTo>
                    <a:pt x="19116" y="6433"/>
                  </a:lnTo>
                  <a:lnTo>
                    <a:pt x="19116" y="6360"/>
                  </a:lnTo>
                  <a:lnTo>
                    <a:pt x="19080" y="6214"/>
                  </a:lnTo>
                  <a:lnTo>
                    <a:pt x="19080" y="6214"/>
                  </a:lnTo>
                  <a:lnTo>
                    <a:pt x="18970" y="5812"/>
                  </a:lnTo>
                  <a:lnTo>
                    <a:pt x="18824" y="5483"/>
                  </a:lnTo>
                  <a:lnTo>
                    <a:pt x="18568" y="5227"/>
                  </a:lnTo>
                  <a:lnTo>
                    <a:pt x="18239" y="4971"/>
                  </a:lnTo>
                  <a:lnTo>
                    <a:pt x="18239" y="4971"/>
                  </a:lnTo>
                  <a:lnTo>
                    <a:pt x="18130" y="4898"/>
                  </a:lnTo>
                  <a:lnTo>
                    <a:pt x="17983" y="4789"/>
                  </a:lnTo>
                  <a:lnTo>
                    <a:pt x="17801" y="4533"/>
                  </a:lnTo>
                  <a:lnTo>
                    <a:pt x="17691" y="4277"/>
                  </a:lnTo>
                  <a:lnTo>
                    <a:pt x="17618" y="3948"/>
                  </a:lnTo>
                  <a:lnTo>
                    <a:pt x="17618" y="3948"/>
                  </a:lnTo>
                  <a:lnTo>
                    <a:pt x="17472" y="3107"/>
                  </a:lnTo>
                  <a:lnTo>
                    <a:pt x="17289" y="2230"/>
                  </a:lnTo>
                  <a:lnTo>
                    <a:pt x="17289" y="2230"/>
                  </a:lnTo>
                  <a:lnTo>
                    <a:pt x="17252" y="2120"/>
                  </a:lnTo>
                  <a:lnTo>
                    <a:pt x="17179" y="2011"/>
                  </a:lnTo>
                  <a:lnTo>
                    <a:pt x="17179" y="2011"/>
                  </a:lnTo>
                  <a:lnTo>
                    <a:pt x="16960" y="1865"/>
                  </a:lnTo>
                  <a:lnTo>
                    <a:pt x="16814" y="1718"/>
                  </a:lnTo>
                  <a:lnTo>
                    <a:pt x="16704" y="1572"/>
                  </a:lnTo>
                  <a:lnTo>
                    <a:pt x="16631" y="1389"/>
                  </a:lnTo>
                  <a:lnTo>
                    <a:pt x="16521" y="987"/>
                  </a:lnTo>
                  <a:lnTo>
                    <a:pt x="16412" y="585"/>
                  </a:lnTo>
                  <a:lnTo>
                    <a:pt x="16412" y="585"/>
                  </a:lnTo>
                  <a:lnTo>
                    <a:pt x="16339" y="439"/>
                  </a:lnTo>
                  <a:lnTo>
                    <a:pt x="16229" y="293"/>
                  </a:lnTo>
                  <a:lnTo>
                    <a:pt x="160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3" name="Google Shape;1893;p41"/>
            <p:cNvSpPr/>
            <p:nvPr/>
          </p:nvSpPr>
          <p:spPr>
            <a:xfrm>
              <a:off x="3445850" y="3202450"/>
              <a:ext cx="233950" cy="221150"/>
            </a:xfrm>
            <a:custGeom>
              <a:avLst/>
              <a:gdLst/>
              <a:ahLst/>
              <a:cxnLst/>
              <a:rect l="l" t="t" r="r" b="b"/>
              <a:pathLst>
                <a:path w="9358" h="8846" extrusionOk="0">
                  <a:moveTo>
                    <a:pt x="2559" y="0"/>
                  </a:moveTo>
                  <a:lnTo>
                    <a:pt x="2157" y="73"/>
                  </a:lnTo>
                  <a:lnTo>
                    <a:pt x="2011" y="439"/>
                  </a:lnTo>
                  <a:lnTo>
                    <a:pt x="1937" y="622"/>
                  </a:lnTo>
                  <a:lnTo>
                    <a:pt x="1864" y="768"/>
                  </a:lnTo>
                  <a:lnTo>
                    <a:pt x="1316" y="1389"/>
                  </a:lnTo>
                  <a:lnTo>
                    <a:pt x="1024" y="1682"/>
                  </a:lnTo>
                  <a:lnTo>
                    <a:pt x="695" y="1937"/>
                  </a:lnTo>
                  <a:lnTo>
                    <a:pt x="475" y="2084"/>
                  </a:lnTo>
                  <a:lnTo>
                    <a:pt x="293" y="2266"/>
                  </a:lnTo>
                  <a:lnTo>
                    <a:pt x="146" y="2449"/>
                  </a:lnTo>
                  <a:lnTo>
                    <a:pt x="73" y="2632"/>
                  </a:lnTo>
                  <a:lnTo>
                    <a:pt x="0" y="2851"/>
                  </a:lnTo>
                  <a:lnTo>
                    <a:pt x="0" y="3071"/>
                  </a:lnTo>
                  <a:lnTo>
                    <a:pt x="0" y="3326"/>
                  </a:lnTo>
                  <a:lnTo>
                    <a:pt x="73" y="3582"/>
                  </a:lnTo>
                  <a:lnTo>
                    <a:pt x="146" y="3765"/>
                  </a:lnTo>
                  <a:lnTo>
                    <a:pt x="512" y="3838"/>
                  </a:lnTo>
                  <a:lnTo>
                    <a:pt x="804" y="3875"/>
                  </a:lnTo>
                  <a:lnTo>
                    <a:pt x="1060" y="3838"/>
                  </a:lnTo>
                  <a:lnTo>
                    <a:pt x="1316" y="3728"/>
                  </a:lnTo>
                  <a:lnTo>
                    <a:pt x="1572" y="3582"/>
                  </a:lnTo>
                  <a:lnTo>
                    <a:pt x="1828" y="3363"/>
                  </a:lnTo>
                  <a:lnTo>
                    <a:pt x="2047" y="3144"/>
                  </a:lnTo>
                  <a:lnTo>
                    <a:pt x="2193" y="3071"/>
                  </a:lnTo>
                  <a:lnTo>
                    <a:pt x="2376" y="3034"/>
                  </a:lnTo>
                  <a:lnTo>
                    <a:pt x="2486" y="3034"/>
                  </a:lnTo>
                  <a:lnTo>
                    <a:pt x="2595" y="3071"/>
                  </a:lnTo>
                  <a:lnTo>
                    <a:pt x="2303" y="3363"/>
                  </a:lnTo>
                  <a:lnTo>
                    <a:pt x="2193" y="3509"/>
                  </a:lnTo>
                  <a:lnTo>
                    <a:pt x="2120" y="3655"/>
                  </a:lnTo>
                  <a:lnTo>
                    <a:pt x="2120" y="3838"/>
                  </a:lnTo>
                  <a:lnTo>
                    <a:pt x="2157" y="3984"/>
                  </a:lnTo>
                  <a:lnTo>
                    <a:pt x="2266" y="4313"/>
                  </a:lnTo>
                  <a:lnTo>
                    <a:pt x="2011" y="4569"/>
                  </a:lnTo>
                  <a:lnTo>
                    <a:pt x="1828" y="4825"/>
                  </a:lnTo>
                  <a:lnTo>
                    <a:pt x="1791" y="4935"/>
                  </a:lnTo>
                  <a:lnTo>
                    <a:pt x="1791" y="5044"/>
                  </a:lnTo>
                  <a:lnTo>
                    <a:pt x="1828" y="5117"/>
                  </a:lnTo>
                  <a:lnTo>
                    <a:pt x="1901" y="5227"/>
                  </a:lnTo>
                  <a:lnTo>
                    <a:pt x="2011" y="5300"/>
                  </a:lnTo>
                  <a:lnTo>
                    <a:pt x="2193" y="5373"/>
                  </a:lnTo>
                  <a:lnTo>
                    <a:pt x="2632" y="5519"/>
                  </a:lnTo>
                  <a:lnTo>
                    <a:pt x="3107" y="5593"/>
                  </a:lnTo>
                  <a:lnTo>
                    <a:pt x="3363" y="5629"/>
                  </a:lnTo>
                  <a:lnTo>
                    <a:pt x="3546" y="5739"/>
                  </a:lnTo>
                  <a:lnTo>
                    <a:pt x="3692" y="5922"/>
                  </a:lnTo>
                  <a:lnTo>
                    <a:pt x="3838" y="6177"/>
                  </a:lnTo>
                  <a:lnTo>
                    <a:pt x="3363" y="6177"/>
                  </a:lnTo>
                  <a:lnTo>
                    <a:pt x="3253" y="6104"/>
                  </a:lnTo>
                  <a:lnTo>
                    <a:pt x="3144" y="6031"/>
                  </a:lnTo>
                  <a:lnTo>
                    <a:pt x="2997" y="5958"/>
                  </a:lnTo>
                  <a:lnTo>
                    <a:pt x="2705" y="5922"/>
                  </a:lnTo>
                  <a:lnTo>
                    <a:pt x="2120" y="5885"/>
                  </a:lnTo>
                  <a:lnTo>
                    <a:pt x="1864" y="5885"/>
                  </a:lnTo>
                  <a:lnTo>
                    <a:pt x="1718" y="5958"/>
                  </a:lnTo>
                  <a:lnTo>
                    <a:pt x="1572" y="6068"/>
                  </a:lnTo>
                  <a:lnTo>
                    <a:pt x="1499" y="6251"/>
                  </a:lnTo>
                  <a:lnTo>
                    <a:pt x="1462" y="6470"/>
                  </a:lnTo>
                  <a:lnTo>
                    <a:pt x="1462" y="6689"/>
                  </a:lnTo>
                  <a:lnTo>
                    <a:pt x="1499" y="6799"/>
                  </a:lnTo>
                  <a:lnTo>
                    <a:pt x="1535" y="6872"/>
                  </a:lnTo>
                  <a:lnTo>
                    <a:pt x="1609" y="6982"/>
                  </a:lnTo>
                  <a:lnTo>
                    <a:pt x="1718" y="7055"/>
                  </a:lnTo>
                  <a:lnTo>
                    <a:pt x="2340" y="7457"/>
                  </a:lnTo>
                  <a:lnTo>
                    <a:pt x="2340" y="7786"/>
                  </a:lnTo>
                  <a:lnTo>
                    <a:pt x="2340" y="8115"/>
                  </a:lnTo>
                  <a:lnTo>
                    <a:pt x="2376" y="8224"/>
                  </a:lnTo>
                  <a:lnTo>
                    <a:pt x="2413" y="8297"/>
                  </a:lnTo>
                  <a:lnTo>
                    <a:pt x="2486" y="8371"/>
                  </a:lnTo>
                  <a:lnTo>
                    <a:pt x="2595" y="8407"/>
                  </a:lnTo>
                  <a:lnTo>
                    <a:pt x="2961" y="8444"/>
                  </a:lnTo>
                  <a:lnTo>
                    <a:pt x="3290" y="8480"/>
                  </a:lnTo>
                  <a:lnTo>
                    <a:pt x="3655" y="8517"/>
                  </a:lnTo>
                  <a:lnTo>
                    <a:pt x="3838" y="8517"/>
                  </a:lnTo>
                  <a:lnTo>
                    <a:pt x="4021" y="8480"/>
                  </a:lnTo>
                  <a:lnTo>
                    <a:pt x="4204" y="8407"/>
                  </a:lnTo>
                  <a:lnTo>
                    <a:pt x="4386" y="8297"/>
                  </a:lnTo>
                  <a:lnTo>
                    <a:pt x="4460" y="8261"/>
                  </a:lnTo>
                  <a:lnTo>
                    <a:pt x="4642" y="8261"/>
                  </a:lnTo>
                  <a:lnTo>
                    <a:pt x="4789" y="8224"/>
                  </a:lnTo>
                  <a:lnTo>
                    <a:pt x="5483" y="8078"/>
                  </a:lnTo>
                  <a:lnTo>
                    <a:pt x="5848" y="8590"/>
                  </a:lnTo>
                  <a:lnTo>
                    <a:pt x="6251" y="8736"/>
                  </a:lnTo>
                  <a:lnTo>
                    <a:pt x="6433" y="8773"/>
                  </a:lnTo>
                  <a:lnTo>
                    <a:pt x="6653" y="8809"/>
                  </a:lnTo>
                  <a:lnTo>
                    <a:pt x="6945" y="8846"/>
                  </a:lnTo>
                  <a:lnTo>
                    <a:pt x="7164" y="8809"/>
                  </a:lnTo>
                  <a:lnTo>
                    <a:pt x="7274" y="8773"/>
                  </a:lnTo>
                  <a:lnTo>
                    <a:pt x="7311" y="8699"/>
                  </a:lnTo>
                  <a:lnTo>
                    <a:pt x="7420" y="8480"/>
                  </a:lnTo>
                  <a:lnTo>
                    <a:pt x="7493" y="8115"/>
                  </a:lnTo>
                  <a:lnTo>
                    <a:pt x="7530" y="8078"/>
                  </a:lnTo>
                  <a:lnTo>
                    <a:pt x="7603" y="8005"/>
                  </a:lnTo>
                  <a:lnTo>
                    <a:pt x="8115" y="8078"/>
                  </a:lnTo>
                  <a:lnTo>
                    <a:pt x="8188" y="7968"/>
                  </a:lnTo>
                  <a:lnTo>
                    <a:pt x="8224" y="7822"/>
                  </a:lnTo>
                  <a:lnTo>
                    <a:pt x="8261" y="7713"/>
                  </a:lnTo>
                  <a:lnTo>
                    <a:pt x="8261" y="7603"/>
                  </a:lnTo>
                  <a:lnTo>
                    <a:pt x="8224" y="7347"/>
                  </a:lnTo>
                  <a:lnTo>
                    <a:pt x="8078" y="7128"/>
                  </a:lnTo>
                  <a:lnTo>
                    <a:pt x="7822" y="6726"/>
                  </a:lnTo>
                  <a:lnTo>
                    <a:pt x="7749" y="6506"/>
                  </a:lnTo>
                  <a:lnTo>
                    <a:pt x="7676" y="6287"/>
                  </a:lnTo>
                  <a:lnTo>
                    <a:pt x="7640" y="6068"/>
                  </a:lnTo>
                  <a:lnTo>
                    <a:pt x="7640" y="5848"/>
                  </a:lnTo>
                  <a:lnTo>
                    <a:pt x="7713" y="5629"/>
                  </a:lnTo>
                  <a:lnTo>
                    <a:pt x="7859" y="5373"/>
                  </a:lnTo>
                  <a:lnTo>
                    <a:pt x="7895" y="5264"/>
                  </a:lnTo>
                  <a:lnTo>
                    <a:pt x="7895" y="5154"/>
                  </a:lnTo>
                  <a:lnTo>
                    <a:pt x="7895" y="5044"/>
                  </a:lnTo>
                  <a:lnTo>
                    <a:pt x="7932" y="4971"/>
                  </a:lnTo>
                  <a:lnTo>
                    <a:pt x="8042" y="4533"/>
                  </a:lnTo>
                  <a:lnTo>
                    <a:pt x="8224" y="4131"/>
                  </a:lnTo>
                  <a:lnTo>
                    <a:pt x="8334" y="3948"/>
                  </a:lnTo>
                  <a:lnTo>
                    <a:pt x="8480" y="3765"/>
                  </a:lnTo>
                  <a:lnTo>
                    <a:pt x="8626" y="3619"/>
                  </a:lnTo>
                  <a:lnTo>
                    <a:pt x="8846" y="3509"/>
                  </a:lnTo>
                  <a:lnTo>
                    <a:pt x="8992" y="3400"/>
                  </a:lnTo>
                  <a:lnTo>
                    <a:pt x="9102" y="3217"/>
                  </a:lnTo>
                  <a:lnTo>
                    <a:pt x="9357" y="2815"/>
                  </a:lnTo>
                  <a:lnTo>
                    <a:pt x="9138" y="2705"/>
                  </a:lnTo>
                  <a:lnTo>
                    <a:pt x="8955" y="2595"/>
                  </a:lnTo>
                  <a:lnTo>
                    <a:pt x="8773" y="2486"/>
                  </a:lnTo>
                  <a:lnTo>
                    <a:pt x="8626" y="2449"/>
                  </a:lnTo>
                  <a:lnTo>
                    <a:pt x="8517" y="2486"/>
                  </a:lnTo>
                  <a:lnTo>
                    <a:pt x="8407" y="2595"/>
                  </a:lnTo>
                  <a:lnTo>
                    <a:pt x="8297" y="2705"/>
                  </a:lnTo>
                  <a:lnTo>
                    <a:pt x="8188" y="2778"/>
                  </a:lnTo>
                  <a:lnTo>
                    <a:pt x="7932" y="2888"/>
                  </a:lnTo>
                  <a:lnTo>
                    <a:pt x="7384" y="3034"/>
                  </a:lnTo>
                  <a:lnTo>
                    <a:pt x="6835" y="4277"/>
                  </a:lnTo>
                  <a:lnTo>
                    <a:pt x="6616" y="3253"/>
                  </a:lnTo>
                  <a:lnTo>
                    <a:pt x="5848" y="3765"/>
                  </a:lnTo>
                  <a:lnTo>
                    <a:pt x="5848" y="3509"/>
                  </a:lnTo>
                  <a:lnTo>
                    <a:pt x="5848" y="3290"/>
                  </a:lnTo>
                  <a:lnTo>
                    <a:pt x="5775" y="3144"/>
                  </a:lnTo>
                  <a:lnTo>
                    <a:pt x="5702" y="2997"/>
                  </a:lnTo>
                  <a:lnTo>
                    <a:pt x="5593" y="2924"/>
                  </a:lnTo>
                  <a:lnTo>
                    <a:pt x="5446" y="2815"/>
                  </a:lnTo>
                  <a:lnTo>
                    <a:pt x="5154" y="2705"/>
                  </a:lnTo>
                  <a:lnTo>
                    <a:pt x="5044" y="2303"/>
                  </a:lnTo>
                  <a:lnTo>
                    <a:pt x="5008" y="2120"/>
                  </a:lnTo>
                  <a:lnTo>
                    <a:pt x="5008" y="1901"/>
                  </a:lnTo>
                  <a:lnTo>
                    <a:pt x="5008" y="1426"/>
                  </a:lnTo>
                  <a:lnTo>
                    <a:pt x="4971" y="1170"/>
                  </a:lnTo>
                  <a:lnTo>
                    <a:pt x="4898" y="987"/>
                  </a:lnTo>
                  <a:lnTo>
                    <a:pt x="4752" y="804"/>
                  </a:lnTo>
                  <a:lnTo>
                    <a:pt x="4606" y="658"/>
                  </a:lnTo>
                  <a:lnTo>
                    <a:pt x="4386" y="548"/>
                  </a:lnTo>
                  <a:lnTo>
                    <a:pt x="4094" y="475"/>
                  </a:lnTo>
                  <a:lnTo>
                    <a:pt x="4057" y="402"/>
                  </a:lnTo>
                  <a:lnTo>
                    <a:pt x="3802" y="220"/>
                  </a:lnTo>
                  <a:lnTo>
                    <a:pt x="3509" y="73"/>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4" name="Google Shape;1894;p41"/>
            <p:cNvSpPr/>
            <p:nvPr/>
          </p:nvSpPr>
          <p:spPr>
            <a:xfrm>
              <a:off x="3592050" y="3417175"/>
              <a:ext cx="950" cy="25"/>
            </a:xfrm>
            <a:custGeom>
              <a:avLst/>
              <a:gdLst/>
              <a:ahLst/>
              <a:cxnLst/>
              <a:rect l="l" t="t" r="r" b="b"/>
              <a:pathLst>
                <a:path w="38" h="1" fill="none" extrusionOk="0">
                  <a:moveTo>
                    <a:pt x="0" y="1"/>
                  </a:moveTo>
                  <a:lnTo>
                    <a:pt x="0" y="1"/>
                  </a:lnTo>
                  <a:lnTo>
                    <a:pt x="37" y="1"/>
                  </a:lnTo>
                  <a:lnTo>
                    <a:pt x="37"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5" name="Google Shape;1895;p41"/>
            <p:cNvSpPr/>
            <p:nvPr/>
          </p:nvSpPr>
          <p:spPr>
            <a:xfrm>
              <a:off x="3445850" y="3202450"/>
              <a:ext cx="233950" cy="221150"/>
            </a:xfrm>
            <a:custGeom>
              <a:avLst/>
              <a:gdLst/>
              <a:ahLst/>
              <a:cxnLst/>
              <a:rect l="l" t="t" r="r" b="b"/>
              <a:pathLst>
                <a:path w="9358" h="8846" fill="none" extrusionOk="0">
                  <a:moveTo>
                    <a:pt x="2961" y="0"/>
                  </a:moveTo>
                  <a:lnTo>
                    <a:pt x="2961" y="0"/>
                  </a:lnTo>
                  <a:lnTo>
                    <a:pt x="2559" y="0"/>
                  </a:lnTo>
                  <a:lnTo>
                    <a:pt x="2157" y="73"/>
                  </a:lnTo>
                  <a:lnTo>
                    <a:pt x="2157" y="73"/>
                  </a:lnTo>
                  <a:lnTo>
                    <a:pt x="2011" y="439"/>
                  </a:lnTo>
                  <a:lnTo>
                    <a:pt x="1937" y="622"/>
                  </a:lnTo>
                  <a:lnTo>
                    <a:pt x="1864" y="768"/>
                  </a:lnTo>
                  <a:lnTo>
                    <a:pt x="1864" y="768"/>
                  </a:lnTo>
                  <a:lnTo>
                    <a:pt x="1316" y="1389"/>
                  </a:lnTo>
                  <a:lnTo>
                    <a:pt x="1024" y="1682"/>
                  </a:lnTo>
                  <a:lnTo>
                    <a:pt x="695" y="1937"/>
                  </a:lnTo>
                  <a:lnTo>
                    <a:pt x="695" y="1937"/>
                  </a:lnTo>
                  <a:lnTo>
                    <a:pt x="475" y="2084"/>
                  </a:lnTo>
                  <a:lnTo>
                    <a:pt x="293" y="2266"/>
                  </a:lnTo>
                  <a:lnTo>
                    <a:pt x="146" y="2449"/>
                  </a:lnTo>
                  <a:lnTo>
                    <a:pt x="73" y="2632"/>
                  </a:lnTo>
                  <a:lnTo>
                    <a:pt x="0" y="2851"/>
                  </a:lnTo>
                  <a:lnTo>
                    <a:pt x="0" y="3071"/>
                  </a:lnTo>
                  <a:lnTo>
                    <a:pt x="0" y="3326"/>
                  </a:lnTo>
                  <a:lnTo>
                    <a:pt x="73" y="3582"/>
                  </a:lnTo>
                  <a:lnTo>
                    <a:pt x="73" y="3582"/>
                  </a:lnTo>
                  <a:lnTo>
                    <a:pt x="146" y="3765"/>
                  </a:lnTo>
                  <a:lnTo>
                    <a:pt x="146" y="3765"/>
                  </a:lnTo>
                  <a:lnTo>
                    <a:pt x="512" y="3838"/>
                  </a:lnTo>
                  <a:lnTo>
                    <a:pt x="804" y="3875"/>
                  </a:lnTo>
                  <a:lnTo>
                    <a:pt x="804" y="3875"/>
                  </a:lnTo>
                  <a:lnTo>
                    <a:pt x="1060" y="3838"/>
                  </a:lnTo>
                  <a:lnTo>
                    <a:pt x="1316" y="3728"/>
                  </a:lnTo>
                  <a:lnTo>
                    <a:pt x="1572" y="3582"/>
                  </a:lnTo>
                  <a:lnTo>
                    <a:pt x="1828" y="3363"/>
                  </a:lnTo>
                  <a:lnTo>
                    <a:pt x="1828" y="3363"/>
                  </a:lnTo>
                  <a:lnTo>
                    <a:pt x="2047" y="3144"/>
                  </a:lnTo>
                  <a:lnTo>
                    <a:pt x="2193" y="3071"/>
                  </a:lnTo>
                  <a:lnTo>
                    <a:pt x="2376" y="3034"/>
                  </a:lnTo>
                  <a:lnTo>
                    <a:pt x="2376" y="3034"/>
                  </a:lnTo>
                  <a:lnTo>
                    <a:pt x="2486" y="3034"/>
                  </a:lnTo>
                  <a:lnTo>
                    <a:pt x="2595" y="3071"/>
                  </a:lnTo>
                  <a:lnTo>
                    <a:pt x="2595" y="3071"/>
                  </a:lnTo>
                  <a:lnTo>
                    <a:pt x="2303" y="3363"/>
                  </a:lnTo>
                  <a:lnTo>
                    <a:pt x="2193" y="3509"/>
                  </a:lnTo>
                  <a:lnTo>
                    <a:pt x="2120" y="3655"/>
                  </a:lnTo>
                  <a:lnTo>
                    <a:pt x="2120" y="3655"/>
                  </a:lnTo>
                  <a:lnTo>
                    <a:pt x="2120" y="3838"/>
                  </a:lnTo>
                  <a:lnTo>
                    <a:pt x="2157" y="3984"/>
                  </a:lnTo>
                  <a:lnTo>
                    <a:pt x="2266" y="4313"/>
                  </a:lnTo>
                  <a:lnTo>
                    <a:pt x="2266" y="4313"/>
                  </a:lnTo>
                  <a:lnTo>
                    <a:pt x="2011" y="4569"/>
                  </a:lnTo>
                  <a:lnTo>
                    <a:pt x="2011" y="4569"/>
                  </a:lnTo>
                  <a:lnTo>
                    <a:pt x="1828" y="4825"/>
                  </a:lnTo>
                  <a:lnTo>
                    <a:pt x="1791" y="4935"/>
                  </a:lnTo>
                  <a:lnTo>
                    <a:pt x="1791" y="5044"/>
                  </a:lnTo>
                  <a:lnTo>
                    <a:pt x="1828" y="5117"/>
                  </a:lnTo>
                  <a:lnTo>
                    <a:pt x="1901" y="5227"/>
                  </a:lnTo>
                  <a:lnTo>
                    <a:pt x="2011" y="5300"/>
                  </a:lnTo>
                  <a:lnTo>
                    <a:pt x="2193" y="5373"/>
                  </a:lnTo>
                  <a:lnTo>
                    <a:pt x="2193" y="5373"/>
                  </a:lnTo>
                  <a:lnTo>
                    <a:pt x="2632" y="5519"/>
                  </a:lnTo>
                  <a:lnTo>
                    <a:pt x="3107" y="5593"/>
                  </a:lnTo>
                  <a:lnTo>
                    <a:pt x="3107" y="5593"/>
                  </a:lnTo>
                  <a:lnTo>
                    <a:pt x="3363" y="5629"/>
                  </a:lnTo>
                  <a:lnTo>
                    <a:pt x="3546" y="5739"/>
                  </a:lnTo>
                  <a:lnTo>
                    <a:pt x="3692" y="5922"/>
                  </a:lnTo>
                  <a:lnTo>
                    <a:pt x="3838" y="6177"/>
                  </a:lnTo>
                  <a:lnTo>
                    <a:pt x="3838" y="6177"/>
                  </a:lnTo>
                  <a:lnTo>
                    <a:pt x="3729" y="6177"/>
                  </a:lnTo>
                  <a:lnTo>
                    <a:pt x="3729" y="6177"/>
                  </a:lnTo>
                  <a:lnTo>
                    <a:pt x="3619" y="6177"/>
                  </a:lnTo>
                  <a:lnTo>
                    <a:pt x="3619" y="6177"/>
                  </a:lnTo>
                  <a:lnTo>
                    <a:pt x="3473" y="6177"/>
                  </a:lnTo>
                  <a:lnTo>
                    <a:pt x="3473" y="6177"/>
                  </a:lnTo>
                  <a:lnTo>
                    <a:pt x="3363" y="6177"/>
                  </a:lnTo>
                  <a:lnTo>
                    <a:pt x="3253" y="6104"/>
                  </a:lnTo>
                  <a:lnTo>
                    <a:pt x="3253" y="6104"/>
                  </a:lnTo>
                  <a:lnTo>
                    <a:pt x="3144" y="6031"/>
                  </a:lnTo>
                  <a:lnTo>
                    <a:pt x="2997" y="5958"/>
                  </a:lnTo>
                  <a:lnTo>
                    <a:pt x="2705" y="5922"/>
                  </a:lnTo>
                  <a:lnTo>
                    <a:pt x="2120" y="5885"/>
                  </a:lnTo>
                  <a:lnTo>
                    <a:pt x="2120" y="5885"/>
                  </a:lnTo>
                  <a:lnTo>
                    <a:pt x="2047" y="5885"/>
                  </a:lnTo>
                  <a:lnTo>
                    <a:pt x="2047" y="5885"/>
                  </a:lnTo>
                  <a:lnTo>
                    <a:pt x="1864" y="5885"/>
                  </a:lnTo>
                  <a:lnTo>
                    <a:pt x="1718" y="5958"/>
                  </a:lnTo>
                  <a:lnTo>
                    <a:pt x="1572" y="6068"/>
                  </a:lnTo>
                  <a:lnTo>
                    <a:pt x="1499" y="6251"/>
                  </a:lnTo>
                  <a:lnTo>
                    <a:pt x="1499" y="6251"/>
                  </a:lnTo>
                  <a:lnTo>
                    <a:pt x="1462" y="6470"/>
                  </a:lnTo>
                  <a:lnTo>
                    <a:pt x="1462" y="6689"/>
                  </a:lnTo>
                  <a:lnTo>
                    <a:pt x="1499" y="6799"/>
                  </a:lnTo>
                  <a:lnTo>
                    <a:pt x="1535" y="6872"/>
                  </a:lnTo>
                  <a:lnTo>
                    <a:pt x="1609" y="6982"/>
                  </a:lnTo>
                  <a:lnTo>
                    <a:pt x="1718" y="7055"/>
                  </a:lnTo>
                  <a:lnTo>
                    <a:pt x="1718" y="7055"/>
                  </a:lnTo>
                  <a:lnTo>
                    <a:pt x="2340" y="7457"/>
                  </a:lnTo>
                  <a:lnTo>
                    <a:pt x="2340" y="7457"/>
                  </a:lnTo>
                  <a:lnTo>
                    <a:pt x="2340" y="7786"/>
                  </a:lnTo>
                  <a:lnTo>
                    <a:pt x="2340" y="7786"/>
                  </a:lnTo>
                  <a:lnTo>
                    <a:pt x="2340" y="8115"/>
                  </a:lnTo>
                  <a:lnTo>
                    <a:pt x="2376" y="8224"/>
                  </a:lnTo>
                  <a:lnTo>
                    <a:pt x="2413" y="8297"/>
                  </a:lnTo>
                  <a:lnTo>
                    <a:pt x="2486" y="8371"/>
                  </a:lnTo>
                  <a:lnTo>
                    <a:pt x="2595" y="8407"/>
                  </a:lnTo>
                  <a:lnTo>
                    <a:pt x="2961" y="8444"/>
                  </a:lnTo>
                  <a:lnTo>
                    <a:pt x="2961" y="8444"/>
                  </a:lnTo>
                  <a:lnTo>
                    <a:pt x="3290" y="8480"/>
                  </a:lnTo>
                  <a:lnTo>
                    <a:pt x="3655" y="8517"/>
                  </a:lnTo>
                  <a:lnTo>
                    <a:pt x="3655" y="8517"/>
                  </a:lnTo>
                  <a:lnTo>
                    <a:pt x="3838" y="8517"/>
                  </a:lnTo>
                  <a:lnTo>
                    <a:pt x="4021" y="8480"/>
                  </a:lnTo>
                  <a:lnTo>
                    <a:pt x="4204" y="8407"/>
                  </a:lnTo>
                  <a:lnTo>
                    <a:pt x="4386" y="8297"/>
                  </a:lnTo>
                  <a:lnTo>
                    <a:pt x="4386" y="8297"/>
                  </a:lnTo>
                  <a:lnTo>
                    <a:pt x="4460" y="8261"/>
                  </a:lnTo>
                  <a:lnTo>
                    <a:pt x="4569" y="8261"/>
                  </a:lnTo>
                  <a:lnTo>
                    <a:pt x="4569" y="8261"/>
                  </a:lnTo>
                  <a:lnTo>
                    <a:pt x="4606" y="8261"/>
                  </a:lnTo>
                  <a:lnTo>
                    <a:pt x="4606" y="8261"/>
                  </a:lnTo>
                  <a:lnTo>
                    <a:pt x="4642" y="8261"/>
                  </a:lnTo>
                  <a:lnTo>
                    <a:pt x="4642" y="8261"/>
                  </a:lnTo>
                  <a:lnTo>
                    <a:pt x="4789" y="8224"/>
                  </a:lnTo>
                  <a:lnTo>
                    <a:pt x="4789" y="8224"/>
                  </a:lnTo>
                  <a:lnTo>
                    <a:pt x="5483" y="8078"/>
                  </a:lnTo>
                  <a:lnTo>
                    <a:pt x="5483" y="8078"/>
                  </a:lnTo>
                  <a:lnTo>
                    <a:pt x="5848" y="8590"/>
                  </a:lnTo>
                  <a:lnTo>
                    <a:pt x="5848" y="8590"/>
                  </a:lnTo>
                  <a:lnTo>
                    <a:pt x="6251" y="8736"/>
                  </a:lnTo>
                  <a:lnTo>
                    <a:pt x="6433" y="8773"/>
                  </a:lnTo>
                  <a:lnTo>
                    <a:pt x="6653" y="8809"/>
                  </a:lnTo>
                  <a:lnTo>
                    <a:pt x="6653" y="8809"/>
                  </a:lnTo>
                  <a:lnTo>
                    <a:pt x="6945" y="8846"/>
                  </a:lnTo>
                  <a:lnTo>
                    <a:pt x="6945" y="8846"/>
                  </a:lnTo>
                  <a:lnTo>
                    <a:pt x="7164" y="8809"/>
                  </a:lnTo>
                  <a:lnTo>
                    <a:pt x="7274" y="8773"/>
                  </a:lnTo>
                  <a:lnTo>
                    <a:pt x="7311" y="8699"/>
                  </a:lnTo>
                  <a:lnTo>
                    <a:pt x="7420" y="8480"/>
                  </a:lnTo>
                  <a:lnTo>
                    <a:pt x="7493" y="8115"/>
                  </a:lnTo>
                  <a:lnTo>
                    <a:pt x="7493" y="8115"/>
                  </a:lnTo>
                  <a:lnTo>
                    <a:pt x="7530" y="8078"/>
                  </a:lnTo>
                  <a:lnTo>
                    <a:pt x="7603" y="8005"/>
                  </a:lnTo>
                  <a:lnTo>
                    <a:pt x="7603" y="8005"/>
                  </a:lnTo>
                  <a:lnTo>
                    <a:pt x="8115" y="8078"/>
                  </a:lnTo>
                  <a:lnTo>
                    <a:pt x="8115" y="8078"/>
                  </a:lnTo>
                  <a:lnTo>
                    <a:pt x="8188" y="7968"/>
                  </a:lnTo>
                  <a:lnTo>
                    <a:pt x="8224" y="7822"/>
                  </a:lnTo>
                  <a:lnTo>
                    <a:pt x="8261" y="7713"/>
                  </a:lnTo>
                  <a:lnTo>
                    <a:pt x="8261" y="7603"/>
                  </a:lnTo>
                  <a:lnTo>
                    <a:pt x="8224" y="7347"/>
                  </a:lnTo>
                  <a:lnTo>
                    <a:pt x="8078" y="7128"/>
                  </a:lnTo>
                  <a:lnTo>
                    <a:pt x="8078" y="7128"/>
                  </a:lnTo>
                  <a:lnTo>
                    <a:pt x="7822" y="6726"/>
                  </a:lnTo>
                  <a:lnTo>
                    <a:pt x="7749" y="6506"/>
                  </a:lnTo>
                  <a:lnTo>
                    <a:pt x="7676" y="6287"/>
                  </a:lnTo>
                  <a:lnTo>
                    <a:pt x="7640" y="6068"/>
                  </a:lnTo>
                  <a:lnTo>
                    <a:pt x="7640" y="5848"/>
                  </a:lnTo>
                  <a:lnTo>
                    <a:pt x="7713" y="5629"/>
                  </a:lnTo>
                  <a:lnTo>
                    <a:pt x="7859" y="5373"/>
                  </a:lnTo>
                  <a:lnTo>
                    <a:pt x="7859" y="5373"/>
                  </a:lnTo>
                  <a:lnTo>
                    <a:pt x="7895" y="5264"/>
                  </a:lnTo>
                  <a:lnTo>
                    <a:pt x="7895" y="5154"/>
                  </a:lnTo>
                  <a:lnTo>
                    <a:pt x="7895" y="5044"/>
                  </a:lnTo>
                  <a:lnTo>
                    <a:pt x="7932" y="4971"/>
                  </a:lnTo>
                  <a:lnTo>
                    <a:pt x="7932" y="4971"/>
                  </a:lnTo>
                  <a:lnTo>
                    <a:pt x="8042" y="4533"/>
                  </a:lnTo>
                  <a:lnTo>
                    <a:pt x="8224" y="4131"/>
                  </a:lnTo>
                  <a:lnTo>
                    <a:pt x="8334" y="3948"/>
                  </a:lnTo>
                  <a:lnTo>
                    <a:pt x="8480" y="3765"/>
                  </a:lnTo>
                  <a:lnTo>
                    <a:pt x="8626" y="3619"/>
                  </a:lnTo>
                  <a:lnTo>
                    <a:pt x="8846" y="3509"/>
                  </a:lnTo>
                  <a:lnTo>
                    <a:pt x="8846" y="3509"/>
                  </a:lnTo>
                  <a:lnTo>
                    <a:pt x="8992" y="3400"/>
                  </a:lnTo>
                  <a:lnTo>
                    <a:pt x="9102" y="3217"/>
                  </a:lnTo>
                  <a:lnTo>
                    <a:pt x="9357" y="2815"/>
                  </a:lnTo>
                  <a:lnTo>
                    <a:pt x="9357" y="2815"/>
                  </a:lnTo>
                  <a:lnTo>
                    <a:pt x="9138" y="2705"/>
                  </a:lnTo>
                  <a:lnTo>
                    <a:pt x="8955" y="2595"/>
                  </a:lnTo>
                  <a:lnTo>
                    <a:pt x="8773" y="2486"/>
                  </a:lnTo>
                  <a:lnTo>
                    <a:pt x="8626" y="2449"/>
                  </a:lnTo>
                  <a:lnTo>
                    <a:pt x="8626" y="2449"/>
                  </a:lnTo>
                  <a:lnTo>
                    <a:pt x="8517" y="2486"/>
                  </a:lnTo>
                  <a:lnTo>
                    <a:pt x="8407" y="2595"/>
                  </a:lnTo>
                  <a:lnTo>
                    <a:pt x="8407" y="2595"/>
                  </a:lnTo>
                  <a:lnTo>
                    <a:pt x="8297" y="2705"/>
                  </a:lnTo>
                  <a:lnTo>
                    <a:pt x="8188" y="2778"/>
                  </a:lnTo>
                  <a:lnTo>
                    <a:pt x="7932" y="2888"/>
                  </a:lnTo>
                  <a:lnTo>
                    <a:pt x="7384" y="3034"/>
                  </a:lnTo>
                  <a:lnTo>
                    <a:pt x="7384" y="3034"/>
                  </a:lnTo>
                  <a:lnTo>
                    <a:pt x="6835" y="4277"/>
                  </a:lnTo>
                  <a:lnTo>
                    <a:pt x="6835" y="4277"/>
                  </a:lnTo>
                  <a:lnTo>
                    <a:pt x="6616" y="3253"/>
                  </a:lnTo>
                  <a:lnTo>
                    <a:pt x="6616" y="3253"/>
                  </a:lnTo>
                  <a:lnTo>
                    <a:pt x="5848" y="3765"/>
                  </a:lnTo>
                  <a:lnTo>
                    <a:pt x="5848" y="3765"/>
                  </a:lnTo>
                  <a:lnTo>
                    <a:pt x="5848" y="3509"/>
                  </a:lnTo>
                  <a:lnTo>
                    <a:pt x="5848" y="3290"/>
                  </a:lnTo>
                  <a:lnTo>
                    <a:pt x="5775" y="3144"/>
                  </a:lnTo>
                  <a:lnTo>
                    <a:pt x="5702" y="2997"/>
                  </a:lnTo>
                  <a:lnTo>
                    <a:pt x="5593" y="2924"/>
                  </a:lnTo>
                  <a:lnTo>
                    <a:pt x="5446" y="2815"/>
                  </a:lnTo>
                  <a:lnTo>
                    <a:pt x="5154" y="2705"/>
                  </a:lnTo>
                  <a:lnTo>
                    <a:pt x="5154" y="2705"/>
                  </a:lnTo>
                  <a:lnTo>
                    <a:pt x="5044" y="2303"/>
                  </a:lnTo>
                  <a:lnTo>
                    <a:pt x="5008" y="2120"/>
                  </a:lnTo>
                  <a:lnTo>
                    <a:pt x="5008" y="1901"/>
                  </a:lnTo>
                  <a:lnTo>
                    <a:pt x="5008" y="1901"/>
                  </a:lnTo>
                  <a:lnTo>
                    <a:pt x="5008" y="1426"/>
                  </a:lnTo>
                  <a:lnTo>
                    <a:pt x="4971" y="1170"/>
                  </a:lnTo>
                  <a:lnTo>
                    <a:pt x="4898" y="987"/>
                  </a:lnTo>
                  <a:lnTo>
                    <a:pt x="4752" y="804"/>
                  </a:lnTo>
                  <a:lnTo>
                    <a:pt x="4606" y="658"/>
                  </a:lnTo>
                  <a:lnTo>
                    <a:pt x="4386" y="548"/>
                  </a:lnTo>
                  <a:lnTo>
                    <a:pt x="4094" y="475"/>
                  </a:lnTo>
                  <a:lnTo>
                    <a:pt x="4094" y="475"/>
                  </a:lnTo>
                  <a:lnTo>
                    <a:pt x="4057" y="402"/>
                  </a:lnTo>
                  <a:lnTo>
                    <a:pt x="4057" y="402"/>
                  </a:lnTo>
                  <a:lnTo>
                    <a:pt x="3802" y="220"/>
                  </a:lnTo>
                  <a:lnTo>
                    <a:pt x="3509" y="73"/>
                  </a:lnTo>
                  <a:lnTo>
                    <a:pt x="3217" y="0"/>
                  </a:lnTo>
                  <a:lnTo>
                    <a:pt x="296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6" name="Google Shape;1896;p41"/>
            <p:cNvSpPr/>
            <p:nvPr/>
          </p:nvSpPr>
          <p:spPr>
            <a:xfrm>
              <a:off x="6390050" y="4638000"/>
              <a:ext cx="251325" cy="137100"/>
            </a:xfrm>
            <a:custGeom>
              <a:avLst/>
              <a:gdLst/>
              <a:ahLst/>
              <a:cxnLst/>
              <a:rect l="l" t="t" r="r" b="b"/>
              <a:pathLst>
                <a:path w="10053" h="5484" extrusionOk="0">
                  <a:moveTo>
                    <a:pt x="915" y="1"/>
                  </a:moveTo>
                  <a:lnTo>
                    <a:pt x="695" y="37"/>
                  </a:lnTo>
                  <a:lnTo>
                    <a:pt x="476" y="110"/>
                  </a:lnTo>
                  <a:lnTo>
                    <a:pt x="220" y="257"/>
                  </a:lnTo>
                  <a:lnTo>
                    <a:pt x="1" y="403"/>
                  </a:lnTo>
                  <a:lnTo>
                    <a:pt x="878" y="1243"/>
                  </a:lnTo>
                  <a:lnTo>
                    <a:pt x="805" y="1353"/>
                  </a:lnTo>
                  <a:lnTo>
                    <a:pt x="768" y="1463"/>
                  </a:lnTo>
                  <a:lnTo>
                    <a:pt x="768" y="1536"/>
                  </a:lnTo>
                  <a:lnTo>
                    <a:pt x="768" y="1646"/>
                  </a:lnTo>
                  <a:lnTo>
                    <a:pt x="915" y="1828"/>
                  </a:lnTo>
                  <a:lnTo>
                    <a:pt x="1097" y="1974"/>
                  </a:lnTo>
                  <a:lnTo>
                    <a:pt x="1646" y="1974"/>
                  </a:lnTo>
                  <a:lnTo>
                    <a:pt x="1755" y="2011"/>
                  </a:lnTo>
                  <a:lnTo>
                    <a:pt x="2523" y="2267"/>
                  </a:lnTo>
                  <a:lnTo>
                    <a:pt x="3291" y="2596"/>
                  </a:lnTo>
                  <a:lnTo>
                    <a:pt x="3473" y="2706"/>
                  </a:lnTo>
                  <a:lnTo>
                    <a:pt x="3619" y="2815"/>
                  </a:lnTo>
                  <a:lnTo>
                    <a:pt x="3693" y="2998"/>
                  </a:lnTo>
                  <a:lnTo>
                    <a:pt x="3766" y="3144"/>
                  </a:lnTo>
                  <a:lnTo>
                    <a:pt x="3802" y="3327"/>
                  </a:lnTo>
                  <a:lnTo>
                    <a:pt x="3802" y="3546"/>
                  </a:lnTo>
                  <a:lnTo>
                    <a:pt x="3766" y="3729"/>
                  </a:lnTo>
                  <a:lnTo>
                    <a:pt x="3656" y="3912"/>
                  </a:lnTo>
                  <a:lnTo>
                    <a:pt x="3619" y="4094"/>
                  </a:lnTo>
                  <a:lnTo>
                    <a:pt x="3583" y="4314"/>
                  </a:lnTo>
                  <a:lnTo>
                    <a:pt x="4314" y="4314"/>
                  </a:lnTo>
                  <a:lnTo>
                    <a:pt x="4460" y="4350"/>
                  </a:lnTo>
                  <a:lnTo>
                    <a:pt x="4679" y="4423"/>
                  </a:lnTo>
                  <a:lnTo>
                    <a:pt x="4862" y="4570"/>
                  </a:lnTo>
                  <a:lnTo>
                    <a:pt x="5045" y="4679"/>
                  </a:lnTo>
                  <a:lnTo>
                    <a:pt x="5228" y="4789"/>
                  </a:lnTo>
                  <a:lnTo>
                    <a:pt x="5520" y="4862"/>
                  </a:lnTo>
                  <a:lnTo>
                    <a:pt x="5813" y="4899"/>
                  </a:lnTo>
                  <a:lnTo>
                    <a:pt x="6105" y="4862"/>
                  </a:lnTo>
                  <a:lnTo>
                    <a:pt x="6215" y="4789"/>
                  </a:lnTo>
                  <a:lnTo>
                    <a:pt x="6324" y="4679"/>
                  </a:lnTo>
                  <a:lnTo>
                    <a:pt x="6544" y="4350"/>
                  </a:lnTo>
                  <a:lnTo>
                    <a:pt x="6653" y="4241"/>
                  </a:lnTo>
                  <a:lnTo>
                    <a:pt x="6799" y="4131"/>
                  </a:lnTo>
                  <a:lnTo>
                    <a:pt x="6946" y="4058"/>
                  </a:lnTo>
                  <a:lnTo>
                    <a:pt x="7092" y="4021"/>
                  </a:lnTo>
                  <a:lnTo>
                    <a:pt x="7275" y="4058"/>
                  </a:lnTo>
                  <a:lnTo>
                    <a:pt x="7457" y="4131"/>
                  </a:lnTo>
                  <a:lnTo>
                    <a:pt x="7786" y="4350"/>
                  </a:lnTo>
                  <a:lnTo>
                    <a:pt x="7933" y="4497"/>
                  </a:lnTo>
                  <a:lnTo>
                    <a:pt x="8079" y="4679"/>
                  </a:lnTo>
                  <a:lnTo>
                    <a:pt x="8225" y="4862"/>
                  </a:lnTo>
                  <a:lnTo>
                    <a:pt x="8371" y="5045"/>
                  </a:lnTo>
                  <a:lnTo>
                    <a:pt x="8554" y="5191"/>
                  </a:lnTo>
                  <a:lnTo>
                    <a:pt x="8737" y="5301"/>
                  </a:lnTo>
                  <a:lnTo>
                    <a:pt x="8919" y="5374"/>
                  </a:lnTo>
                  <a:lnTo>
                    <a:pt x="9139" y="5447"/>
                  </a:lnTo>
                  <a:lnTo>
                    <a:pt x="9358" y="5483"/>
                  </a:lnTo>
                  <a:lnTo>
                    <a:pt x="9577" y="5483"/>
                  </a:lnTo>
                  <a:lnTo>
                    <a:pt x="10053" y="5447"/>
                  </a:lnTo>
                  <a:lnTo>
                    <a:pt x="9979" y="5191"/>
                  </a:lnTo>
                  <a:lnTo>
                    <a:pt x="9979" y="5081"/>
                  </a:lnTo>
                  <a:lnTo>
                    <a:pt x="9906" y="5008"/>
                  </a:lnTo>
                  <a:lnTo>
                    <a:pt x="9760" y="4935"/>
                  </a:lnTo>
                  <a:lnTo>
                    <a:pt x="9614" y="4862"/>
                  </a:lnTo>
                  <a:lnTo>
                    <a:pt x="9358" y="4643"/>
                  </a:lnTo>
                  <a:lnTo>
                    <a:pt x="9139" y="4387"/>
                  </a:lnTo>
                  <a:lnTo>
                    <a:pt x="8883" y="4131"/>
                  </a:lnTo>
                  <a:lnTo>
                    <a:pt x="8700" y="3912"/>
                  </a:lnTo>
                  <a:lnTo>
                    <a:pt x="8664" y="3802"/>
                  </a:lnTo>
                  <a:lnTo>
                    <a:pt x="8627" y="3692"/>
                  </a:lnTo>
                  <a:lnTo>
                    <a:pt x="8627" y="3583"/>
                  </a:lnTo>
                  <a:lnTo>
                    <a:pt x="8627" y="3473"/>
                  </a:lnTo>
                  <a:lnTo>
                    <a:pt x="8773" y="3290"/>
                  </a:lnTo>
                  <a:lnTo>
                    <a:pt x="7421" y="2048"/>
                  </a:lnTo>
                  <a:lnTo>
                    <a:pt x="7311" y="2011"/>
                  </a:lnTo>
                  <a:lnTo>
                    <a:pt x="7238" y="1974"/>
                  </a:lnTo>
                  <a:lnTo>
                    <a:pt x="5703" y="1390"/>
                  </a:lnTo>
                  <a:lnTo>
                    <a:pt x="4935" y="1134"/>
                  </a:lnTo>
                  <a:lnTo>
                    <a:pt x="4204" y="805"/>
                  </a:lnTo>
                  <a:lnTo>
                    <a:pt x="3912" y="695"/>
                  </a:lnTo>
                  <a:lnTo>
                    <a:pt x="3656" y="659"/>
                  </a:lnTo>
                  <a:lnTo>
                    <a:pt x="3437" y="695"/>
                  </a:lnTo>
                  <a:lnTo>
                    <a:pt x="3254" y="768"/>
                  </a:lnTo>
                  <a:lnTo>
                    <a:pt x="3035" y="914"/>
                  </a:lnTo>
                  <a:lnTo>
                    <a:pt x="2852" y="1061"/>
                  </a:lnTo>
                  <a:lnTo>
                    <a:pt x="2742" y="1170"/>
                  </a:lnTo>
                  <a:lnTo>
                    <a:pt x="2450" y="1353"/>
                  </a:lnTo>
                  <a:lnTo>
                    <a:pt x="2304" y="1390"/>
                  </a:lnTo>
                  <a:lnTo>
                    <a:pt x="2194" y="1426"/>
                  </a:lnTo>
                  <a:lnTo>
                    <a:pt x="2084" y="1390"/>
                  </a:lnTo>
                  <a:lnTo>
                    <a:pt x="1975" y="1280"/>
                  </a:lnTo>
                  <a:lnTo>
                    <a:pt x="1902" y="1097"/>
                  </a:lnTo>
                  <a:lnTo>
                    <a:pt x="1828" y="805"/>
                  </a:lnTo>
                  <a:lnTo>
                    <a:pt x="1792" y="586"/>
                  </a:lnTo>
                  <a:lnTo>
                    <a:pt x="1682" y="403"/>
                  </a:lnTo>
                  <a:lnTo>
                    <a:pt x="1536" y="257"/>
                  </a:lnTo>
                  <a:lnTo>
                    <a:pt x="1353" y="110"/>
                  </a:lnTo>
                  <a:lnTo>
                    <a:pt x="1134" y="37"/>
                  </a:lnTo>
                  <a:lnTo>
                    <a:pt x="91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7" name="Google Shape;1897;p41"/>
            <p:cNvSpPr/>
            <p:nvPr/>
          </p:nvSpPr>
          <p:spPr>
            <a:xfrm>
              <a:off x="6390050" y="4638000"/>
              <a:ext cx="251325" cy="137100"/>
            </a:xfrm>
            <a:custGeom>
              <a:avLst/>
              <a:gdLst/>
              <a:ahLst/>
              <a:cxnLst/>
              <a:rect l="l" t="t" r="r" b="b"/>
              <a:pathLst>
                <a:path w="10053" h="5484" fill="none" extrusionOk="0">
                  <a:moveTo>
                    <a:pt x="915" y="1"/>
                  </a:moveTo>
                  <a:lnTo>
                    <a:pt x="915" y="1"/>
                  </a:lnTo>
                  <a:lnTo>
                    <a:pt x="695" y="37"/>
                  </a:lnTo>
                  <a:lnTo>
                    <a:pt x="476" y="110"/>
                  </a:lnTo>
                  <a:lnTo>
                    <a:pt x="220" y="257"/>
                  </a:lnTo>
                  <a:lnTo>
                    <a:pt x="1" y="403"/>
                  </a:lnTo>
                  <a:lnTo>
                    <a:pt x="1" y="403"/>
                  </a:lnTo>
                  <a:lnTo>
                    <a:pt x="878" y="1243"/>
                  </a:lnTo>
                  <a:lnTo>
                    <a:pt x="878" y="1243"/>
                  </a:lnTo>
                  <a:lnTo>
                    <a:pt x="805" y="1353"/>
                  </a:lnTo>
                  <a:lnTo>
                    <a:pt x="768" y="1463"/>
                  </a:lnTo>
                  <a:lnTo>
                    <a:pt x="768" y="1536"/>
                  </a:lnTo>
                  <a:lnTo>
                    <a:pt x="768" y="1646"/>
                  </a:lnTo>
                  <a:lnTo>
                    <a:pt x="915" y="1828"/>
                  </a:lnTo>
                  <a:lnTo>
                    <a:pt x="1097" y="1974"/>
                  </a:lnTo>
                  <a:lnTo>
                    <a:pt x="1097" y="1974"/>
                  </a:lnTo>
                  <a:lnTo>
                    <a:pt x="1499" y="1974"/>
                  </a:lnTo>
                  <a:lnTo>
                    <a:pt x="1499" y="1974"/>
                  </a:lnTo>
                  <a:lnTo>
                    <a:pt x="1646" y="1974"/>
                  </a:lnTo>
                  <a:lnTo>
                    <a:pt x="1755" y="2011"/>
                  </a:lnTo>
                  <a:lnTo>
                    <a:pt x="1755" y="2011"/>
                  </a:lnTo>
                  <a:lnTo>
                    <a:pt x="2523" y="2267"/>
                  </a:lnTo>
                  <a:lnTo>
                    <a:pt x="3291" y="2596"/>
                  </a:lnTo>
                  <a:lnTo>
                    <a:pt x="3291" y="2596"/>
                  </a:lnTo>
                  <a:lnTo>
                    <a:pt x="3473" y="2706"/>
                  </a:lnTo>
                  <a:lnTo>
                    <a:pt x="3619" y="2815"/>
                  </a:lnTo>
                  <a:lnTo>
                    <a:pt x="3693" y="2998"/>
                  </a:lnTo>
                  <a:lnTo>
                    <a:pt x="3766" y="3144"/>
                  </a:lnTo>
                  <a:lnTo>
                    <a:pt x="3802" y="3327"/>
                  </a:lnTo>
                  <a:lnTo>
                    <a:pt x="3802" y="3546"/>
                  </a:lnTo>
                  <a:lnTo>
                    <a:pt x="3766" y="3729"/>
                  </a:lnTo>
                  <a:lnTo>
                    <a:pt x="3656" y="3912"/>
                  </a:lnTo>
                  <a:lnTo>
                    <a:pt x="3656" y="3912"/>
                  </a:lnTo>
                  <a:lnTo>
                    <a:pt x="3619" y="4094"/>
                  </a:lnTo>
                  <a:lnTo>
                    <a:pt x="3583" y="4314"/>
                  </a:lnTo>
                  <a:lnTo>
                    <a:pt x="3583" y="4314"/>
                  </a:lnTo>
                  <a:lnTo>
                    <a:pt x="4168" y="4314"/>
                  </a:lnTo>
                  <a:lnTo>
                    <a:pt x="4168" y="4314"/>
                  </a:lnTo>
                  <a:lnTo>
                    <a:pt x="4314" y="4314"/>
                  </a:lnTo>
                  <a:lnTo>
                    <a:pt x="4460" y="4350"/>
                  </a:lnTo>
                  <a:lnTo>
                    <a:pt x="4460" y="4350"/>
                  </a:lnTo>
                  <a:lnTo>
                    <a:pt x="4679" y="4423"/>
                  </a:lnTo>
                  <a:lnTo>
                    <a:pt x="4862" y="4570"/>
                  </a:lnTo>
                  <a:lnTo>
                    <a:pt x="5045" y="4679"/>
                  </a:lnTo>
                  <a:lnTo>
                    <a:pt x="5228" y="4789"/>
                  </a:lnTo>
                  <a:lnTo>
                    <a:pt x="5228" y="4789"/>
                  </a:lnTo>
                  <a:lnTo>
                    <a:pt x="5520" y="4862"/>
                  </a:lnTo>
                  <a:lnTo>
                    <a:pt x="5813" y="4899"/>
                  </a:lnTo>
                  <a:lnTo>
                    <a:pt x="5813" y="4899"/>
                  </a:lnTo>
                  <a:lnTo>
                    <a:pt x="6105" y="4862"/>
                  </a:lnTo>
                  <a:lnTo>
                    <a:pt x="6105" y="4862"/>
                  </a:lnTo>
                  <a:lnTo>
                    <a:pt x="6215" y="4789"/>
                  </a:lnTo>
                  <a:lnTo>
                    <a:pt x="6324" y="4679"/>
                  </a:lnTo>
                  <a:lnTo>
                    <a:pt x="6544" y="4350"/>
                  </a:lnTo>
                  <a:lnTo>
                    <a:pt x="6544" y="4350"/>
                  </a:lnTo>
                  <a:lnTo>
                    <a:pt x="6653" y="4241"/>
                  </a:lnTo>
                  <a:lnTo>
                    <a:pt x="6799" y="4131"/>
                  </a:lnTo>
                  <a:lnTo>
                    <a:pt x="6946" y="4058"/>
                  </a:lnTo>
                  <a:lnTo>
                    <a:pt x="7092" y="4021"/>
                  </a:lnTo>
                  <a:lnTo>
                    <a:pt x="7092" y="4021"/>
                  </a:lnTo>
                  <a:lnTo>
                    <a:pt x="7275" y="4058"/>
                  </a:lnTo>
                  <a:lnTo>
                    <a:pt x="7457" y="4131"/>
                  </a:lnTo>
                  <a:lnTo>
                    <a:pt x="7457" y="4131"/>
                  </a:lnTo>
                  <a:lnTo>
                    <a:pt x="7786" y="4350"/>
                  </a:lnTo>
                  <a:lnTo>
                    <a:pt x="7933" y="4497"/>
                  </a:lnTo>
                  <a:lnTo>
                    <a:pt x="8079" y="4679"/>
                  </a:lnTo>
                  <a:lnTo>
                    <a:pt x="8079" y="4679"/>
                  </a:lnTo>
                  <a:lnTo>
                    <a:pt x="8225" y="4862"/>
                  </a:lnTo>
                  <a:lnTo>
                    <a:pt x="8371" y="5045"/>
                  </a:lnTo>
                  <a:lnTo>
                    <a:pt x="8554" y="5191"/>
                  </a:lnTo>
                  <a:lnTo>
                    <a:pt x="8737" y="5301"/>
                  </a:lnTo>
                  <a:lnTo>
                    <a:pt x="8919" y="5374"/>
                  </a:lnTo>
                  <a:lnTo>
                    <a:pt x="9139" y="5447"/>
                  </a:lnTo>
                  <a:lnTo>
                    <a:pt x="9358" y="5483"/>
                  </a:lnTo>
                  <a:lnTo>
                    <a:pt x="9577" y="5483"/>
                  </a:lnTo>
                  <a:lnTo>
                    <a:pt x="9577" y="5483"/>
                  </a:lnTo>
                  <a:lnTo>
                    <a:pt x="10053" y="5447"/>
                  </a:lnTo>
                  <a:lnTo>
                    <a:pt x="10053" y="5447"/>
                  </a:lnTo>
                  <a:lnTo>
                    <a:pt x="9979" y="5191"/>
                  </a:lnTo>
                  <a:lnTo>
                    <a:pt x="9979" y="5081"/>
                  </a:lnTo>
                  <a:lnTo>
                    <a:pt x="9906" y="5008"/>
                  </a:lnTo>
                  <a:lnTo>
                    <a:pt x="9906" y="5008"/>
                  </a:lnTo>
                  <a:lnTo>
                    <a:pt x="9760" y="4935"/>
                  </a:lnTo>
                  <a:lnTo>
                    <a:pt x="9614" y="4862"/>
                  </a:lnTo>
                  <a:lnTo>
                    <a:pt x="9358" y="4643"/>
                  </a:lnTo>
                  <a:lnTo>
                    <a:pt x="9139" y="4387"/>
                  </a:lnTo>
                  <a:lnTo>
                    <a:pt x="8883" y="4131"/>
                  </a:lnTo>
                  <a:lnTo>
                    <a:pt x="8883" y="4131"/>
                  </a:lnTo>
                  <a:lnTo>
                    <a:pt x="8700" y="3912"/>
                  </a:lnTo>
                  <a:lnTo>
                    <a:pt x="8664" y="3802"/>
                  </a:lnTo>
                  <a:lnTo>
                    <a:pt x="8627" y="3692"/>
                  </a:lnTo>
                  <a:lnTo>
                    <a:pt x="8627" y="3583"/>
                  </a:lnTo>
                  <a:lnTo>
                    <a:pt x="8627" y="3473"/>
                  </a:lnTo>
                  <a:lnTo>
                    <a:pt x="8773" y="3290"/>
                  </a:lnTo>
                  <a:lnTo>
                    <a:pt x="8773" y="3290"/>
                  </a:lnTo>
                  <a:lnTo>
                    <a:pt x="7421" y="2048"/>
                  </a:lnTo>
                  <a:lnTo>
                    <a:pt x="7421" y="2048"/>
                  </a:lnTo>
                  <a:lnTo>
                    <a:pt x="7311" y="2011"/>
                  </a:lnTo>
                  <a:lnTo>
                    <a:pt x="7238" y="1974"/>
                  </a:lnTo>
                  <a:lnTo>
                    <a:pt x="7238" y="1974"/>
                  </a:lnTo>
                  <a:lnTo>
                    <a:pt x="5703" y="1390"/>
                  </a:lnTo>
                  <a:lnTo>
                    <a:pt x="4935" y="1134"/>
                  </a:lnTo>
                  <a:lnTo>
                    <a:pt x="4204" y="805"/>
                  </a:lnTo>
                  <a:lnTo>
                    <a:pt x="4204" y="805"/>
                  </a:lnTo>
                  <a:lnTo>
                    <a:pt x="3912" y="695"/>
                  </a:lnTo>
                  <a:lnTo>
                    <a:pt x="3656" y="659"/>
                  </a:lnTo>
                  <a:lnTo>
                    <a:pt x="3656" y="659"/>
                  </a:lnTo>
                  <a:lnTo>
                    <a:pt x="3437" y="695"/>
                  </a:lnTo>
                  <a:lnTo>
                    <a:pt x="3254" y="768"/>
                  </a:lnTo>
                  <a:lnTo>
                    <a:pt x="3035" y="914"/>
                  </a:lnTo>
                  <a:lnTo>
                    <a:pt x="2852" y="1061"/>
                  </a:lnTo>
                  <a:lnTo>
                    <a:pt x="2852" y="1061"/>
                  </a:lnTo>
                  <a:lnTo>
                    <a:pt x="2742" y="1170"/>
                  </a:lnTo>
                  <a:lnTo>
                    <a:pt x="2742" y="1170"/>
                  </a:lnTo>
                  <a:lnTo>
                    <a:pt x="2450" y="1353"/>
                  </a:lnTo>
                  <a:lnTo>
                    <a:pt x="2304" y="1390"/>
                  </a:lnTo>
                  <a:lnTo>
                    <a:pt x="2194" y="1426"/>
                  </a:lnTo>
                  <a:lnTo>
                    <a:pt x="2194" y="1426"/>
                  </a:lnTo>
                  <a:lnTo>
                    <a:pt x="2084" y="1390"/>
                  </a:lnTo>
                  <a:lnTo>
                    <a:pt x="1975" y="1280"/>
                  </a:lnTo>
                  <a:lnTo>
                    <a:pt x="1902" y="1097"/>
                  </a:lnTo>
                  <a:lnTo>
                    <a:pt x="1828" y="805"/>
                  </a:lnTo>
                  <a:lnTo>
                    <a:pt x="1828" y="805"/>
                  </a:lnTo>
                  <a:lnTo>
                    <a:pt x="1792" y="586"/>
                  </a:lnTo>
                  <a:lnTo>
                    <a:pt x="1682" y="403"/>
                  </a:lnTo>
                  <a:lnTo>
                    <a:pt x="1536" y="257"/>
                  </a:lnTo>
                  <a:lnTo>
                    <a:pt x="1353" y="110"/>
                  </a:lnTo>
                  <a:lnTo>
                    <a:pt x="1353" y="110"/>
                  </a:lnTo>
                  <a:lnTo>
                    <a:pt x="1134" y="37"/>
                  </a:lnTo>
                  <a:lnTo>
                    <a:pt x="91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8" name="Google Shape;1898;p41"/>
            <p:cNvSpPr/>
            <p:nvPr/>
          </p:nvSpPr>
          <p:spPr>
            <a:xfrm>
              <a:off x="6326100" y="3896000"/>
              <a:ext cx="147150" cy="279650"/>
            </a:xfrm>
            <a:custGeom>
              <a:avLst/>
              <a:gdLst/>
              <a:ahLst/>
              <a:cxnLst/>
              <a:rect l="l" t="t" r="r" b="b"/>
              <a:pathLst>
                <a:path w="5886" h="11186" extrusionOk="0">
                  <a:moveTo>
                    <a:pt x="3546" y="1"/>
                  </a:moveTo>
                  <a:lnTo>
                    <a:pt x="3582" y="366"/>
                  </a:lnTo>
                  <a:lnTo>
                    <a:pt x="3582" y="513"/>
                  </a:lnTo>
                  <a:lnTo>
                    <a:pt x="3619" y="659"/>
                  </a:lnTo>
                  <a:lnTo>
                    <a:pt x="3729" y="1024"/>
                  </a:lnTo>
                  <a:lnTo>
                    <a:pt x="3765" y="1207"/>
                  </a:lnTo>
                  <a:lnTo>
                    <a:pt x="3765" y="1390"/>
                  </a:lnTo>
                  <a:lnTo>
                    <a:pt x="3729" y="1573"/>
                  </a:lnTo>
                  <a:lnTo>
                    <a:pt x="3655" y="1719"/>
                  </a:lnTo>
                  <a:lnTo>
                    <a:pt x="3582" y="1902"/>
                  </a:lnTo>
                  <a:lnTo>
                    <a:pt x="3436" y="2084"/>
                  </a:lnTo>
                  <a:lnTo>
                    <a:pt x="3363" y="2194"/>
                  </a:lnTo>
                  <a:lnTo>
                    <a:pt x="3326" y="2304"/>
                  </a:lnTo>
                  <a:lnTo>
                    <a:pt x="3217" y="2596"/>
                  </a:lnTo>
                  <a:lnTo>
                    <a:pt x="3838" y="3400"/>
                  </a:lnTo>
                  <a:lnTo>
                    <a:pt x="3838" y="4095"/>
                  </a:lnTo>
                  <a:lnTo>
                    <a:pt x="3875" y="4460"/>
                  </a:lnTo>
                  <a:lnTo>
                    <a:pt x="3948" y="4753"/>
                  </a:lnTo>
                  <a:lnTo>
                    <a:pt x="3984" y="5045"/>
                  </a:lnTo>
                  <a:lnTo>
                    <a:pt x="4021" y="5264"/>
                  </a:lnTo>
                  <a:lnTo>
                    <a:pt x="3984" y="5520"/>
                  </a:lnTo>
                  <a:lnTo>
                    <a:pt x="3911" y="5739"/>
                  </a:lnTo>
                  <a:lnTo>
                    <a:pt x="3765" y="6178"/>
                  </a:lnTo>
                  <a:lnTo>
                    <a:pt x="3546" y="6617"/>
                  </a:lnTo>
                  <a:lnTo>
                    <a:pt x="3473" y="6726"/>
                  </a:lnTo>
                  <a:lnTo>
                    <a:pt x="3363" y="6763"/>
                  </a:lnTo>
                  <a:lnTo>
                    <a:pt x="3071" y="6763"/>
                  </a:lnTo>
                  <a:lnTo>
                    <a:pt x="2961" y="6799"/>
                  </a:lnTo>
                  <a:lnTo>
                    <a:pt x="2888" y="6873"/>
                  </a:lnTo>
                  <a:lnTo>
                    <a:pt x="2815" y="6946"/>
                  </a:lnTo>
                  <a:lnTo>
                    <a:pt x="2705" y="7128"/>
                  </a:lnTo>
                  <a:lnTo>
                    <a:pt x="2669" y="7384"/>
                  </a:lnTo>
                  <a:lnTo>
                    <a:pt x="2595" y="7604"/>
                  </a:lnTo>
                  <a:lnTo>
                    <a:pt x="2449" y="7786"/>
                  </a:lnTo>
                  <a:lnTo>
                    <a:pt x="2266" y="7859"/>
                  </a:lnTo>
                  <a:lnTo>
                    <a:pt x="2047" y="7933"/>
                  </a:lnTo>
                  <a:lnTo>
                    <a:pt x="1645" y="7933"/>
                  </a:lnTo>
                  <a:lnTo>
                    <a:pt x="1426" y="7969"/>
                  </a:lnTo>
                  <a:lnTo>
                    <a:pt x="1316" y="8079"/>
                  </a:lnTo>
                  <a:lnTo>
                    <a:pt x="951" y="8444"/>
                  </a:lnTo>
                  <a:lnTo>
                    <a:pt x="658" y="8810"/>
                  </a:lnTo>
                  <a:lnTo>
                    <a:pt x="329" y="9212"/>
                  </a:lnTo>
                  <a:lnTo>
                    <a:pt x="73" y="9614"/>
                  </a:lnTo>
                  <a:lnTo>
                    <a:pt x="0" y="9760"/>
                  </a:lnTo>
                  <a:lnTo>
                    <a:pt x="0" y="9906"/>
                  </a:lnTo>
                  <a:lnTo>
                    <a:pt x="0" y="10016"/>
                  </a:lnTo>
                  <a:lnTo>
                    <a:pt x="73" y="10162"/>
                  </a:lnTo>
                  <a:lnTo>
                    <a:pt x="220" y="10418"/>
                  </a:lnTo>
                  <a:lnTo>
                    <a:pt x="256" y="10528"/>
                  </a:lnTo>
                  <a:lnTo>
                    <a:pt x="329" y="10674"/>
                  </a:lnTo>
                  <a:lnTo>
                    <a:pt x="329" y="10747"/>
                  </a:lnTo>
                  <a:lnTo>
                    <a:pt x="366" y="10893"/>
                  </a:lnTo>
                  <a:lnTo>
                    <a:pt x="439" y="11039"/>
                  </a:lnTo>
                  <a:lnTo>
                    <a:pt x="512" y="11149"/>
                  </a:lnTo>
                  <a:lnTo>
                    <a:pt x="658" y="11186"/>
                  </a:lnTo>
                  <a:lnTo>
                    <a:pt x="768" y="11149"/>
                  </a:lnTo>
                  <a:lnTo>
                    <a:pt x="878" y="11076"/>
                  </a:lnTo>
                  <a:lnTo>
                    <a:pt x="987" y="10930"/>
                  </a:lnTo>
                  <a:lnTo>
                    <a:pt x="1097" y="10784"/>
                  </a:lnTo>
                  <a:lnTo>
                    <a:pt x="1133" y="10637"/>
                  </a:lnTo>
                  <a:lnTo>
                    <a:pt x="1170" y="10455"/>
                  </a:lnTo>
                  <a:lnTo>
                    <a:pt x="1206" y="10235"/>
                  </a:lnTo>
                  <a:lnTo>
                    <a:pt x="1243" y="9906"/>
                  </a:lnTo>
                  <a:lnTo>
                    <a:pt x="1864" y="9650"/>
                  </a:lnTo>
                  <a:lnTo>
                    <a:pt x="2011" y="9541"/>
                  </a:lnTo>
                  <a:lnTo>
                    <a:pt x="2193" y="9431"/>
                  </a:lnTo>
                  <a:lnTo>
                    <a:pt x="2376" y="9321"/>
                  </a:lnTo>
                  <a:lnTo>
                    <a:pt x="2449" y="9285"/>
                  </a:lnTo>
                  <a:lnTo>
                    <a:pt x="2705" y="9285"/>
                  </a:lnTo>
                  <a:lnTo>
                    <a:pt x="2851" y="9358"/>
                  </a:lnTo>
                  <a:lnTo>
                    <a:pt x="2924" y="9358"/>
                  </a:lnTo>
                  <a:lnTo>
                    <a:pt x="3034" y="9285"/>
                  </a:lnTo>
                  <a:lnTo>
                    <a:pt x="3217" y="9102"/>
                  </a:lnTo>
                  <a:lnTo>
                    <a:pt x="3509" y="8810"/>
                  </a:lnTo>
                  <a:lnTo>
                    <a:pt x="3655" y="8700"/>
                  </a:lnTo>
                  <a:lnTo>
                    <a:pt x="3838" y="8590"/>
                  </a:lnTo>
                  <a:lnTo>
                    <a:pt x="4094" y="8444"/>
                  </a:lnTo>
                  <a:lnTo>
                    <a:pt x="4350" y="8371"/>
                  </a:lnTo>
                  <a:lnTo>
                    <a:pt x="4935" y="8152"/>
                  </a:lnTo>
                  <a:lnTo>
                    <a:pt x="5117" y="8079"/>
                  </a:lnTo>
                  <a:lnTo>
                    <a:pt x="5227" y="7933"/>
                  </a:lnTo>
                  <a:lnTo>
                    <a:pt x="5264" y="7750"/>
                  </a:lnTo>
                  <a:lnTo>
                    <a:pt x="5227" y="7567"/>
                  </a:lnTo>
                  <a:lnTo>
                    <a:pt x="5081" y="7019"/>
                  </a:lnTo>
                  <a:lnTo>
                    <a:pt x="5008" y="6726"/>
                  </a:lnTo>
                  <a:lnTo>
                    <a:pt x="4971" y="6470"/>
                  </a:lnTo>
                  <a:lnTo>
                    <a:pt x="4971" y="6215"/>
                  </a:lnTo>
                  <a:lnTo>
                    <a:pt x="5008" y="5922"/>
                  </a:lnTo>
                  <a:lnTo>
                    <a:pt x="5081" y="5666"/>
                  </a:lnTo>
                  <a:lnTo>
                    <a:pt x="5154" y="5374"/>
                  </a:lnTo>
                  <a:lnTo>
                    <a:pt x="5191" y="5301"/>
                  </a:lnTo>
                  <a:lnTo>
                    <a:pt x="5191" y="5191"/>
                  </a:lnTo>
                  <a:lnTo>
                    <a:pt x="5117" y="4972"/>
                  </a:lnTo>
                  <a:lnTo>
                    <a:pt x="4898" y="4387"/>
                  </a:lnTo>
                  <a:lnTo>
                    <a:pt x="4752" y="4131"/>
                  </a:lnTo>
                  <a:lnTo>
                    <a:pt x="4606" y="3839"/>
                  </a:lnTo>
                  <a:lnTo>
                    <a:pt x="4423" y="3546"/>
                  </a:lnTo>
                  <a:lnTo>
                    <a:pt x="4240" y="3217"/>
                  </a:lnTo>
                  <a:lnTo>
                    <a:pt x="4057" y="2852"/>
                  </a:lnTo>
                  <a:lnTo>
                    <a:pt x="4021" y="2669"/>
                  </a:lnTo>
                  <a:lnTo>
                    <a:pt x="3984" y="2450"/>
                  </a:lnTo>
                  <a:lnTo>
                    <a:pt x="4277" y="2450"/>
                  </a:lnTo>
                  <a:lnTo>
                    <a:pt x="4386" y="2486"/>
                  </a:lnTo>
                  <a:lnTo>
                    <a:pt x="4533" y="2523"/>
                  </a:lnTo>
                  <a:lnTo>
                    <a:pt x="4752" y="2596"/>
                  </a:lnTo>
                  <a:lnTo>
                    <a:pt x="4898" y="2633"/>
                  </a:lnTo>
                  <a:lnTo>
                    <a:pt x="5008" y="2596"/>
                  </a:lnTo>
                  <a:lnTo>
                    <a:pt x="5081" y="2523"/>
                  </a:lnTo>
                  <a:lnTo>
                    <a:pt x="5264" y="2267"/>
                  </a:lnTo>
                  <a:lnTo>
                    <a:pt x="5373" y="2157"/>
                  </a:lnTo>
                  <a:lnTo>
                    <a:pt x="5483" y="2084"/>
                  </a:lnTo>
                  <a:lnTo>
                    <a:pt x="5629" y="1975"/>
                  </a:lnTo>
                  <a:lnTo>
                    <a:pt x="5739" y="1865"/>
                  </a:lnTo>
                  <a:lnTo>
                    <a:pt x="5812" y="1755"/>
                  </a:lnTo>
                  <a:lnTo>
                    <a:pt x="5885" y="1609"/>
                  </a:lnTo>
                  <a:lnTo>
                    <a:pt x="5885" y="1463"/>
                  </a:lnTo>
                  <a:lnTo>
                    <a:pt x="5885" y="1317"/>
                  </a:lnTo>
                  <a:lnTo>
                    <a:pt x="5812" y="1024"/>
                  </a:lnTo>
                  <a:lnTo>
                    <a:pt x="5556" y="951"/>
                  </a:lnTo>
                  <a:lnTo>
                    <a:pt x="5520" y="951"/>
                  </a:lnTo>
                  <a:lnTo>
                    <a:pt x="5264" y="988"/>
                  </a:lnTo>
                  <a:lnTo>
                    <a:pt x="5008" y="951"/>
                  </a:lnTo>
                  <a:lnTo>
                    <a:pt x="4752" y="878"/>
                  </a:lnTo>
                  <a:lnTo>
                    <a:pt x="4533" y="732"/>
                  </a:lnTo>
                  <a:lnTo>
                    <a:pt x="4313" y="513"/>
                  </a:lnTo>
                  <a:lnTo>
                    <a:pt x="4167" y="403"/>
                  </a:lnTo>
                  <a:lnTo>
                    <a:pt x="4021" y="257"/>
                  </a:lnTo>
                  <a:lnTo>
                    <a:pt x="35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899" name="Google Shape;1899;p41"/>
            <p:cNvSpPr/>
            <p:nvPr/>
          </p:nvSpPr>
          <p:spPr>
            <a:xfrm>
              <a:off x="6326100" y="3896000"/>
              <a:ext cx="147150" cy="279650"/>
            </a:xfrm>
            <a:custGeom>
              <a:avLst/>
              <a:gdLst/>
              <a:ahLst/>
              <a:cxnLst/>
              <a:rect l="l" t="t" r="r" b="b"/>
              <a:pathLst>
                <a:path w="5886" h="11186" fill="none" extrusionOk="0">
                  <a:moveTo>
                    <a:pt x="3546" y="1"/>
                  </a:moveTo>
                  <a:lnTo>
                    <a:pt x="3546" y="1"/>
                  </a:lnTo>
                  <a:lnTo>
                    <a:pt x="3582" y="366"/>
                  </a:lnTo>
                  <a:lnTo>
                    <a:pt x="3582" y="513"/>
                  </a:lnTo>
                  <a:lnTo>
                    <a:pt x="3619" y="659"/>
                  </a:lnTo>
                  <a:lnTo>
                    <a:pt x="3619" y="659"/>
                  </a:lnTo>
                  <a:lnTo>
                    <a:pt x="3729" y="1024"/>
                  </a:lnTo>
                  <a:lnTo>
                    <a:pt x="3765" y="1207"/>
                  </a:lnTo>
                  <a:lnTo>
                    <a:pt x="3765" y="1390"/>
                  </a:lnTo>
                  <a:lnTo>
                    <a:pt x="3729" y="1573"/>
                  </a:lnTo>
                  <a:lnTo>
                    <a:pt x="3655" y="1719"/>
                  </a:lnTo>
                  <a:lnTo>
                    <a:pt x="3582" y="1902"/>
                  </a:lnTo>
                  <a:lnTo>
                    <a:pt x="3436" y="2084"/>
                  </a:lnTo>
                  <a:lnTo>
                    <a:pt x="3436" y="2084"/>
                  </a:lnTo>
                  <a:lnTo>
                    <a:pt x="3363" y="2194"/>
                  </a:lnTo>
                  <a:lnTo>
                    <a:pt x="3326" y="2304"/>
                  </a:lnTo>
                  <a:lnTo>
                    <a:pt x="3217" y="2596"/>
                  </a:lnTo>
                  <a:lnTo>
                    <a:pt x="3217" y="2596"/>
                  </a:lnTo>
                  <a:lnTo>
                    <a:pt x="3838" y="3400"/>
                  </a:lnTo>
                  <a:lnTo>
                    <a:pt x="3838" y="3400"/>
                  </a:lnTo>
                  <a:lnTo>
                    <a:pt x="3838" y="4095"/>
                  </a:lnTo>
                  <a:lnTo>
                    <a:pt x="3875" y="4460"/>
                  </a:lnTo>
                  <a:lnTo>
                    <a:pt x="3948" y="4753"/>
                  </a:lnTo>
                  <a:lnTo>
                    <a:pt x="3948" y="4753"/>
                  </a:lnTo>
                  <a:lnTo>
                    <a:pt x="3984" y="5045"/>
                  </a:lnTo>
                  <a:lnTo>
                    <a:pt x="4021" y="5264"/>
                  </a:lnTo>
                  <a:lnTo>
                    <a:pt x="3984" y="5520"/>
                  </a:lnTo>
                  <a:lnTo>
                    <a:pt x="3911" y="5739"/>
                  </a:lnTo>
                  <a:lnTo>
                    <a:pt x="3765" y="6178"/>
                  </a:lnTo>
                  <a:lnTo>
                    <a:pt x="3546" y="6617"/>
                  </a:lnTo>
                  <a:lnTo>
                    <a:pt x="3546" y="6617"/>
                  </a:lnTo>
                  <a:lnTo>
                    <a:pt x="3473" y="6726"/>
                  </a:lnTo>
                  <a:lnTo>
                    <a:pt x="3363" y="6763"/>
                  </a:lnTo>
                  <a:lnTo>
                    <a:pt x="3363" y="6763"/>
                  </a:lnTo>
                  <a:lnTo>
                    <a:pt x="3326" y="6763"/>
                  </a:lnTo>
                  <a:lnTo>
                    <a:pt x="3326" y="6763"/>
                  </a:lnTo>
                  <a:lnTo>
                    <a:pt x="3217" y="6763"/>
                  </a:lnTo>
                  <a:lnTo>
                    <a:pt x="3217" y="6763"/>
                  </a:lnTo>
                  <a:lnTo>
                    <a:pt x="3071" y="6763"/>
                  </a:lnTo>
                  <a:lnTo>
                    <a:pt x="2961" y="6799"/>
                  </a:lnTo>
                  <a:lnTo>
                    <a:pt x="2888" y="6873"/>
                  </a:lnTo>
                  <a:lnTo>
                    <a:pt x="2815" y="6946"/>
                  </a:lnTo>
                  <a:lnTo>
                    <a:pt x="2705" y="7128"/>
                  </a:lnTo>
                  <a:lnTo>
                    <a:pt x="2669" y="7384"/>
                  </a:lnTo>
                  <a:lnTo>
                    <a:pt x="2669" y="7384"/>
                  </a:lnTo>
                  <a:lnTo>
                    <a:pt x="2595" y="7604"/>
                  </a:lnTo>
                  <a:lnTo>
                    <a:pt x="2449" y="7786"/>
                  </a:lnTo>
                  <a:lnTo>
                    <a:pt x="2266" y="7859"/>
                  </a:lnTo>
                  <a:lnTo>
                    <a:pt x="2047" y="7933"/>
                  </a:lnTo>
                  <a:lnTo>
                    <a:pt x="2047" y="7933"/>
                  </a:lnTo>
                  <a:lnTo>
                    <a:pt x="1645" y="7933"/>
                  </a:lnTo>
                  <a:lnTo>
                    <a:pt x="1426" y="7969"/>
                  </a:lnTo>
                  <a:lnTo>
                    <a:pt x="1316" y="8079"/>
                  </a:lnTo>
                  <a:lnTo>
                    <a:pt x="1316" y="8079"/>
                  </a:lnTo>
                  <a:lnTo>
                    <a:pt x="951" y="8444"/>
                  </a:lnTo>
                  <a:lnTo>
                    <a:pt x="658" y="8810"/>
                  </a:lnTo>
                  <a:lnTo>
                    <a:pt x="329" y="9212"/>
                  </a:lnTo>
                  <a:lnTo>
                    <a:pt x="73" y="9614"/>
                  </a:lnTo>
                  <a:lnTo>
                    <a:pt x="73" y="9614"/>
                  </a:lnTo>
                  <a:lnTo>
                    <a:pt x="0" y="9760"/>
                  </a:lnTo>
                  <a:lnTo>
                    <a:pt x="0" y="9906"/>
                  </a:lnTo>
                  <a:lnTo>
                    <a:pt x="0" y="10016"/>
                  </a:lnTo>
                  <a:lnTo>
                    <a:pt x="73" y="10162"/>
                  </a:lnTo>
                  <a:lnTo>
                    <a:pt x="220" y="10418"/>
                  </a:lnTo>
                  <a:lnTo>
                    <a:pt x="256" y="10528"/>
                  </a:lnTo>
                  <a:lnTo>
                    <a:pt x="329" y="10674"/>
                  </a:lnTo>
                  <a:lnTo>
                    <a:pt x="329" y="10674"/>
                  </a:lnTo>
                  <a:lnTo>
                    <a:pt x="329" y="10747"/>
                  </a:lnTo>
                  <a:lnTo>
                    <a:pt x="329" y="10747"/>
                  </a:lnTo>
                  <a:lnTo>
                    <a:pt x="366" y="10893"/>
                  </a:lnTo>
                  <a:lnTo>
                    <a:pt x="439" y="11039"/>
                  </a:lnTo>
                  <a:lnTo>
                    <a:pt x="512" y="11149"/>
                  </a:lnTo>
                  <a:lnTo>
                    <a:pt x="658" y="11186"/>
                  </a:lnTo>
                  <a:lnTo>
                    <a:pt x="658" y="11186"/>
                  </a:lnTo>
                  <a:lnTo>
                    <a:pt x="768" y="11149"/>
                  </a:lnTo>
                  <a:lnTo>
                    <a:pt x="768" y="11149"/>
                  </a:lnTo>
                  <a:lnTo>
                    <a:pt x="878" y="11076"/>
                  </a:lnTo>
                  <a:lnTo>
                    <a:pt x="987" y="10930"/>
                  </a:lnTo>
                  <a:lnTo>
                    <a:pt x="1097" y="10784"/>
                  </a:lnTo>
                  <a:lnTo>
                    <a:pt x="1133" y="10637"/>
                  </a:lnTo>
                  <a:lnTo>
                    <a:pt x="1133" y="10637"/>
                  </a:lnTo>
                  <a:lnTo>
                    <a:pt x="1170" y="10455"/>
                  </a:lnTo>
                  <a:lnTo>
                    <a:pt x="1206" y="10235"/>
                  </a:lnTo>
                  <a:lnTo>
                    <a:pt x="1243" y="9906"/>
                  </a:lnTo>
                  <a:lnTo>
                    <a:pt x="1243" y="9906"/>
                  </a:lnTo>
                  <a:lnTo>
                    <a:pt x="1864" y="9650"/>
                  </a:lnTo>
                  <a:lnTo>
                    <a:pt x="1864" y="9650"/>
                  </a:lnTo>
                  <a:lnTo>
                    <a:pt x="2011" y="9541"/>
                  </a:lnTo>
                  <a:lnTo>
                    <a:pt x="2193" y="9431"/>
                  </a:lnTo>
                  <a:lnTo>
                    <a:pt x="2376" y="9321"/>
                  </a:lnTo>
                  <a:lnTo>
                    <a:pt x="2449" y="9285"/>
                  </a:lnTo>
                  <a:lnTo>
                    <a:pt x="2559" y="9285"/>
                  </a:lnTo>
                  <a:lnTo>
                    <a:pt x="2559" y="9285"/>
                  </a:lnTo>
                  <a:lnTo>
                    <a:pt x="2705" y="9285"/>
                  </a:lnTo>
                  <a:lnTo>
                    <a:pt x="2851" y="9358"/>
                  </a:lnTo>
                  <a:lnTo>
                    <a:pt x="2851" y="9358"/>
                  </a:lnTo>
                  <a:lnTo>
                    <a:pt x="2851" y="9358"/>
                  </a:lnTo>
                  <a:lnTo>
                    <a:pt x="2851" y="9358"/>
                  </a:lnTo>
                  <a:lnTo>
                    <a:pt x="2924" y="9358"/>
                  </a:lnTo>
                  <a:lnTo>
                    <a:pt x="3034" y="9285"/>
                  </a:lnTo>
                  <a:lnTo>
                    <a:pt x="3217" y="9102"/>
                  </a:lnTo>
                  <a:lnTo>
                    <a:pt x="3217" y="9102"/>
                  </a:lnTo>
                  <a:lnTo>
                    <a:pt x="3509" y="8810"/>
                  </a:lnTo>
                  <a:lnTo>
                    <a:pt x="3655" y="8700"/>
                  </a:lnTo>
                  <a:lnTo>
                    <a:pt x="3838" y="8590"/>
                  </a:lnTo>
                  <a:lnTo>
                    <a:pt x="3838" y="8590"/>
                  </a:lnTo>
                  <a:lnTo>
                    <a:pt x="4094" y="8444"/>
                  </a:lnTo>
                  <a:lnTo>
                    <a:pt x="4350" y="8371"/>
                  </a:lnTo>
                  <a:lnTo>
                    <a:pt x="4935" y="8152"/>
                  </a:lnTo>
                  <a:lnTo>
                    <a:pt x="4935" y="8152"/>
                  </a:lnTo>
                  <a:lnTo>
                    <a:pt x="5117" y="8079"/>
                  </a:lnTo>
                  <a:lnTo>
                    <a:pt x="5227" y="7933"/>
                  </a:lnTo>
                  <a:lnTo>
                    <a:pt x="5264" y="7750"/>
                  </a:lnTo>
                  <a:lnTo>
                    <a:pt x="5227" y="7567"/>
                  </a:lnTo>
                  <a:lnTo>
                    <a:pt x="5227" y="7567"/>
                  </a:lnTo>
                  <a:lnTo>
                    <a:pt x="5081" y="7019"/>
                  </a:lnTo>
                  <a:lnTo>
                    <a:pt x="5008" y="6726"/>
                  </a:lnTo>
                  <a:lnTo>
                    <a:pt x="4971" y="6470"/>
                  </a:lnTo>
                  <a:lnTo>
                    <a:pt x="4971" y="6215"/>
                  </a:lnTo>
                  <a:lnTo>
                    <a:pt x="5008" y="5922"/>
                  </a:lnTo>
                  <a:lnTo>
                    <a:pt x="5081" y="5666"/>
                  </a:lnTo>
                  <a:lnTo>
                    <a:pt x="5154" y="5374"/>
                  </a:lnTo>
                  <a:lnTo>
                    <a:pt x="5154" y="5374"/>
                  </a:lnTo>
                  <a:lnTo>
                    <a:pt x="5191" y="5301"/>
                  </a:lnTo>
                  <a:lnTo>
                    <a:pt x="5191" y="5191"/>
                  </a:lnTo>
                  <a:lnTo>
                    <a:pt x="5117" y="4972"/>
                  </a:lnTo>
                  <a:lnTo>
                    <a:pt x="5117" y="4972"/>
                  </a:lnTo>
                  <a:lnTo>
                    <a:pt x="4898" y="4387"/>
                  </a:lnTo>
                  <a:lnTo>
                    <a:pt x="4752" y="4131"/>
                  </a:lnTo>
                  <a:lnTo>
                    <a:pt x="4606" y="3839"/>
                  </a:lnTo>
                  <a:lnTo>
                    <a:pt x="4606" y="3839"/>
                  </a:lnTo>
                  <a:lnTo>
                    <a:pt x="4423" y="3546"/>
                  </a:lnTo>
                  <a:lnTo>
                    <a:pt x="4240" y="3217"/>
                  </a:lnTo>
                  <a:lnTo>
                    <a:pt x="4057" y="2852"/>
                  </a:lnTo>
                  <a:lnTo>
                    <a:pt x="4021" y="2669"/>
                  </a:lnTo>
                  <a:lnTo>
                    <a:pt x="3984" y="2450"/>
                  </a:lnTo>
                  <a:lnTo>
                    <a:pt x="3984" y="2450"/>
                  </a:lnTo>
                  <a:lnTo>
                    <a:pt x="4277" y="2450"/>
                  </a:lnTo>
                  <a:lnTo>
                    <a:pt x="4386" y="2486"/>
                  </a:lnTo>
                  <a:lnTo>
                    <a:pt x="4533" y="2523"/>
                  </a:lnTo>
                  <a:lnTo>
                    <a:pt x="4533" y="2523"/>
                  </a:lnTo>
                  <a:lnTo>
                    <a:pt x="4752" y="2596"/>
                  </a:lnTo>
                  <a:lnTo>
                    <a:pt x="4898" y="2633"/>
                  </a:lnTo>
                  <a:lnTo>
                    <a:pt x="4898" y="2633"/>
                  </a:lnTo>
                  <a:lnTo>
                    <a:pt x="5008" y="2596"/>
                  </a:lnTo>
                  <a:lnTo>
                    <a:pt x="5081" y="2523"/>
                  </a:lnTo>
                  <a:lnTo>
                    <a:pt x="5264" y="2267"/>
                  </a:lnTo>
                  <a:lnTo>
                    <a:pt x="5264" y="2267"/>
                  </a:lnTo>
                  <a:lnTo>
                    <a:pt x="5373" y="2157"/>
                  </a:lnTo>
                  <a:lnTo>
                    <a:pt x="5483" y="2084"/>
                  </a:lnTo>
                  <a:lnTo>
                    <a:pt x="5483" y="2084"/>
                  </a:lnTo>
                  <a:lnTo>
                    <a:pt x="5629" y="1975"/>
                  </a:lnTo>
                  <a:lnTo>
                    <a:pt x="5739" y="1865"/>
                  </a:lnTo>
                  <a:lnTo>
                    <a:pt x="5812" y="1755"/>
                  </a:lnTo>
                  <a:lnTo>
                    <a:pt x="5885" y="1609"/>
                  </a:lnTo>
                  <a:lnTo>
                    <a:pt x="5885" y="1463"/>
                  </a:lnTo>
                  <a:lnTo>
                    <a:pt x="5885" y="1317"/>
                  </a:lnTo>
                  <a:lnTo>
                    <a:pt x="5812" y="1024"/>
                  </a:lnTo>
                  <a:lnTo>
                    <a:pt x="5812" y="1024"/>
                  </a:lnTo>
                  <a:lnTo>
                    <a:pt x="5556" y="951"/>
                  </a:lnTo>
                  <a:lnTo>
                    <a:pt x="5556" y="951"/>
                  </a:lnTo>
                  <a:lnTo>
                    <a:pt x="5520" y="951"/>
                  </a:lnTo>
                  <a:lnTo>
                    <a:pt x="5520" y="951"/>
                  </a:lnTo>
                  <a:lnTo>
                    <a:pt x="5264" y="988"/>
                  </a:lnTo>
                  <a:lnTo>
                    <a:pt x="5264" y="988"/>
                  </a:lnTo>
                  <a:lnTo>
                    <a:pt x="5008" y="951"/>
                  </a:lnTo>
                  <a:lnTo>
                    <a:pt x="4752" y="878"/>
                  </a:lnTo>
                  <a:lnTo>
                    <a:pt x="4533" y="732"/>
                  </a:lnTo>
                  <a:lnTo>
                    <a:pt x="4313" y="513"/>
                  </a:lnTo>
                  <a:lnTo>
                    <a:pt x="4313" y="513"/>
                  </a:lnTo>
                  <a:lnTo>
                    <a:pt x="4167" y="403"/>
                  </a:lnTo>
                  <a:lnTo>
                    <a:pt x="4021" y="257"/>
                  </a:lnTo>
                  <a:lnTo>
                    <a:pt x="35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0" name="Google Shape;1900;p41"/>
            <p:cNvSpPr/>
            <p:nvPr/>
          </p:nvSpPr>
          <p:spPr>
            <a:xfrm>
              <a:off x="6104950" y="4540225"/>
              <a:ext cx="125225" cy="147150"/>
            </a:xfrm>
            <a:custGeom>
              <a:avLst/>
              <a:gdLst/>
              <a:ahLst/>
              <a:cxnLst/>
              <a:rect l="l" t="t" r="r" b="b"/>
              <a:pathLst>
                <a:path w="5009" h="5886" extrusionOk="0">
                  <a:moveTo>
                    <a:pt x="4022" y="1"/>
                  </a:moveTo>
                  <a:lnTo>
                    <a:pt x="3875" y="74"/>
                  </a:lnTo>
                  <a:lnTo>
                    <a:pt x="3802" y="183"/>
                  </a:lnTo>
                  <a:lnTo>
                    <a:pt x="3619" y="439"/>
                  </a:lnTo>
                  <a:lnTo>
                    <a:pt x="3400" y="659"/>
                  </a:lnTo>
                  <a:lnTo>
                    <a:pt x="2888" y="1061"/>
                  </a:lnTo>
                  <a:lnTo>
                    <a:pt x="2669" y="1243"/>
                  </a:lnTo>
                  <a:lnTo>
                    <a:pt x="2413" y="1463"/>
                  </a:lnTo>
                  <a:lnTo>
                    <a:pt x="2194" y="1682"/>
                  </a:lnTo>
                  <a:lnTo>
                    <a:pt x="2048" y="1974"/>
                  </a:lnTo>
                  <a:lnTo>
                    <a:pt x="1975" y="2011"/>
                  </a:lnTo>
                  <a:lnTo>
                    <a:pt x="1865" y="2084"/>
                  </a:lnTo>
                  <a:lnTo>
                    <a:pt x="1536" y="2340"/>
                  </a:lnTo>
                  <a:lnTo>
                    <a:pt x="1170" y="2596"/>
                  </a:lnTo>
                  <a:lnTo>
                    <a:pt x="1024" y="2742"/>
                  </a:lnTo>
                  <a:lnTo>
                    <a:pt x="915" y="2815"/>
                  </a:lnTo>
                  <a:lnTo>
                    <a:pt x="805" y="2852"/>
                  </a:lnTo>
                  <a:lnTo>
                    <a:pt x="659" y="2815"/>
                  </a:lnTo>
                  <a:lnTo>
                    <a:pt x="439" y="2779"/>
                  </a:lnTo>
                  <a:lnTo>
                    <a:pt x="257" y="2815"/>
                  </a:lnTo>
                  <a:lnTo>
                    <a:pt x="111" y="2925"/>
                  </a:lnTo>
                  <a:lnTo>
                    <a:pt x="37" y="3108"/>
                  </a:lnTo>
                  <a:lnTo>
                    <a:pt x="1" y="3327"/>
                  </a:lnTo>
                  <a:lnTo>
                    <a:pt x="1" y="3729"/>
                  </a:lnTo>
                  <a:lnTo>
                    <a:pt x="37" y="3912"/>
                  </a:lnTo>
                  <a:lnTo>
                    <a:pt x="111" y="4094"/>
                  </a:lnTo>
                  <a:lnTo>
                    <a:pt x="293" y="4533"/>
                  </a:lnTo>
                  <a:lnTo>
                    <a:pt x="476" y="4935"/>
                  </a:lnTo>
                  <a:lnTo>
                    <a:pt x="622" y="5154"/>
                  </a:lnTo>
                  <a:lnTo>
                    <a:pt x="768" y="5301"/>
                  </a:lnTo>
                  <a:lnTo>
                    <a:pt x="988" y="5447"/>
                  </a:lnTo>
                  <a:lnTo>
                    <a:pt x="1244" y="5520"/>
                  </a:lnTo>
                  <a:lnTo>
                    <a:pt x="1573" y="5557"/>
                  </a:lnTo>
                  <a:lnTo>
                    <a:pt x="1902" y="5593"/>
                  </a:lnTo>
                  <a:lnTo>
                    <a:pt x="2267" y="5630"/>
                  </a:lnTo>
                  <a:lnTo>
                    <a:pt x="2450" y="5666"/>
                  </a:lnTo>
                  <a:lnTo>
                    <a:pt x="2596" y="5739"/>
                  </a:lnTo>
                  <a:lnTo>
                    <a:pt x="2706" y="5812"/>
                  </a:lnTo>
                  <a:lnTo>
                    <a:pt x="2852" y="5849"/>
                  </a:lnTo>
                  <a:lnTo>
                    <a:pt x="3108" y="5885"/>
                  </a:lnTo>
                  <a:lnTo>
                    <a:pt x="3364" y="5885"/>
                  </a:lnTo>
                  <a:lnTo>
                    <a:pt x="3619" y="5849"/>
                  </a:lnTo>
                  <a:lnTo>
                    <a:pt x="3839" y="5081"/>
                  </a:lnTo>
                  <a:lnTo>
                    <a:pt x="3948" y="4752"/>
                  </a:lnTo>
                  <a:lnTo>
                    <a:pt x="4095" y="4387"/>
                  </a:lnTo>
                  <a:lnTo>
                    <a:pt x="4241" y="4058"/>
                  </a:lnTo>
                  <a:lnTo>
                    <a:pt x="4424" y="3729"/>
                  </a:lnTo>
                  <a:lnTo>
                    <a:pt x="4643" y="3437"/>
                  </a:lnTo>
                  <a:lnTo>
                    <a:pt x="4935" y="3181"/>
                  </a:lnTo>
                  <a:lnTo>
                    <a:pt x="4679" y="2632"/>
                  </a:lnTo>
                  <a:lnTo>
                    <a:pt x="4570" y="2413"/>
                  </a:lnTo>
                  <a:lnTo>
                    <a:pt x="4497" y="2157"/>
                  </a:lnTo>
                  <a:lnTo>
                    <a:pt x="4460" y="1974"/>
                  </a:lnTo>
                  <a:lnTo>
                    <a:pt x="4460" y="1865"/>
                  </a:lnTo>
                  <a:lnTo>
                    <a:pt x="4497" y="1719"/>
                  </a:lnTo>
                  <a:lnTo>
                    <a:pt x="4570" y="1609"/>
                  </a:lnTo>
                  <a:lnTo>
                    <a:pt x="4753" y="1390"/>
                  </a:lnTo>
                  <a:lnTo>
                    <a:pt x="4935" y="1170"/>
                  </a:lnTo>
                  <a:lnTo>
                    <a:pt x="5008" y="1097"/>
                  </a:lnTo>
                  <a:lnTo>
                    <a:pt x="5008" y="988"/>
                  </a:lnTo>
                  <a:lnTo>
                    <a:pt x="5008" y="841"/>
                  </a:lnTo>
                  <a:lnTo>
                    <a:pt x="5008" y="805"/>
                  </a:lnTo>
                  <a:lnTo>
                    <a:pt x="4972" y="732"/>
                  </a:lnTo>
                  <a:lnTo>
                    <a:pt x="40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1" name="Google Shape;1901;p41"/>
            <p:cNvSpPr/>
            <p:nvPr/>
          </p:nvSpPr>
          <p:spPr>
            <a:xfrm>
              <a:off x="6104950" y="4540225"/>
              <a:ext cx="125225" cy="147150"/>
            </a:xfrm>
            <a:custGeom>
              <a:avLst/>
              <a:gdLst/>
              <a:ahLst/>
              <a:cxnLst/>
              <a:rect l="l" t="t" r="r" b="b"/>
              <a:pathLst>
                <a:path w="5009" h="5886" fill="none" extrusionOk="0">
                  <a:moveTo>
                    <a:pt x="4022" y="1"/>
                  </a:moveTo>
                  <a:lnTo>
                    <a:pt x="4022" y="1"/>
                  </a:lnTo>
                  <a:lnTo>
                    <a:pt x="3875" y="74"/>
                  </a:lnTo>
                  <a:lnTo>
                    <a:pt x="3802" y="183"/>
                  </a:lnTo>
                  <a:lnTo>
                    <a:pt x="3802" y="183"/>
                  </a:lnTo>
                  <a:lnTo>
                    <a:pt x="3619" y="439"/>
                  </a:lnTo>
                  <a:lnTo>
                    <a:pt x="3400" y="659"/>
                  </a:lnTo>
                  <a:lnTo>
                    <a:pt x="2888" y="1061"/>
                  </a:lnTo>
                  <a:lnTo>
                    <a:pt x="2669" y="1243"/>
                  </a:lnTo>
                  <a:lnTo>
                    <a:pt x="2413" y="1463"/>
                  </a:lnTo>
                  <a:lnTo>
                    <a:pt x="2194" y="1682"/>
                  </a:lnTo>
                  <a:lnTo>
                    <a:pt x="2048" y="1974"/>
                  </a:lnTo>
                  <a:lnTo>
                    <a:pt x="2048" y="1974"/>
                  </a:lnTo>
                  <a:lnTo>
                    <a:pt x="1975" y="2011"/>
                  </a:lnTo>
                  <a:lnTo>
                    <a:pt x="1865" y="2084"/>
                  </a:lnTo>
                  <a:lnTo>
                    <a:pt x="1865" y="2084"/>
                  </a:lnTo>
                  <a:lnTo>
                    <a:pt x="1536" y="2340"/>
                  </a:lnTo>
                  <a:lnTo>
                    <a:pt x="1170" y="2596"/>
                  </a:lnTo>
                  <a:lnTo>
                    <a:pt x="1170" y="2596"/>
                  </a:lnTo>
                  <a:lnTo>
                    <a:pt x="1024" y="2742"/>
                  </a:lnTo>
                  <a:lnTo>
                    <a:pt x="915" y="2815"/>
                  </a:lnTo>
                  <a:lnTo>
                    <a:pt x="805" y="2852"/>
                  </a:lnTo>
                  <a:lnTo>
                    <a:pt x="805" y="2852"/>
                  </a:lnTo>
                  <a:lnTo>
                    <a:pt x="659" y="2815"/>
                  </a:lnTo>
                  <a:lnTo>
                    <a:pt x="659" y="2815"/>
                  </a:lnTo>
                  <a:lnTo>
                    <a:pt x="439" y="2779"/>
                  </a:lnTo>
                  <a:lnTo>
                    <a:pt x="439" y="2779"/>
                  </a:lnTo>
                  <a:lnTo>
                    <a:pt x="257" y="2815"/>
                  </a:lnTo>
                  <a:lnTo>
                    <a:pt x="111" y="2925"/>
                  </a:lnTo>
                  <a:lnTo>
                    <a:pt x="37" y="3108"/>
                  </a:lnTo>
                  <a:lnTo>
                    <a:pt x="1" y="3327"/>
                  </a:lnTo>
                  <a:lnTo>
                    <a:pt x="1" y="3327"/>
                  </a:lnTo>
                  <a:lnTo>
                    <a:pt x="1" y="3729"/>
                  </a:lnTo>
                  <a:lnTo>
                    <a:pt x="37" y="3912"/>
                  </a:lnTo>
                  <a:lnTo>
                    <a:pt x="111" y="4094"/>
                  </a:lnTo>
                  <a:lnTo>
                    <a:pt x="111" y="4094"/>
                  </a:lnTo>
                  <a:lnTo>
                    <a:pt x="293" y="4533"/>
                  </a:lnTo>
                  <a:lnTo>
                    <a:pt x="476" y="4935"/>
                  </a:lnTo>
                  <a:lnTo>
                    <a:pt x="622" y="5154"/>
                  </a:lnTo>
                  <a:lnTo>
                    <a:pt x="768" y="5301"/>
                  </a:lnTo>
                  <a:lnTo>
                    <a:pt x="988" y="5447"/>
                  </a:lnTo>
                  <a:lnTo>
                    <a:pt x="1244" y="5520"/>
                  </a:lnTo>
                  <a:lnTo>
                    <a:pt x="1244" y="5520"/>
                  </a:lnTo>
                  <a:lnTo>
                    <a:pt x="1573" y="5557"/>
                  </a:lnTo>
                  <a:lnTo>
                    <a:pt x="1902" y="5593"/>
                  </a:lnTo>
                  <a:lnTo>
                    <a:pt x="1902" y="5593"/>
                  </a:lnTo>
                  <a:lnTo>
                    <a:pt x="2267" y="5630"/>
                  </a:lnTo>
                  <a:lnTo>
                    <a:pt x="2450" y="5666"/>
                  </a:lnTo>
                  <a:lnTo>
                    <a:pt x="2596" y="5739"/>
                  </a:lnTo>
                  <a:lnTo>
                    <a:pt x="2596" y="5739"/>
                  </a:lnTo>
                  <a:lnTo>
                    <a:pt x="2706" y="5812"/>
                  </a:lnTo>
                  <a:lnTo>
                    <a:pt x="2852" y="5849"/>
                  </a:lnTo>
                  <a:lnTo>
                    <a:pt x="3108" y="5885"/>
                  </a:lnTo>
                  <a:lnTo>
                    <a:pt x="3108" y="5885"/>
                  </a:lnTo>
                  <a:lnTo>
                    <a:pt x="3364" y="5885"/>
                  </a:lnTo>
                  <a:lnTo>
                    <a:pt x="3619" y="5849"/>
                  </a:lnTo>
                  <a:lnTo>
                    <a:pt x="3619" y="5849"/>
                  </a:lnTo>
                  <a:lnTo>
                    <a:pt x="3839" y="5081"/>
                  </a:lnTo>
                  <a:lnTo>
                    <a:pt x="3948" y="4752"/>
                  </a:lnTo>
                  <a:lnTo>
                    <a:pt x="4095" y="4387"/>
                  </a:lnTo>
                  <a:lnTo>
                    <a:pt x="4241" y="4058"/>
                  </a:lnTo>
                  <a:lnTo>
                    <a:pt x="4424" y="3729"/>
                  </a:lnTo>
                  <a:lnTo>
                    <a:pt x="4643" y="3437"/>
                  </a:lnTo>
                  <a:lnTo>
                    <a:pt x="4935" y="3181"/>
                  </a:lnTo>
                  <a:lnTo>
                    <a:pt x="4935" y="3181"/>
                  </a:lnTo>
                  <a:lnTo>
                    <a:pt x="4679" y="2632"/>
                  </a:lnTo>
                  <a:lnTo>
                    <a:pt x="4570" y="2413"/>
                  </a:lnTo>
                  <a:lnTo>
                    <a:pt x="4497" y="2157"/>
                  </a:lnTo>
                  <a:lnTo>
                    <a:pt x="4497" y="2157"/>
                  </a:lnTo>
                  <a:lnTo>
                    <a:pt x="4460" y="1974"/>
                  </a:lnTo>
                  <a:lnTo>
                    <a:pt x="4460" y="1865"/>
                  </a:lnTo>
                  <a:lnTo>
                    <a:pt x="4497" y="1719"/>
                  </a:lnTo>
                  <a:lnTo>
                    <a:pt x="4570" y="1609"/>
                  </a:lnTo>
                  <a:lnTo>
                    <a:pt x="4753" y="1390"/>
                  </a:lnTo>
                  <a:lnTo>
                    <a:pt x="4935" y="1170"/>
                  </a:lnTo>
                  <a:lnTo>
                    <a:pt x="4935" y="1170"/>
                  </a:lnTo>
                  <a:lnTo>
                    <a:pt x="5008" y="1097"/>
                  </a:lnTo>
                  <a:lnTo>
                    <a:pt x="5008" y="988"/>
                  </a:lnTo>
                  <a:lnTo>
                    <a:pt x="5008" y="988"/>
                  </a:lnTo>
                  <a:lnTo>
                    <a:pt x="5008" y="841"/>
                  </a:lnTo>
                  <a:lnTo>
                    <a:pt x="5008" y="805"/>
                  </a:lnTo>
                  <a:lnTo>
                    <a:pt x="4972" y="732"/>
                  </a:lnTo>
                  <a:lnTo>
                    <a:pt x="4972" y="732"/>
                  </a:lnTo>
                  <a:lnTo>
                    <a:pt x="40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2" name="Google Shape;1902;p41"/>
            <p:cNvSpPr/>
            <p:nvPr/>
          </p:nvSpPr>
          <p:spPr>
            <a:xfrm>
              <a:off x="4762600" y="3175950"/>
              <a:ext cx="136175" cy="142575"/>
            </a:xfrm>
            <a:custGeom>
              <a:avLst/>
              <a:gdLst/>
              <a:ahLst/>
              <a:cxnLst/>
              <a:rect l="l" t="t" r="r" b="b"/>
              <a:pathLst>
                <a:path w="5447" h="5703" extrusionOk="0">
                  <a:moveTo>
                    <a:pt x="1609" y="3144"/>
                  </a:moveTo>
                  <a:lnTo>
                    <a:pt x="1719" y="3290"/>
                  </a:lnTo>
                  <a:lnTo>
                    <a:pt x="1536" y="3363"/>
                  </a:lnTo>
                  <a:lnTo>
                    <a:pt x="1499" y="3326"/>
                  </a:lnTo>
                  <a:lnTo>
                    <a:pt x="1463" y="3253"/>
                  </a:lnTo>
                  <a:lnTo>
                    <a:pt x="1609" y="3144"/>
                  </a:lnTo>
                  <a:close/>
                  <a:moveTo>
                    <a:pt x="2888" y="0"/>
                  </a:moveTo>
                  <a:lnTo>
                    <a:pt x="2633" y="183"/>
                  </a:lnTo>
                  <a:lnTo>
                    <a:pt x="2559" y="256"/>
                  </a:lnTo>
                  <a:lnTo>
                    <a:pt x="2486" y="366"/>
                  </a:lnTo>
                  <a:lnTo>
                    <a:pt x="2377" y="548"/>
                  </a:lnTo>
                  <a:lnTo>
                    <a:pt x="2230" y="695"/>
                  </a:lnTo>
                  <a:lnTo>
                    <a:pt x="2048" y="768"/>
                  </a:lnTo>
                  <a:lnTo>
                    <a:pt x="1828" y="841"/>
                  </a:lnTo>
                  <a:lnTo>
                    <a:pt x="1499" y="1024"/>
                  </a:lnTo>
                  <a:lnTo>
                    <a:pt x="1317" y="1060"/>
                  </a:lnTo>
                  <a:lnTo>
                    <a:pt x="1134" y="1097"/>
                  </a:lnTo>
                  <a:lnTo>
                    <a:pt x="549" y="1097"/>
                  </a:lnTo>
                  <a:lnTo>
                    <a:pt x="403" y="1133"/>
                  </a:lnTo>
                  <a:lnTo>
                    <a:pt x="293" y="1170"/>
                  </a:lnTo>
                  <a:lnTo>
                    <a:pt x="184" y="1280"/>
                  </a:lnTo>
                  <a:lnTo>
                    <a:pt x="74" y="1353"/>
                  </a:lnTo>
                  <a:lnTo>
                    <a:pt x="37" y="1462"/>
                  </a:lnTo>
                  <a:lnTo>
                    <a:pt x="1" y="1572"/>
                  </a:lnTo>
                  <a:lnTo>
                    <a:pt x="1" y="1718"/>
                  </a:lnTo>
                  <a:lnTo>
                    <a:pt x="37" y="1828"/>
                  </a:lnTo>
                  <a:lnTo>
                    <a:pt x="147" y="2084"/>
                  </a:lnTo>
                  <a:lnTo>
                    <a:pt x="220" y="2303"/>
                  </a:lnTo>
                  <a:lnTo>
                    <a:pt x="220" y="2559"/>
                  </a:lnTo>
                  <a:lnTo>
                    <a:pt x="220" y="2815"/>
                  </a:lnTo>
                  <a:lnTo>
                    <a:pt x="220" y="2924"/>
                  </a:lnTo>
                  <a:lnTo>
                    <a:pt x="293" y="2997"/>
                  </a:lnTo>
                  <a:lnTo>
                    <a:pt x="366" y="3071"/>
                  </a:lnTo>
                  <a:lnTo>
                    <a:pt x="439" y="3144"/>
                  </a:lnTo>
                  <a:lnTo>
                    <a:pt x="695" y="3180"/>
                  </a:lnTo>
                  <a:lnTo>
                    <a:pt x="878" y="3290"/>
                  </a:lnTo>
                  <a:lnTo>
                    <a:pt x="1024" y="3400"/>
                  </a:lnTo>
                  <a:lnTo>
                    <a:pt x="1097" y="3546"/>
                  </a:lnTo>
                  <a:lnTo>
                    <a:pt x="1207" y="3728"/>
                  </a:lnTo>
                  <a:lnTo>
                    <a:pt x="1244" y="3911"/>
                  </a:lnTo>
                  <a:lnTo>
                    <a:pt x="1390" y="4277"/>
                  </a:lnTo>
                  <a:lnTo>
                    <a:pt x="1573" y="4715"/>
                  </a:lnTo>
                  <a:lnTo>
                    <a:pt x="1792" y="5081"/>
                  </a:lnTo>
                  <a:lnTo>
                    <a:pt x="1938" y="5264"/>
                  </a:lnTo>
                  <a:lnTo>
                    <a:pt x="2121" y="5410"/>
                  </a:lnTo>
                  <a:lnTo>
                    <a:pt x="2340" y="5556"/>
                  </a:lnTo>
                  <a:lnTo>
                    <a:pt x="2559" y="5702"/>
                  </a:lnTo>
                  <a:lnTo>
                    <a:pt x="3290" y="2888"/>
                  </a:lnTo>
                  <a:lnTo>
                    <a:pt x="3437" y="3034"/>
                  </a:lnTo>
                  <a:lnTo>
                    <a:pt x="3583" y="3217"/>
                  </a:lnTo>
                  <a:lnTo>
                    <a:pt x="3656" y="3363"/>
                  </a:lnTo>
                  <a:lnTo>
                    <a:pt x="3729" y="3546"/>
                  </a:lnTo>
                  <a:lnTo>
                    <a:pt x="3802" y="3911"/>
                  </a:lnTo>
                  <a:lnTo>
                    <a:pt x="3839" y="4240"/>
                  </a:lnTo>
                  <a:lnTo>
                    <a:pt x="4497" y="4533"/>
                  </a:lnTo>
                  <a:lnTo>
                    <a:pt x="4826" y="4204"/>
                  </a:lnTo>
                  <a:lnTo>
                    <a:pt x="4899" y="4094"/>
                  </a:lnTo>
                  <a:lnTo>
                    <a:pt x="4935" y="4021"/>
                  </a:lnTo>
                  <a:lnTo>
                    <a:pt x="4935" y="3911"/>
                  </a:lnTo>
                  <a:lnTo>
                    <a:pt x="4862" y="3765"/>
                  </a:lnTo>
                  <a:lnTo>
                    <a:pt x="4606" y="3436"/>
                  </a:lnTo>
                  <a:lnTo>
                    <a:pt x="4350" y="3107"/>
                  </a:lnTo>
                  <a:lnTo>
                    <a:pt x="4058" y="2742"/>
                  </a:lnTo>
                  <a:lnTo>
                    <a:pt x="3693" y="2340"/>
                  </a:lnTo>
                  <a:lnTo>
                    <a:pt x="3473" y="2157"/>
                  </a:lnTo>
                  <a:lnTo>
                    <a:pt x="3254" y="2011"/>
                  </a:lnTo>
                  <a:lnTo>
                    <a:pt x="3108" y="1937"/>
                  </a:lnTo>
                  <a:lnTo>
                    <a:pt x="2998" y="1828"/>
                  </a:lnTo>
                  <a:lnTo>
                    <a:pt x="2925" y="1755"/>
                  </a:lnTo>
                  <a:lnTo>
                    <a:pt x="2852" y="1645"/>
                  </a:lnTo>
                  <a:lnTo>
                    <a:pt x="2742" y="1426"/>
                  </a:lnTo>
                  <a:lnTo>
                    <a:pt x="2706" y="1133"/>
                  </a:lnTo>
                  <a:lnTo>
                    <a:pt x="2852" y="1316"/>
                  </a:lnTo>
                  <a:lnTo>
                    <a:pt x="2998" y="1426"/>
                  </a:lnTo>
                  <a:lnTo>
                    <a:pt x="3181" y="1535"/>
                  </a:lnTo>
                  <a:lnTo>
                    <a:pt x="3364" y="1608"/>
                  </a:lnTo>
                  <a:lnTo>
                    <a:pt x="3766" y="1718"/>
                  </a:lnTo>
                  <a:lnTo>
                    <a:pt x="4131" y="1864"/>
                  </a:lnTo>
                  <a:lnTo>
                    <a:pt x="4241" y="1901"/>
                  </a:lnTo>
                  <a:lnTo>
                    <a:pt x="4350" y="1901"/>
                  </a:lnTo>
                  <a:lnTo>
                    <a:pt x="4460" y="1864"/>
                  </a:lnTo>
                  <a:lnTo>
                    <a:pt x="4679" y="1791"/>
                  </a:lnTo>
                  <a:lnTo>
                    <a:pt x="4899" y="1682"/>
                  </a:lnTo>
                  <a:lnTo>
                    <a:pt x="5081" y="1499"/>
                  </a:lnTo>
                  <a:lnTo>
                    <a:pt x="5228" y="1316"/>
                  </a:lnTo>
                  <a:lnTo>
                    <a:pt x="5337" y="1097"/>
                  </a:lnTo>
                  <a:lnTo>
                    <a:pt x="5410" y="841"/>
                  </a:lnTo>
                  <a:lnTo>
                    <a:pt x="5447" y="585"/>
                  </a:lnTo>
                  <a:lnTo>
                    <a:pt x="5447" y="329"/>
                  </a:lnTo>
                  <a:lnTo>
                    <a:pt x="4168" y="37"/>
                  </a:lnTo>
                  <a:lnTo>
                    <a:pt x="3948" y="0"/>
                  </a:lnTo>
                  <a:lnTo>
                    <a:pt x="3912" y="37"/>
                  </a:lnTo>
                  <a:lnTo>
                    <a:pt x="3802" y="110"/>
                  </a:lnTo>
                  <a:lnTo>
                    <a:pt x="3693" y="183"/>
                  </a:lnTo>
                  <a:lnTo>
                    <a:pt x="3619" y="220"/>
                  </a:lnTo>
                  <a:lnTo>
                    <a:pt x="3510" y="220"/>
                  </a:lnTo>
                  <a:lnTo>
                    <a:pt x="3364" y="183"/>
                  </a:lnTo>
                  <a:lnTo>
                    <a:pt x="3181" y="146"/>
                  </a:lnTo>
                  <a:lnTo>
                    <a:pt x="288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3" name="Google Shape;1903;p41"/>
            <p:cNvSpPr/>
            <p:nvPr/>
          </p:nvSpPr>
          <p:spPr>
            <a:xfrm>
              <a:off x="4799150" y="3254525"/>
              <a:ext cx="6425" cy="5500"/>
            </a:xfrm>
            <a:custGeom>
              <a:avLst/>
              <a:gdLst/>
              <a:ahLst/>
              <a:cxnLst/>
              <a:rect l="l" t="t" r="r" b="b"/>
              <a:pathLst>
                <a:path w="257" h="220" fill="none" extrusionOk="0">
                  <a:moveTo>
                    <a:pt x="74" y="220"/>
                  </a:moveTo>
                  <a:lnTo>
                    <a:pt x="74" y="220"/>
                  </a:lnTo>
                  <a:lnTo>
                    <a:pt x="37" y="183"/>
                  </a:lnTo>
                  <a:lnTo>
                    <a:pt x="1" y="110"/>
                  </a:lnTo>
                  <a:lnTo>
                    <a:pt x="1" y="110"/>
                  </a:lnTo>
                  <a:lnTo>
                    <a:pt x="147" y="1"/>
                  </a:lnTo>
                  <a:lnTo>
                    <a:pt x="147" y="1"/>
                  </a:lnTo>
                  <a:lnTo>
                    <a:pt x="257" y="147"/>
                  </a:lnTo>
                  <a:lnTo>
                    <a:pt x="257" y="147"/>
                  </a:lnTo>
                  <a:lnTo>
                    <a:pt x="74" y="220"/>
                  </a:lnTo>
                  <a:lnTo>
                    <a:pt x="74" y="220"/>
                  </a:lnTo>
                  <a:lnTo>
                    <a:pt x="74" y="22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4" name="Google Shape;1904;p41"/>
            <p:cNvSpPr/>
            <p:nvPr/>
          </p:nvSpPr>
          <p:spPr>
            <a:xfrm>
              <a:off x="4762600" y="3175950"/>
              <a:ext cx="136175" cy="142575"/>
            </a:xfrm>
            <a:custGeom>
              <a:avLst/>
              <a:gdLst/>
              <a:ahLst/>
              <a:cxnLst/>
              <a:rect l="l" t="t" r="r" b="b"/>
              <a:pathLst>
                <a:path w="5447" h="5703" fill="none" extrusionOk="0">
                  <a:moveTo>
                    <a:pt x="2888" y="0"/>
                  </a:moveTo>
                  <a:lnTo>
                    <a:pt x="2888" y="0"/>
                  </a:lnTo>
                  <a:lnTo>
                    <a:pt x="2633" y="183"/>
                  </a:lnTo>
                  <a:lnTo>
                    <a:pt x="2559" y="256"/>
                  </a:lnTo>
                  <a:lnTo>
                    <a:pt x="2486" y="366"/>
                  </a:lnTo>
                  <a:lnTo>
                    <a:pt x="2486" y="366"/>
                  </a:lnTo>
                  <a:lnTo>
                    <a:pt x="2377" y="548"/>
                  </a:lnTo>
                  <a:lnTo>
                    <a:pt x="2230" y="695"/>
                  </a:lnTo>
                  <a:lnTo>
                    <a:pt x="2048" y="768"/>
                  </a:lnTo>
                  <a:lnTo>
                    <a:pt x="1828" y="841"/>
                  </a:lnTo>
                  <a:lnTo>
                    <a:pt x="1828" y="841"/>
                  </a:lnTo>
                  <a:lnTo>
                    <a:pt x="1499" y="1024"/>
                  </a:lnTo>
                  <a:lnTo>
                    <a:pt x="1317" y="1060"/>
                  </a:lnTo>
                  <a:lnTo>
                    <a:pt x="1134" y="1097"/>
                  </a:lnTo>
                  <a:lnTo>
                    <a:pt x="1134" y="1097"/>
                  </a:lnTo>
                  <a:lnTo>
                    <a:pt x="1024" y="1097"/>
                  </a:lnTo>
                  <a:lnTo>
                    <a:pt x="1024" y="1097"/>
                  </a:lnTo>
                  <a:lnTo>
                    <a:pt x="768" y="1097"/>
                  </a:lnTo>
                  <a:lnTo>
                    <a:pt x="768" y="1097"/>
                  </a:lnTo>
                  <a:lnTo>
                    <a:pt x="549" y="1097"/>
                  </a:lnTo>
                  <a:lnTo>
                    <a:pt x="549" y="1097"/>
                  </a:lnTo>
                  <a:lnTo>
                    <a:pt x="403" y="1133"/>
                  </a:lnTo>
                  <a:lnTo>
                    <a:pt x="293" y="1170"/>
                  </a:lnTo>
                  <a:lnTo>
                    <a:pt x="184" y="1280"/>
                  </a:lnTo>
                  <a:lnTo>
                    <a:pt x="74" y="1353"/>
                  </a:lnTo>
                  <a:lnTo>
                    <a:pt x="37" y="1462"/>
                  </a:lnTo>
                  <a:lnTo>
                    <a:pt x="1" y="1572"/>
                  </a:lnTo>
                  <a:lnTo>
                    <a:pt x="1" y="1718"/>
                  </a:lnTo>
                  <a:lnTo>
                    <a:pt x="37" y="1828"/>
                  </a:lnTo>
                  <a:lnTo>
                    <a:pt x="37" y="1828"/>
                  </a:lnTo>
                  <a:lnTo>
                    <a:pt x="147" y="2084"/>
                  </a:lnTo>
                  <a:lnTo>
                    <a:pt x="220" y="2303"/>
                  </a:lnTo>
                  <a:lnTo>
                    <a:pt x="220" y="2559"/>
                  </a:lnTo>
                  <a:lnTo>
                    <a:pt x="220" y="2815"/>
                  </a:lnTo>
                  <a:lnTo>
                    <a:pt x="220" y="2815"/>
                  </a:lnTo>
                  <a:lnTo>
                    <a:pt x="220" y="2924"/>
                  </a:lnTo>
                  <a:lnTo>
                    <a:pt x="293" y="2997"/>
                  </a:lnTo>
                  <a:lnTo>
                    <a:pt x="366" y="3071"/>
                  </a:lnTo>
                  <a:lnTo>
                    <a:pt x="439" y="3144"/>
                  </a:lnTo>
                  <a:lnTo>
                    <a:pt x="439" y="3144"/>
                  </a:lnTo>
                  <a:lnTo>
                    <a:pt x="695" y="3180"/>
                  </a:lnTo>
                  <a:lnTo>
                    <a:pt x="878" y="3290"/>
                  </a:lnTo>
                  <a:lnTo>
                    <a:pt x="1024" y="3400"/>
                  </a:lnTo>
                  <a:lnTo>
                    <a:pt x="1097" y="3546"/>
                  </a:lnTo>
                  <a:lnTo>
                    <a:pt x="1207" y="3728"/>
                  </a:lnTo>
                  <a:lnTo>
                    <a:pt x="1244" y="3911"/>
                  </a:lnTo>
                  <a:lnTo>
                    <a:pt x="1390" y="4277"/>
                  </a:lnTo>
                  <a:lnTo>
                    <a:pt x="1390" y="4277"/>
                  </a:lnTo>
                  <a:lnTo>
                    <a:pt x="1573" y="4715"/>
                  </a:lnTo>
                  <a:lnTo>
                    <a:pt x="1792" y="5081"/>
                  </a:lnTo>
                  <a:lnTo>
                    <a:pt x="1938" y="5264"/>
                  </a:lnTo>
                  <a:lnTo>
                    <a:pt x="2121" y="5410"/>
                  </a:lnTo>
                  <a:lnTo>
                    <a:pt x="2340" y="5556"/>
                  </a:lnTo>
                  <a:lnTo>
                    <a:pt x="2559" y="5702"/>
                  </a:lnTo>
                  <a:lnTo>
                    <a:pt x="2559" y="5702"/>
                  </a:lnTo>
                  <a:lnTo>
                    <a:pt x="3290" y="2888"/>
                  </a:lnTo>
                  <a:lnTo>
                    <a:pt x="3290" y="2888"/>
                  </a:lnTo>
                  <a:lnTo>
                    <a:pt x="3437" y="3034"/>
                  </a:lnTo>
                  <a:lnTo>
                    <a:pt x="3583" y="3217"/>
                  </a:lnTo>
                  <a:lnTo>
                    <a:pt x="3656" y="3363"/>
                  </a:lnTo>
                  <a:lnTo>
                    <a:pt x="3729" y="3546"/>
                  </a:lnTo>
                  <a:lnTo>
                    <a:pt x="3802" y="3911"/>
                  </a:lnTo>
                  <a:lnTo>
                    <a:pt x="3839" y="4240"/>
                  </a:lnTo>
                  <a:lnTo>
                    <a:pt x="3839" y="4240"/>
                  </a:lnTo>
                  <a:lnTo>
                    <a:pt x="4497" y="4533"/>
                  </a:lnTo>
                  <a:lnTo>
                    <a:pt x="4497" y="4533"/>
                  </a:lnTo>
                  <a:lnTo>
                    <a:pt x="4826" y="4204"/>
                  </a:lnTo>
                  <a:lnTo>
                    <a:pt x="4899" y="4094"/>
                  </a:lnTo>
                  <a:lnTo>
                    <a:pt x="4935" y="4021"/>
                  </a:lnTo>
                  <a:lnTo>
                    <a:pt x="4935" y="3911"/>
                  </a:lnTo>
                  <a:lnTo>
                    <a:pt x="4862" y="3765"/>
                  </a:lnTo>
                  <a:lnTo>
                    <a:pt x="4606" y="3436"/>
                  </a:lnTo>
                  <a:lnTo>
                    <a:pt x="4606" y="3436"/>
                  </a:lnTo>
                  <a:lnTo>
                    <a:pt x="4350" y="3107"/>
                  </a:lnTo>
                  <a:lnTo>
                    <a:pt x="4058" y="2742"/>
                  </a:lnTo>
                  <a:lnTo>
                    <a:pt x="4058" y="2742"/>
                  </a:lnTo>
                  <a:lnTo>
                    <a:pt x="3693" y="2340"/>
                  </a:lnTo>
                  <a:lnTo>
                    <a:pt x="3473" y="2157"/>
                  </a:lnTo>
                  <a:lnTo>
                    <a:pt x="3254" y="2011"/>
                  </a:lnTo>
                  <a:lnTo>
                    <a:pt x="3254" y="2011"/>
                  </a:lnTo>
                  <a:lnTo>
                    <a:pt x="3108" y="1937"/>
                  </a:lnTo>
                  <a:lnTo>
                    <a:pt x="2998" y="1828"/>
                  </a:lnTo>
                  <a:lnTo>
                    <a:pt x="2925" y="1755"/>
                  </a:lnTo>
                  <a:lnTo>
                    <a:pt x="2852" y="1645"/>
                  </a:lnTo>
                  <a:lnTo>
                    <a:pt x="2742" y="1426"/>
                  </a:lnTo>
                  <a:lnTo>
                    <a:pt x="2706" y="1133"/>
                  </a:lnTo>
                  <a:lnTo>
                    <a:pt x="2706" y="1133"/>
                  </a:lnTo>
                  <a:lnTo>
                    <a:pt x="2852" y="1316"/>
                  </a:lnTo>
                  <a:lnTo>
                    <a:pt x="2998" y="1426"/>
                  </a:lnTo>
                  <a:lnTo>
                    <a:pt x="3181" y="1535"/>
                  </a:lnTo>
                  <a:lnTo>
                    <a:pt x="3364" y="1608"/>
                  </a:lnTo>
                  <a:lnTo>
                    <a:pt x="3766" y="1718"/>
                  </a:lnTo>
                  <a:lnTo>
                    <a:pt x="4131" y="1864"/>
                  </a:lnTo>
                  <a:lnTo>
                    <a:pt x="4131" y="1864"/>
                  </a:lnTo>
                  <a:lnTo>
                    <a:pt x="4241" y="1901"/>
                  </a:lnTo>
                  <a:lnTo>
                    <a:pt x="4350" y="1901"/>
                  </a:lnTo>
                  <a:lnTo>
                    <a:pt x="4350" y="1901"/>
                  </a:lnTo>
                  <a:lnTo>
                    <a:pt x="4460" y="1864"/>
                  </a:lnTo>
                  <a:lnTo>
                    <a:pt x="4460" y="1864"/>
                  </a:lnTo>
                  <a:lnTo>
                    <a:pt x="4679" y="1791"/>
                  </a:lnTo>
                  <a:lnTo>
                    <a:pt x="4899" y="1682"/>
                  </a:lnTo>
                  <a:lnTo>
                    <a:pt x="5081" y="1499"/>
                  </a:lnTo>
                  <a:lnTo>
                    <a:pt x="5228" y="1316"/>
                  </a:lnTo>
                  <a:lnTo>
                    <a:pt x="5337" y="1097"/>
                  </a:lnTo>
                  <a:lnTo>
                    <a:pt x="5410" y="841"/>
                  </a:lnTo>
                  <a:lnTo>
                    <a:pt x="5447" y="585"/>
                  </a:lnTo>
                  <a:lnTo>
                    <a:pt x="5447" y="329"/>
                  </a:lnTo>
                  <a:lnTo>
                    <a:pt x="5447" y="329"/>
                  </a:lnTo>
                  <a:lnTo>
                    <a:pt x="4168" y="37"/>
                  </a:lnTo>
                  <a:lnTo>
                    <a:pt x="4168" y="37"/>
                  </a:lnTo>
                  <a:lnTo>
                    <a:pt x="3948" y="0"/>
                  </a:lnTo>
                  <a:lnTo>
                    <a:pt x="3948" y="0"/>
                  </a:lnTo>
                  <a:lnTo>
                    <a:pt x="3912" y="37"/>
                  </a:lnTo>
                  <a:lnTo>
                    <a:pt x="3912" y="37"/>
                  </a:lnTo>
                  <a:lnTo>
                    <a:pt x="3802" y="110"/>
                  </a:lnTo>
                  <a:lnTo>
                    <a:pt x="3693" y="183"/>
                  </a:lnTo>
                  <a:lnTo>
                    <a:pt x="3619" y="220"/>
                  </a:lnTo>
                  <a:lnTo>
                    <a:pt x="3510" y="220"/>
                  </a:lnTo>
                  <a:lnTo>
                    <a:pt x="3510" y="220"/>
                  </a:lnTo>
                  <a:lnTo>
                    <a:pt x="3364" y="183"/>
                  </a:lnTo>
                  <a:lnTo>
                    <a:pt x="3181" y="146"/>
                  </a:lnTo>
                  <a:lnTo>
                    <a:pt x="288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5" name="Google Shape;1905;p41"/>
            <p:cNvSpPr/>
            <p:nvPr/>
          </p:nvSpPr>
          <p:spPr>
            <a:xfrm>
              <a:off x="5924950" y="4557600"/>
              <a:ext cx="254975" cy="194650"/>
            </a:xfrm>
            <a:custGeom>
              <a:avLst/>
              <a:gdLst/>
              <a:ahLst/>
              <a:cxnLst/>
              <a:rect l="l" t="t" r="r" b="b"/>
              <a:pathLst>
                <a:path w="10199" h="7786" extrusionOk="0">
                  <a:moveTo>
                    <a:pt x="73" y="0"/>
                  </a:moveTo>
                  <a:lnTo>
                    <a:pt x="37" y="183"/>
                  </a:lnTo>
                  <a:lnTo>
                    <a:pt x="0" y="329"/>
                  </a:lnTo>
                  <a:lnTo>
                    <a:pt x="37" y="439"/>
                  </a:lnTo>
                  <a:lnTo>
                    <a:pt x="110" y="548"/>
                  </a:lnTo>
                  <a:lnTo>
                    <a:pt x="293" y="731"/>
                  </a:lnTo>
                  <a:lnTo>
                    <a:pt x="475" y="877"/>
                  </a:lnTo>
                  <a:lnTo>
                    <a:pt x="841" y="1170"/>
                  </a:lnTo>
                  <a:lnTo>
                    <a:pt x="1133" y="1462"/>
                  </a:lnTo>
                  <a:lnTo>
                    <a:pt x="1426" y="1791"/>
                  </a:lnTo>
                  <a:lnTo>
                    <a:pt x="1682" y="2157"/>
                  </a:lnTo>
                  <a:lnTo>
                    <a:pt x="2120" y="2851"/>
                  </a:lnTo>
                  <a:lnTo>
                    <a:pt x="2559" y="3619"/>
                  </a:lnTo>
                  <a:lnTo>
                    <a:pt x="2815" y="4094"/>
                  </a:lnTo>
                  <a:lnTo>
                    <a:pt x="3107" y="4533"/>
                  </a:lnTo>
                  <a:lnTo>
                    <a:pt x="3400" y="4935"/>
                  </a:lnTo>
                  <a:lnTo>
                    <a:pt x="3765" y="5337"/>
                  </a:lnTo>
                  <a:lnTo>
                    <a:pt x="4094" y="5629"/>
                  </a:lnTo>
                  <a:lnTo>
                    <a:pt x="4423" y="5922"/>
                  </a:lnTo>
                  <a:lnTo>
                    <a:pt x="4606" y="5995"/>
                  </a:lnTo>
                  <a:lnTo>
                    <a:pt x="4825" y="6104"/>
                  </a:lnTo>
                  <a:lnTo>
                    <a:pt x="5044" y="6141"/>
                  </a:lnTo>
                  <a:lnTo>
                    <a:pt x="5264" y="6177"/>
                  </a:lnTo>
                  <a:lnTo>
                    <a:pt x="5410" y="6141"/>
                  </a:lnTo>
                  <a:lnTo>
                    <a:pt x="5446" y="6397"/>
                  </a:lnTo>
                  <a:lnTo>
                    <a:pt x="5483" y="6616"/>
                  </a:lnTo>
                  <a:lnTo>
                    <a:pt x="5593" y="6762"/>
                  </a:lnTo>
                  <a:lnTo>
                    <a:pt x="5702" y="6908"/>
                  </a:lnTo>
                  <a:lnTo>
                    <a:pt x="5848" y="7018"/>
                  </a:lnTo>
                  <a:lnTo>
                    <a:pt x="6031" y="7091"/>
                  </a:lnTo>
                  <a:lnTo>
                    <a:pt x="6433" y="7237"/>
                  </a:lnTo>
                  <a:lnTo>
                    <a:pt x="6653" y="7237"/>
                  </a:lnTo>
                  <a:lnTo>
                    <a:pt x="6908" y="7274"/>
                  </a:lnTo>
                  <a:lnTo>
                    <a:pt x="7566" y="7384"/>
                  </a:lnTo>
                  <a:lnTo>
                    <a:pt x="8407" y="7566"/>
                  </a:lnTo>
                  <a:lnTo>
                    <a:pt x="8955" y="7639"/>
                  </a:lnTo>
                  <a:lnTo>
                    <a:pt x="9540" y="7749"/>
                  </a:lnTo>
                  <a:lnTo>
                    <a:pt x="9759" y="7786"/>
                  </a:lnTo>
                  <a:lnTo>
                    <a:pt x="9906" y="7749"/>
                  </a:lnTo>
                  <a:lnTo>
                    <a:pt x="10015" y="7713"/>
                  </a:lnTo>
                  <a:lnTo>
                    <a:pt x="10125" y="7603"/>
                  </a:lnTo>
                  <a:lnTo>
                    <a:pt x="10198" y="7420"/>
                  </a:lnTo>
                  <a:lnTo>
                    <a:pt x="9796" y="7237"/>
                  </a:lnTo>
                  <a:lnTo>
                    <a:pt x="9613" y="7164"/>
                  </a:lnTo>
                  <a:lnTo>
                    <a:pt x="9467" y="7018"/>
                  </a:lnTo>
                  <a:lnTo>
                    <a:pt x="9357" y="6908"/>
                  </a:lnTo>
                  <a:lnTo>
                    <a:pt x="9211" y="6799"/>
                  </a:lnTo>
                  <a:lnTo>
                    <a:pt x="8955" y="6653"/>
                  </a:lnTo>
                  <a:lnTo>
                    <a:pt x="8663" y="6579"/>
                  </a:lnTo>
                  <a:lnTo>
                    <a:pt x="8370" y="6543"/>
                  </a:lnTo>
                  <a:lnTo>
                    <a:pt x="8042" y="6579"/>
                  </a:lnTo>
                  <a:lnTo>
                    <a:pt x="7749" y="6616"/>
                  </a:lnTo>
                  <a:lnTo>
                    <a:pt x="7311" y="6616"/>
                  </a:lnTo>
                  <a:lnTo>
                    <a:pt x="7128" y="6579"/>
                  </a:lnTo>
                  <a:lnTo>
                    <a:pt x="6982" y="6506"/>
                  </a:lnTo>
                  <a:lnTo>
                    <a:pt x="6799" y="6397"/>
                  </a:lnTo>
                  <a:lnTo>
                    <a:pt x="6689" y="6360"/>
                  </a:lnTo>
                  <a:lnTo>
                    <a:pt x="6579" y="6324"/>
                  </a:lnTo>
                  <a:lnTo>
                    <a:pt x="6324" y="6287"/>
                  </a:lnTo>
                  <a:lnTo>
                    <a:pt x="6068" y="6250"/>
                  </a:lnTo>
                  <a:lnTo>
                    <a:pt x="5885" y="6177"/>
                  </a:lnTo>
                  <a:lnTo>
                    <a:pt x="5739" y="6104"/>
                  </a:lnTo>
                  <a:lnTo>
                    <a:pt x="5629" y="5995"/>
                  </a:lnTo>
                  <a:lnTo>
                    <a:pt x="5593" y="5848"/>
                  </a:lnTo>
                  <a:lnTo>
                    <a:pt x="5556" y="5629"/>
                  </a:lnTo>
                  <a:lnTo>
                    <a:pt x="5593" y="5410"/>
                  </a:lnTo>
                  <a:lnTo>
                    <a:pt x="5666" y="5117"/>
                  </a:lnTo>
                  <a:lnTo>
                    <a:pt x="5739" y="4935"/>
                  </a:lnTo>
                  <a:lnTo>
                    <a:pt x="5812" y="4788"/>
                  </a:lnTo>
                  <a:lnTo>
                    <a:pt x="5885" y="4642"/>
                  </a:lnTo>
                  <a:lnTo>
                    <a:pt x="5885" y="4496"/>
                  </a:lnTo>
                  <a:lnTo>
                    <a:pt x="5885" y="4350"/>
                  </a:lnTo>
                  <a:lnTo>
                    <a:pt x="5848" y="4240"/>
                  </a:lnTo>
                  <a:lnTo>
                    <a:pt x="5775" y="4167"/>
                  </a:lnTo>
                  <a:lnTo>
                    <a:pt x="5666" y="4094"/>
                  </a:lnTo>
                  <a:lnTo>
                    <a:pt x="5519" y="4057"/>
                  </a:lnTo>
                  <a:lnTo>
                    <a:pt x="5373" y="4021"/>
                  </a:lnTo>
                  <a:lnTo>
                    <a:pt x="5154" y="3984"/>
                  </a:lnTo>
                  <a:lnTo>
                    <a:pt x="5044" y="3948"/>
                  </a:lnTo>
                  <a:lnTo>
                    <a:pt x="4935" y="3911"/>
                  </a:lnTo>
                  <a:lnTo>
                    <a:pt x="4825" y="3765"/>
                  </a:lnTo>
                  <a:lnTo>
                    <a:pt x="4679" y="3582"/>
                  </a:lnTo>
                  <a:lnTo>
                    <a:pt x="4423" y="3180"/>
                  </a:lnTo>
                  <a:lnTo>
                    <a:pt x="4204" y="2705"/>
                  </a:lnTo>
                  <a:lnTo>
                    <a:pt x="4057" y="2230"/>
                  </a:lnTo>
                  <a:lnTo>
                    <a:pt x="3875" y="2230"/>
                  </a:lnTo>
                  <a:lnTo>
                    <a:pt x="3692" y="2193"/>
                  </a:lnTo>
                  <a:lnTo>
                    <a:pt x="3619" y="2193"/>
                  </a:lnTo>
                  <a:lnTo>
                    <a:pt x="3546" y="2120"/>
                  </a:lnTo>
                  <a:lnTo>
                    <a:pt x="3509" y="2047"/>
                  </a:lnTo>
                  <a:lnTo>
                    <a:pt x="3473" y="1901"/>
                  </a:lnTo>
                  <a:lnTo>
                    <a:pt x="3253" y="1718"/>
                  </a:lnTo>
                  <a:lnTo>
                    <a:pt x="2961" y="1682"/>
                  </a:lnTo>
                  <a:lnTo>
                    <a:pt x="2815" y="1645"/>
                  </a:lnTo>
                  <a:lnTo>
                    <a:pt x="2705" y="1608"/>
                  </a:lnTo>
                  <a:lnTo>
                    <a:pt x="2120" y="1133"/>
                  </a:lnTo>
                  <a:lnTo>
                    <a:pt x="1828" y="877"/>
                  </a:lnTo>
                  <a:lnTo>
                    <a:pt x="1572" y="585"/>
                  </a:lnTo>
                  <a:lnTo>
                    <a:pt x="1426" y="439"/>
                  </a:lnTo>
                  <a:lnTo>
                    <a:pt x="1243" y="329"/>
                  </a:lnTo>
                  <a:lnTo>
                    <a:pt x="1060" y="219"/>
                  </a:lnTo>
                  <a:lnTo>
                    <a:pt x="877" y="146"/>
                  </a:lnTo>
                  <a:lnTo>
                    <a:pt x="475" y="73"/>
                  </a:lnTo>
                  <a:lnTo>
                    <a:pt x="7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6" name="Google Shape;1906;p41"/>
            <p:cNvSpPr/>
            <p:nvPr/>
          </p:nvSpPr>
          <p:spPr>
            <a:xfrm>
              <a:off x="6026375" y="4613325"/>
              <a:ext cx="25" cy="25"/>
            </a:xfrm>
            <a:custGeom>
              <a:avLst/>
              <a:gdLst/>
              <a:ahLst/>
              <a:cxnLst/>
              <a:rect l="l" t="t" r="r" b="b"/>
              <a:pathLst>
                <a:path w="1" h="1" fill="none" extrusionOk="0">
                  <a:moveTo>
                    <a:pt x="0" y="1"/>
                  </a:moveTo>
                  <a:lnTo>
                    <a:pt x="0" y="1"/>
                  </a:lnTo>
                  <a:lnTo>
                    <a:pt x="0" y="1"/>
                  </a:lnTo>
                  <a:lnTo>
                    <a:pt x="0" y="1"/>
                  </a:lnTo>
                  <a:lnTo>
                    <a:pt x="0" y="1"/>
                  </a:lnTo>
                  <a:lnTo>
                    <a:pt x="0" y="1"/>
                  </a:lnTo>
                  <a:lnTo>
                    <a:pt x="0" y="1"/>
                  </a:lnTo>
                  <a:lnTo>
                    <a:pt x="0"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7" name="Google Shape;1907;p41"/>
            <p:cNvSpPr/>
            <p:nvPr/>
          </p:nvSpPr>
          <p:spPr>
            <a:xfrm>
              <a:off x="5924950" y="4557600"/>
              <a:ext cx="254975" cy="194650"/>
            </a:xfrm>
            <a:custGeom>
              <a:avLst/>
              <a:gdLst/>
              <a:ahLst/>
              <a:cxnLst/>
              <a:rect l="l" t="t" r="r" b="b"/>
              <a:pathLst>
                <a:path w="10199" h="7786" fill="none" extrusionOk="0">
                  <a:moveTo>
                    <a:pt x="73" y="0"/>
                  </a:moveTo>
                  <a:lnTo>
                    <a:pt x="73" y="0"/>
                  </a:lnTo>
                  <a:lnTo>
                    <a:pt x="37" y="183"/>
                  </a:lnTo>
                  <a:lnTo>
                    <a:pt x="0" y="329"/>
                  </a:lnTo>
                  <a:lnTo>
                    <a:pt x="37" y="439"/>
                  </a:lnTo>
                  <a:lnTo>
                    <a:pt x="110" y="548"/>
                  </a:lnTo>
                  <a:lnTo>
                    <a:pt x="293" y="731"/>
                  </a:lnTo>
                  <a:lnTo>
                    <a:pt x="475" y="877"/>
                  </a:lnTo>
                  <a:lnTo>
                    <a:pt x="475" y="877"/>
                  </a:lnTo>
                  <a:lnTo>
                    <a:pt x="841" y="1170"/>
                  </a:lnTo>
                  <a:lnTo>
                    <a:pt x="1133" y="1462"/>
                  </a:lnTo>
                  <a:lnTo>
                    <a:pt x="1426" y="1791"/>
                  </a:lnTo>
                  <a:lnTo>
                    <a:pt x="1682" y="2157"/>
                  </a:lnTo>
                  <a:lnTo>
                    <a:pt x="2120" y="2851"/>
                  </a:lnTo>
                  <a:lnTo>
                    <a:pt x="2559" y="3619"/>
                  </a:lnTo>
                  <a:lnTo>
                    <a:pt x="2559" y="3619"/>
                  </a:lnTo>
                  <a:lnTo>
                    <a:pt x="2815" y="4094"/>
                  </a:lnTo>
                  <a:lnTo>
                    <a:pt x="3107" y="4533"/>
                  </a:lnTo>
                  <a:lnTo>
                    <a:pt x="3400" y="4935"/>
                  </a:lnTo>
                  <a:lnTo>
                    <a:pt x="3765" y="5337"/>
                  </a:lnTo>
                  <a:lnTo>
                    <a:pt x="3765" y="5337"/>
                  </a:lnTo>
                  <a:lnTo>
                    <a:pt x="4094" y="5629"/>
                  </a:lnTo>
                  <a:lnTo>
                    <a:pt x="4423" y="5922"/>
                  </a:lnTo>
                  <a:lnTo>
                    <a:pt x="4606" y="5995"/>
                  </a:lnTo>
                  <a:lnTo>
                    <a:pt x="4825" y="6104"/>
                  </a:lnTo>
                  <a:lnTo>
                    <a:pt x="5044" y="6141"/>
                  </a:lnTo>
                  <a:lnTo>
                    <a:pt x="5264" y="6177"/>
                  </a:lnTo>
                  <a:lnTo>
                    <a:pt x="5264" y="6177"/>
                  </a:lnTo>
                  <a:lnTo>
                    <a:pt x="5410" y="6141"/>
                  </a:lnTo>
                  <a:lnTo>
                    <a:pt x="5410" y="6141"/>
                  </a:lnTo>
                  <a:lnTo>
                    <a:pt x="5446" y="6397"/>
                  </a:lnTo>
                  <a:lnTo>
                    <a:pt x="5483" y="6616"/>
                  </a:lnTo>
                  <a:lnTo>
                    <a:pt x="5593" y="6762"/>
                  </a:lnTo>
                  <a:lnTo>
                    <a:pt x="5702" y="6908"/>
                  </a:lnTo>
                  <a:lnTo>
                    <a:pt x="5848" y="7018"/>
                  </a:lnTo>
                  <a:lnTo>
                    <a:pt x="6031" y="7091"/>
                  </a:lnTo>
                  <a:lnTo>
                    <a:pt x="6433" y="7237"/>
                  </a:lnTo>
                  <a:lnTo>
                    <a:pt x="6433" y="7237"/>
                  </a:lnTo>
                  <a:lnTo>
                    <a:pt x="6653" y="7237"/>
                  </a:lnTo>
                  <a:lnTo>
                    <a:pt x="6908" y="7274"/>
                  </a:lnTo>
                  <a:lnTo>
                    <a:pt x="6908" y="7274"/>
                  </a:lnTo>
                  <a:lnTo>
                    <a:pt x="7566" y="7384"/>
                  </a:lnTo>
                  <a:lnTo>
                    <a:pt x="7566" y="7384"/>
                  </a:lnTo>
                  <a:lnTo>
                    <a:pt x="8407" y="7566"/>
                  </a:lnTo>
                  <a:lnTo>
                    <a:pt x="8407" y="7566"/>
                  </a:lnTo>
                  <a:lnTo>
                    <a:pt x="8955" y="7639"/>
                  </a:lnTo>
                  <a:lnTo>
                    <a:pt x="9540" y="7749"/>
                  </a:lnTo>
                  <a:lnTo>
                    <a:pt x="9540" y="7749"/>
                  </a:lnTo>
                  <a:lnTo>
                    <a:pt x="9759" y="7786"/>
                  </a:lnTo>
                  <a:lnTo>
                    <a:pt x="9759" y="7786"/>
                  </a:lnTo>
                  <a:lnTo>
                    <a:pt x="9906" y="7749"/>
                  </a:lnTo>
                  <a:lnTo>
                    <a:pt x="10015" y="7713"/>
                  </a:lnTo>
                  <a:lnTo>
                    <a:pt x="10125" y="7603"/>
                  </a:lnTo>
                  <a:lnTo>
                    <a:pt x="10198" y="7420"/>
                  </a:lnTo>
                  <a:lnTo>
                    <a:pt x="10198" y="7420"/>
                  </a:lnTo>
                  <a:lnTo>
                    <a:pt x="9796" y="7237"/>
                  </a:lnTo>
                  <a:lnTo>
                    <a:pt x="9613" y="7164"/>
                  </a:lnTo>
                  <a:lnTo>
                    <a:pt x="9467" y="7018"/>
                  </a:lnTo>
                  <a:lnTo>
                    <a:pt x="9467" y="7018"/>
                  </a:lnTo>
                  <a:lnTo>
                    <a:pt x="9357" y="6908"/>
                  </a:lnTo>
                  <a:lnTo>
                    <a:pt x="9211" y="6799"/>
                  </a:lnTo>
                  <a:lnTo>
                    <a:pt x="8955" y="6653"/>
                  </a:lnTo>
                  <a:lnTo>
                    <a:pt x="8663" y="6579"/>
                  </a:lnTo>
                  <a:lnTo>
                    <a:pt x="8370" y="6543"/>
                  </a:lnTo>
                  <a:lnTo>
                    <a:pt x="8370" y="6543"/>
                  </a:lnTo>
                  <a:lnTo>
                    <a:pt x="8042" y="6579"/>
                  </a:lnTo>
                  <a:lnTo>
                    <a:pt x="8042" y="6579"/>
                  </a:lnTo>
                  <a:lnTo>
                    <a:pt x="7749" y="6616"/>
                  </a:lnTo>
                  <a:lnTo>
                    <a:pt x="7493" y="6616"/>
                  </a:lnTo>
                  <a:lnTo>
                    <a:pt x="7493" y="6616"/>
                  </a:lnTo>
                  <a:lnTo>
                    <a:pt x="7311" y="6616"/>
                  </a:lnTo>
                  <a:lnTo>
                    <a:pt x="7128" y="6579"/>
                  </a:lnTo>
                  <a:lnTo>
                    <a:pt x="6982" y="6506"/>
                  </a:lnTo>
                  <a:lnTo>
                    <a:pt x="6799" y="6397"/>
                  </a:lnTo>
                  <a:lnTo>
                    <a:pt x="6799" y="6397"/>
                  </a:lnTo>
                  <a:lnTo>
                    <a:pt x="6689" y="6360"/>
                  </a:lnTo>
                  <a:lnTo>
                    <a:pt x="6579" y="6324"/>
                  </a:lnTo>
                  <a:lnTo>
                    <a:pt x="6324" y="6287"/>
                  </a:lnTo>
                  <a:lnTo>
                    <a:pt x="6324" y="6287"/>
                  </a:lnTo>
                  <a:lnTo>
                    <a:pt x="6068" y="6250"/>
                  </a:lnTo>
                  <a:lnTo>
                    <a:pt x="5885" y="6177"/>
                  </a:lnTo>
                  <a:lnTo>
                    <a:pt x="5739" y="6104"/>
                  </a:lnTo>
                  <a:lnTo>
                    <a:pt x="5629" y="5995"/>
                  </a:lnTo>
                  <a:lnTo>
                    <a:pt x="5593" y="5848"/>
                  </a:lnTo>
                  <a:lnTo>
                    <a:pt x="5556" y="5629"/>
                  </a:lnTo>
                  <a:lnTo>
                    <a:pt x="5593" y="5410"/>
                  </a:lnTo>
                  <a:lnTo>
                    <a:pt x="5666" y="5117"/>
                  </a:lnTo>
                  <a:lnTo>
                    <a:pt x="5666" y="5117"/>
                  </a:lnTo>
                  <a:lnTo>
                    <a:pt x="5739" y="4935"/>
                  </a:lnTo>
                  <a:lnTo>
                    <a:pt x="5812" y="4788"/>
                  </a:lnTo>
                  <a:lnTo>
                    <a:pt x="5812" y="4788"/>
                  </a:lnTo>
                  <a:lnTo>
                    <a:pt x="5885" y="4642"/>
                  </a:lnTo>
                  <a:lnTo>
                    <a:pt x="5885" y="4496"/>
                  </a:lnTo>
                  <a:lnTo>
                    <a:pt x="5885" y="4350"/>
                  </a:lnTo>
                  <a:lnTo>
                    <a:pt x="5848" y="4240"/>
                  </a:lnTo>
                  <a:lnTo>
                    <a:pt x="5775" y="4167"/>
                  </a:lnTo>
                  <a:lnTo>
                    <a:pt x="5666" y="4094"/>
                  </a:lnTo>
                  <a:lnTo>
                    <a:pt x="5519" y="4057"/>
                  </a:lnTo>
                  <a:lnTo>
                    <a:pt x="5373" y="4021"/>
                  </a:lnTo>
                  <a:lnTo>
                    <a:pt x="5373" y="4021"/>
                  </a:lnTo>
                  <a:lnTo>
                    <a:pt x="5154" y="3984"/>
                  </a:lnTo>
                  <a:lnTo>
                    <a:pt x="5044" y="3948"/>
                  </a:lnTo>
                  <a:lnTo>
                    <a:pt x="4935" y="3911"/>
                  </a:lnTo>
                  <a:lnTo>
                    <a:pt x="4935" y="3911"/>
                  </a:lnTo>
                  <a:lnTo>
                    <a:pt x="4825" y="3765"/>
                  </a:lnTo>
                  <a:lnTo>
                    <a:pt x="4679" y="3582"/>
                  </a:lnTo>
                  <a:lnTo>
                    <a:pt x="4423" y="3180"/>
                  </a:lnTo>
                  <a:lnTo>
                    <a:pt x="4204" y="2705"/>
                  </a:lnTo>
                  <a:lnTo>
                    <a:pt x="4057" y="2230"/>
                  </a:lnTo>
                  <a:lnTo>
                    <a:pt x="4057" y="2230"/>
                  </a:lnTo>
                  <a:lnTo>
                    <a:pt x="3875" y="2230"/>
                  </a:lnTo>
                  <a:lnTo>
                    <a:pt x="3692" y="2193"/>
                  </a:lnTo>
                  <a:lnTo>
                    <a:pt x="3619" y="2193"/>
                  </a:lnTo>
                  <a:lnTo>
                    <a:pt x="3546" y="2120"/>
                  </a:lnTo>
                  <a:lnTo>
                    <a:pt x="3509" y="2047"/>
                  </a:lnTo>
                  <a:lnTo>
                    <a:pt x="3473" y="1901"/>
                  </a:lnTo>
                  <a:lnTo>
                    <a:pt x="3473" y="1901"/>
                  </a:lnTo>
                  <a:lnTo>
                    <a:pt x="3473" y="1901"/>
                  </a:lnTo>
                  <a:lnTo>
                    <a:pt x="3253" y="1718"/>
                  </a:lnTo>
                  <a:lnTo>
                    <a:pt x="3253" y="1718"/>
                  </a:lnTo>
                  <a:lnTo>
                    <a:pt x="3253" y="1718"/>
                  </a:lnTo>
                  <a:lnTo>
                    <a:pt x="2961" y="1682"/>
                  </a:lnTo>
                  <a:lnTo>
                    <a:pt x="2815" y="1645"/>
                  </a:lnTo>
                  <a:lnTo>
                    <a:pt x="2705" y="1608"/>
                  </a:lnTo>
                  <a:lnTo>
                    <a:pt x="2705" y="1608"/>
                  </a:lnTo>
                  <a:lnTo>
                    <a:pt x="2120" y="1133"/>
                  </a:lnTo>
                  <a:lnTo>
                    <a:pt x="1828" y="877"/>
                  </a:lnTo>
                  <a:lnTo>
                    <a:pt x="1572" y="585"/>
                  </a:lnTo>
                  <a:lnTo>
                    <a:pt x="1572" y="585"/>
                  </a:lnTo>
                  <a:lnTo>
                    <a:pt x="1426" y="439"/>
                  </a:lnTo>
                  <a:lnTo>
                    <a:pt x="1243" y="329"/>
                  </a:lnTo>
                  <a:lnTo>
                    <a:pt x="1060" y="219"/>
                  </a:lnTo>
                  <a:lnTo>
                    <a:pt x="877" y="146"/>
                  </a:lnTo>
                  <a:lnTo>
                    <a:pt x="475" y="73"/>
                  </a:lnTo>
                  <a:lnTo>
                    <a:pt x="7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8" name="Google Shape;1908;p41"/>
            <p:cNvSpPr/>
            <p:nvPr/>
          </p:nvSpPr>
          <p:spPr>
            <a:xfrm>
              <a:off x="5230475" y="4795175"/>
              <a:ext cx="101450" cy="176375"/>
            </a:xfrm>
            <a:custGeom>
              <a:avLst/>
              <a:gdLst/>
              <a:ahLst/>
              <a:cxnLst/>
              <a:rect l="l" t="t" r="r" b="b"/>
              <a:pathLst>
                <a:path w="4058" h="7055" extrusionOk="0">
                  <a:moveTo>
                    <a:pt x="3399" y="1"/>
                  </a:moveTo>
                  <a:lnTo>
                    <a:pt x="3326" y="37"/>
                  </a:lnTo>
                  <a:lnTo>
                    <a:pt x="3253" y="147"/>
                  </a:lnTo>
                  <a:lnTo>
                    <a:pt x="3180" y="293"/>
                  </a:lnTo>
                  <a:lnTo>
                    <a:pt x="3070" y="439"/>
                  </a:lnTo>
                  <a:lnTo>
                    <a:pt x="2888" y="622"/>
                  </a:lnTo>
                  <a:lnTo>
                    <a:pt x="2742" y="841"/>
                  </a:lnTo>
                  <a:lnTo>
                    <a:pt x="2632" y="1024"/>
                  </a:lnTo>
                  <a:lnTo>
                    <a:pt x="2486" y="1207"/>
                  </a:lnTo>
                  <a:lnTo>
                    <a:pt x="2376" y="1316"/>
                  </a:lnTo>
                  <a:lnTo>
                    <a:pt x="2193" y="1463"/>
                  </a:lnTo>
                  <a:lnTo>
                    <a:pt x="1864" y="1645"/>
                  </a:lnTo>
                  <a:lnTo>
                    <a:pt x="1499" y="1792"/>
                  </a:lnTo>
                  <a:lnTo>
                    <a:pt x="1206" y="1901"/>
                  </a:lnTo>
                  <a:lnTo>
                    <a:pt x="987" y="2047"/>
                  </a:lnTo>
                  <a:lnTo>
                    <a:pt x="804" y="2194"/>
                  </a:lnTo>
                  <a:lnTo>
                    <a:pt x="658" y="2376"/>
                  </a:lnTo>
                  <a:lnTo>
                    <a:pt x="585" y="2559"/>
                  </a:lnTo>
                  <a:lnTo>
                    <a:pt x="548" y="2778"/>
                  </a:lnTo>
                  <a:lnTo>
                    <a:pt x="548" y="3034"/>
                  </a:lnTo>
                  <a:lnTo>
                    <a:pt x="622" y="3327"/>
                  </a:lnTo>
                  <a:lnTo>
                    <a:pt x="658" y="3619"/>
                  </a:lnTo>
                  <a:lnTo>
                    <a:pt x="622" y="3912"/>
                  </a:lnTo>
                  <a:lnTo>
                    <a:pt x="548" y="4167"/>
                  </a:lnTo>
                  <a:lnTo>
                    <a:pt x="366" y="4423"/>
                  </a:lnTo>
                  <a:lnTo>
                    <a:pt x="256" y="4606"/>
                  </a:lnTo>
                  <a:lnTo>
                    <a:pt x="146" y="4825"/>
                  </a:lnTo>
                  <a:lnTo>
                    <a:pt x="73" y="5008"/>
                  </a:lnTo>
                  <a:lnTo>
                    <a:pt x="37" y="5227"/>
                  </a:lnTo>
                  <a:lnTo>
                    <a:pt x="0" y="5447"/>
                  </a:lnTo>
                  <a:lnTo>
                    <a:pt x="37" y="5666"/>
                  </a:lnTo>
                  <a:lnTo>
                    <a:pt x="73" y="5885"/>
                  </a:lnTo>
                  <a:lnTo>
                    <a:pt x="146" y="6105"/>
                  </a:lnTo>
                  <a:lnTo>
                    <a:pt x="293" y="6507"/>
                  </a:lnTo>
                  <a:lnTo>
                    <a:pt x="366" y="6689"/>
                  </a:lnTo>
                  <a:lnTo>
                    <a:pt x="475" y="6836"/>
                  </a:lnTo>
                  <a:lnTo>
                    <a:pt x="622" y="6945"/>
                  </a:lnTo>
                  <a:lnTo>
                    <a:pt x="731" y="7018"/>
                  </a:lnTo>
                  <a:lnTo>
                    <a:pt x="877" y="7055"/>
                  </a:lnTo>
                  <a:lnTo>
                    <a:pt x="1243" y="7055"/>
                  </a:lnTo>
                  <a:lnTo>
                    <a:pt x="1389" y="7018"/>
                  </a:lnTo>
                  <a:lnTo>
                    <a:pt x="1572" y="6945"/>
                  </a:lnTo>
                  <a:lnTo>
                    <a:pt x="1755" y="6836"/>
                  </a:lnTo>
                  <a:lnTo>
                    <a:pt x="1901" y="6726"/>
                  </a:lnTo>
                  <a:lnTo>
                    <a:pt x="2047" y="6580"/>
                  </a:lnTo>
                  <a:lnTo>
                    <a:pt x="2157" y="6434"/>
                  </a:lnTo>
                  <a:lnTo>
                    <a:pt x="2230" y="6287"/>
                  </a:lnTo>
                  <a:lnTo>
                    <a:pt x="2486" y="5703"/>
                  </a:lnTo>
                  <a:lnTo>
                    <a:pt x="2705" y="5118"/>
                  </a:lnTo>
                  <a:lnTo>
                    <a:pt x="3107" y="3948"/>
                  </a:lnTo>
                  <a:lnTo>
                    <a:pt x="3546" y="2778"/>
                  </a:lnTo>
                  <a:lnTo>
                    <a:pt x="3765" y="2194"/>
                  </a:lnTo>
                  <a:lnTo>
                    <a:pt x="3984" y="1609"/>
                  </a:lnTo>
                  <a:lnTo>
                    <a:pt x="4021" y="1426"/>
                  </a:lnTo>
                  <a:lnTo>
                    <a:pt x="4057" y="1207"/>
                  </a:lnTo>
                  <a:lnTo>
                    <a:pt x="3984" y="878"/>
                  </a:lnTo>
                  <a:lnTo>
                    <a:pt x="3875" y="512"/>
                  </a:lnTo>
                  <a:lnTo>
                    <a:pt x="3765" y="220"/>
                  </a:lnTo>
                  <a:lnTo>
                    <a:pt x="3655" y="110"/>
                  </a:lnTo>
                  <a:lnTo>
                    <a:pt x="3582" y="37"/>
                  </a:lnTo>
                  <a:lnTo>
                    <a:pt x="347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09" name="Google Shape;1909;p41"/>
            <p:cNvSpPr/>
            <p:nvPr/>
          </p:nvSpPr>
          <p:spPr>
            <a:xfrm>
              <a:off x="5230475" y="4795175"/>
              <a:ext cx="101450" cy="176375"/>
            </a:xfrm>
            <a:custGeom>
              <a:avLst/>
              <a:gdLst/>
              <a:ahLst/>
              <a:cxnLst/>
              <a:rect l="l" t="t" r="r" b="b"/>
              <a:pathLst>
                <a:path w="4058" h="7055" fill="none" extrusionOk="0">
                  <a:moveTo>
                    <a:pt x="3473" y="1"/>
                  </a:moveTo>
                  <a:lnTo>
                    <a:pt x="3473" y="1"/>
                  </a:lnTo>
                  <a:lnTo>
                    <a:pt x="3399" y="1"/>
                  </a:lnTo>
                  <a:lnTo>
                    <a:pt x="3326" y="37"/>
                  </a:lnTo>
                  <a:lnTo>
                    <a:pt x="3253" y="147"/>
                  </a:lnTo>
                  <a:lnTo>
                    <a:pt x="3180" y="293"/>
                  </a:lnTo>
                  <a:lnTo>
                    <a:pt x="3070" y="439"/>
                  </a:lnTo>
                  <a:lnTo>
                    <a:pt x="3070" y="439"/>
                  </a:lnTo>
                  <a:lnTo>
                    <a:pt x="2888" y="622"/>
                  </a:lnTo>
                  <a:lnTo>
                    <a:pt x="2742" y="841"/>
                  </a:lnTo>
                  <a:lnTo>
                    <a:pt x="2742" y="841"/>
                  </a:lnTo>
                  <a:lnTo>
                    <a:pt x="2632" y="1024"/>
                  </a:lnTo>
                  <a:lnTo>
                    <a:pt x="2486" y="1207"/>
                  </a:lnTo>
                  <a:lnTo>
                    <a:pt x="2376" y="1316"/>
                  </a:lnTo>
                  <a:lnTo>
                    <a:pt x="2193" y="1463"/>
                  </a:lnTo>
                  <a:lnTo>
                    <a:pt x="1864" y="1645"/>
                  </a:lnTo>
                  <a:lnTo>
                    <a:pt x="1499" y="1792"/>
                  </a:lnTo>
                  <a:lnTo>
                    <a:pt x="1499" y="1792"/>
                  </a:lnTo>
                  <a:lnTo>
                    <a:pt x="1206" y="1901"/>
                  </a:lnTo>
                  <a:lnTo>
                    <a:pt x="987" y="2047"/>
                  </a:lnTo>
                  <a:lnTo>
                    <a:pt x="804" y="2194"/>
                  </a:lnTo>
                  <a:lnTo>
                    <a:pt x="658" y="2376"/>
                  </a:lnTo>
                  <a:lnTo>
                    <a:pt x="585" y="2559"/>
                  </a:lnTo>
                  <a:lnTo>
                    <a:pt x="548" y="2778"/>
                  </a:lnTo>
                  <a:lnTo>
                    <a:pt x="548" y="3034"/>
                  </a:lnTo>
                  <a:lnTo>
                    <a:pt x="622" y="3327"/>
                  </a:lnTo>
                  <a:lnTo>
                    <a:pt x="622" y="3327"/>
                  </a:lnTo>
                  <a:lnTo>
                    <a:pt x="658" y="3619"/>
                  </a:lnTo>
                  <a:lnTo>
                    <a:pt x="622" y="3912"/>
                  </a:lnTo>
                  <a:lnTo>
                    <a:pt x="548" y="4167"/>
                  </a:lnTo>
                  <a:lnTo>
                    <a:pt x="366" y="4423"/>
                  </a:lnTo>
                  <a:lnTo>
                    <a:pt x="366" y="4423"/>
                  </a:lnTo>
                  <a:lnTo>
                    <a:pt x="256" y="4606"/>
                  </a:lnTo>
                  <a:lnTo>
                    <a:pt x="146" y="4825"/>
                  </a:lnTo>
                  <a:lnTo>
                    <a:pt x="73" y="5008"/>
                  </a:lnTo>
                  <a:lnTo>
                    <a:pt x="37" y="5227"/>
                  </a:lnTo>
                  <a:lnTo>
                    <a:pt x="0" y="5447"/>
                  </a:lnTo>
                  <a:lnTo>
                    <a:pt x="37" y="5666"/>
                  </a:lnTo>
                  <a:lnTo>
                    <a:pt x="73" y="5885"/>
                  </a:lnTo>
                  <a:lnTo>
                    <a:pt x="146" y="6105"/>
                  </a:lnTo>
                  <a:lnTo>
                    <a:pt x="146" y="6105"/>
                  </a:lnTo>
                  <a:lnTo>
                    <a:pt x="293" y="6507"/>
                  </a:lnTo>
                  <a:lnTo>
                    <a:pt x="366" y="6689"/>
                  </a:lnTo>
                  <a:lnTo>
                    <a:pt x="475" y="6836"/>
                  </a:lnTo>
                  <a:lnTo>
                    <a:pt x="475" y="6836"/>
                  </a:lnTo>
                  <a:lnTo>
                    <a:pt x="622" y="6945"/>
                  </a:lnTo>
                  <a:lnTo>
                    <a:pt x="731" y="7018"/>
                  </a:lnTo>
                  <a:lnTo>
                    <a:pt x="877" y="7055"/>
                  </a:lnTo>
                  <a:lnTo>
                    <a:pt x="1060" y="7055"/>
                  </a:lnTo>
                  <a:lnTo>
                    <a:pt x="1060" y="7055"/>
                  </a:lnTo>
                  <a:lnTo>
                    <a:pt x="1243" y="7055"/>
                  </a:lnTo>
                  <a:lnTo>
                    <a:pt x="1389" y="7018"/>
                  </a:lnTo>
                  <a:lnTo>
                    <a:pt x="1572" y="6945"/>
                  </a:lnTo>
                  <a:lnTo>
                    <a:pt x="1755" y="6836"/>
                  </a:lnTo>
                  <a:lnTo>
                    <a:pt x="1901" y="6726"/>
                  </a:lnTo>
                  <a:lnTo>
                    <a:pt x="2047" y="6580"/>
                  </a:lnTo>
                  <a:lnTo>
                    <a:pt x="2157" y="6434"/>
                  </a:lnTo>
                  <a:lnTo>
                    <a:pt x="2230" y="6287"/>
                  </a:lnTo>
                  <a:lnTo>
                    <a:pt x="2230" y="6287"/>
                  </a:lnTo>
                  <a:lnTo>
                    <a:pt x="2486" y="5703"/>
                  </a:lnTo>
                  <a:lnTo>
                    <a:pt x="2705" y="5118"/>
                  </a:lnTo>
                  <a:lnTo>
                    <a:pt x="3107" y="3948"/>
                  </a:lnTo>
                  <a:lnTo>
                    <a:pt x="3546" y="2778"/>
                  </a:lnTo>
                  <a:lnTo>
                    <a:pt x="3765" y="2194"/>
                  </a:lnTo>
                  <a:lnTo>
                    <a:pt x="3984" y="1609"/>
                  </a:lnTo>
                  <a:lnTo>
                    <a:pt x="3984" y="1609"/>
                  </a:lnTo>
                  <a:lnTo>
                    <a:pt x="4021" y="1426"/>
                  </a:lnTo>
                  <a:lnTo>
                    <a:pt x="4057" y="1207"/>
                  </a:lnTo>
                  <a:lnTo>
                    <a:pt x="4057" y="1207"/>
                  </a:lnTo>
                  <a:lnTo>
                    <a:pt x="3984" y="878"/>
                  </a:lnTo>
                  <a:lnTo>
                    <a:pt x="3875" y="512"/>
                  </a:lnTo>
                  <a:lnTo>
                    <a:pt x="3875" y="512"/>
                  </a:lnTo>
                  <a:lnTo>
                    <a:pt x="3765" y="220"/>
                  </a:lnTo>
                  <a:lnTo>
                    <a:pt x="3655" y="110"/>
                  </a:lnTo>
                  <a:lnTo>
                    <a:pt x="3582" y="37"/>
                  </a:lnTo>
                  <a:lnTo>
                    <a:pt x="3582" y="37"/>
                  </a:lnTo>
                  <a:lnTo>
                    <a:pt x="347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0" name="Google Shape;1910;p41"/>
            <p:cNvSpPr/>
            <p:nvPr/>
          </p:nvSpPr>
          <p:spPr>
            <a:xfrm>
              <a:off x="3560075" y="3101000"/>
              <a:ext cx="152625" cy="126150"/>
            </a:xfrm>
            <a:custGeom>
              <a:avLst/>
              <a:gdLst/>
              <a:ahLst/>
              <a:cxnLst/>
              <a:rect l="l" t="t" r="r" b="b"/>
              <a:pathLst>
                <a:path w="6105" h="5046" extrusionOk="0">
                  <a:moveTo>
                    <a:pt x="2888" y="1"/>
                  </a:moveTo>
                  <a:lnTo>
                    <a:pt x="2595" y="38"/>
                  </a:lnTo>
                  <a:lnTo>
                    <a:pt x="2486" y="74"/>
                  </a:lnTo>
                  <a:lnTo>
                    <a:pt x="2339" y="147"/>
                  </a:lnTo>
                  <a:lnTo>
                    <a:pt x="1937" y="403"/>
                  </a:lnTo>
                  <a:lnTo>
                    <a:pt x="1535" y="586"/>
                  </a:lnTo>
                  <a:lnTo>
                    <a:pt x="1097" y="769"/>
                  </a:lnTo>
                  <a:lnTo>
                    <a:pt x="658" y="915"/>
                  </a:lnTo>
                  <a:lnTo>
                    <a:pt x="439" y="988"/>
                  </a:lnTo>
                  <a:lnTo>
                    <a:pt x="220" y="1134"/>
                  </a:lnTo>
                  <a:lnTo>
                    <a:pt x="110" y="1244"/>
                  </a:lnTo>
                  <a:lnTo>
                    <a:pt x="37" y="1353"/>
                  </a:lnTo>
                  <a:lnTo>
                    <a:pt x="0" y="1500"/>
                  </a:lnTo>
                  <a:lnTo>
                    <a:pt x="0" y="1682"/>
                  </a:lnTo>
                  <a:lnTo>
                    <a:pt x="1170" y="2231"/>
                  </a:lnTo>
                  <a:lnTo>
                    <a:pt x="1097" y="2267"/>
                  </a:lnTo>
                  <a:lnTo>
                    <a:pt x="1060" y="2340"/>
                  </a:lnTo>
                  <a:lnTo>
                    <a:pt x="914" y="2413"/>
                  </a:lnTo>
                  <a:lnTo>
                    <a:pt x="841" y="2486"/>
                  </a:lnTo>
                  <a:lnTo>
                    <a:pt x="804" y="2560"/>
                  </a:lnTo>
                  <a:lnTo>
                    <a:pt x="804" y="2633"/>
                  </a:lnTo>
                  <a:lnTo>
                    <a:pt x="841" y="2779"/>
                  </a:lnTo>
                  <a:lnTo>
                    <a:pt x="1206" y="2706"/>
                  </a:lnTo>
                  <a:lnTo>
                    <a:pt x="1353" y="2669"/>
                  </a:lnTo>
                  <a:lnTo>
                    <a:pt x="1426" y="2596"/>
                  </a:lnTo>
                  <a:lnTo>
                    <a:pt x="1462" y="2523"/>
                  </a:lnTo>
                  <a:lnTo>
                    <a:pt x="1499" y="2413"/>
                  </a:lnTo>
                  <a:lnTo>
                    <a:pt x="1535" y="2048"/>
                  </a:lnTo>
                  <a:lnTo>
                    <a:pt x="1535" y="1938"/>
                  </a:lnTo>
                  <a:lnTo>
                    <a:pt x="1608" y="1865"/>
                  </a:lnTo>
                  <a:lnTo>
                    <a:pt x="1718" y="1646"/>
                  </a:lnTo>
                  <a:lnTo>
                    <a:pt x="1901" y="1755"/>
                  </a:lnTo>
                  <a:lnTo>
                    <a:pt x="2047" y="1865"/>
                  </a:lnTo>
                  <a:lnTo>
                    <a:pt x="2157" y="2011"/>
                  </a:lnTo>
                  <a:lnTo>
                    <a:pt x="2193" y="2158"/>
                  </a:lnTo>
                  <a:lnTo>
                    <a:pt x="2120" y="2340"/>
                  </a:lnTo>
                  <a:lnTo>
                    <a:pt x="2011" y="2486"/>
                  </a:lnTo>
                  <a:lnTo>
                    <a:pt x="1097" y="3473"/>
                  </a:lnTo>
                  <a:lnTo>
                    <a:pt x="1170" y="3620"/>
                  </a:lnTo>
                  <a:lnTo>
                    <a:pt x="1243" y="3766"/>
                  </a:lnTo>
                  <a:lnTo>
                    <a:pt x="1353" y="3875"/>
                  </a:lnTo>
                  <a:lnTo>
                    <a:pt x="1462" y="3985"/>
                  </a:lnTo>
                  <a:lnTo>
                    <a:pt x="1755" y="4095"/>
                  </a:lnTo>
                  <a:lnTo>
                    <a:pt x="2047" y="4168"/>
                  </a:lnTo>
                  <a:lnTo>
                    <a:pt x="1755" y="4862"/>
                  </a:lnTo>
                  <a:lnTo>
                    <a:pt x="1974" y="4935"/>
                  </a:lnTo>
                  <a:lnTo>
                    <a:pt x="2193" y="5009"/>
                  </a:lnTo>
                  <a:lnTo>
                    <a:pt x="2595" y="5045"/>
                  </a:lnTo>
                  <a:lnTo>
                    <a:pt x="2815" y="5009"/>
                  </a:lnTo>
                  <a:lnTo>
                    <a:pt x="3034" y="4972"/>
                  </a:lnTo>
                  <a:lnTo>
                    <a:pt x="3473" y="4862"/>
                  </a:lnTo>
                  <a:lnTo>
                    <a:pt x="3728" y="4826"/>
                  </a:lnTo>
                  <a:lnTo>
                    <a:pt x="3984" y="4789"/>
                  </a:lnTo>
                  <a:lnTo>
                    <a:pt x="4167" y="4826"/>
                  </a:lnTo>
                  <a:lnTo>
                    <a:pt x="4386" y="4899"/>
                  </a:lnTo>
                  <a:lnTo>
                    <a:pt x="4606" y="4935"/>
                  </a:lnTo>
                  <a:lnTo>
                    <a:pt x="4825" y="4972"/>
                  </a:lnTo>
                  <a:lnTo>
                    <a:pt x="4971" y="4972"/>
                  </a:lnTo>
                  <a:lnTo>
                    <a:pt x="5117" y="4935"/>
                  </a:lnTo>
                  <a:lnTo>
                    <a:pt x="5227" y="4862"/>
                  </a:lnTo>
                  <a:lnTo>
                    <a:pt x="5373" y="4753"/>
                  </a:lnTo>
                  <a:lnTo>
                    <a:pt x="5666" y="4533"/>
                  </a:lnTo>
                  <a:lnTo>
                    <a:pt x="5885" y="4278"/>
                  </a:lnTo>
                  <a:lnTo>
                    <a:pt x="5995" y="4131"/>
                  </a:lnTo>
                  <a:lnTo>
                    <a:pt x="6068" y="3985"/>
                  </a:lnTo>
                  <a:lnTo>
                    <a:pt x="6104" y="3802"/>
                  </a:lnTo>
                  <a:lnTo>
                    <a:pt x="6104" y="3583"/>
                  </a:lnTo>
                  <a:lnTo>
                    <a:pt x="5483" y="3437"/>
                  </a:lnTo>
                  <a:lnTo>
                    <a:pt x="5373" y="3291"/>
                  </a:lnTo>
                  <a:lnTo>
                    <a:pt x="5373" y="3108"/>
                  </a:lnTo>
                  <a:lnTo>
                    <a:pt x="5373" y="2962"/>
                  </a:lnTo>
                  <a:lnTo>
                    <a:pt x="5410" y="2779"/>
                  </a:lnTo>
                  <a:lnTo>
                    <a:pt x="5446" y="2596"/>
                  </a:lnTo>
                  <a:lnTo>
                    <a:pt x="5446" y="2413"/>
                  </a:lnTo>
                  <a:lnTo>
                    <a:pt x="5410" y="2267"/>
                  </a:lnTo>
                  <a:lnTo>
                    <a:pt x="5300" y="2121"/>
                  </a:lnTo>
                  <a:lnTo>
                    <a:pt x="5117" y="2158"/>
                  </a:lnTo>
                  <a:lnTo>
                    <a:pt x="4971" y="2304"/>
                  </a:lnTo>
                  <a:lnTo>
                    <a:pt x="4862" y="2413"/>
                  </a:lnTo>
                  <a:lnTo>
                    <a:pt x="4752" y="2560"/>
                  </a:lnTo>
                  <a:lnTo>
                    <a:pt x="4679" y="2742"/>
                  </a:lnTo>
                  <a:lnTo>
                    <a:pt x="4569" y="3071"/>
                  </a:lnTo>
                  <a:lnTo>
                    <a:pt x="4459" y="3437"/>
                  </a:lnTo>
                  <a:lnTo>
                    <a:pt x="4386" y="3510"/>
                  </a:lnTo>
                  <a:lnTo>
                    <a:pt x="4350" y="3583"/>
                  </a:lnTo>
                  <a:lnTo>
                    <a:pt x="4167" y="3766"/>
                  </a:lnTo>
                  <a:lnTo>
                    <a:pt x="4021" y="3583"/>
                  </a:lnTo>
                  <a:lnTo>
                    <a:pt x="3875" y="3437"/>
                  </a:lnTo>
                  <a:lnTo>
                    <a:pt x="3802" y="3291"/>
                  </a:lnTo>
                  <a:lnTo>
                    <a:pt x="3802" y="3108"/>
                  </a:lnTo>
                  <a:lnTo>
                    <a:pt x="3765" y="2925"/>
                  </a:lnTo>
                  <a:lnTo>
                    <a:pt x="3728" y="2742"/>
                  </a:lnTo>
                  <a:lnTo>
                    <a:pt x="3582" y="2450"/>
                  </a:lnTo>
                  <a:lnTo>
                    <a:pt x="3399" y="2158"/>
                  </a:lnTo>
                  <a:lnTo>
                    <a:pt x="3144" y="1902"/>
                  </a:lnTo>
                  <a:lnTo>
                    <a:pt x="2888" y="1609"/>
                  </a:lnTo>
                  <a:lnTo>
                    <a:pt x="3326" y="1061"/>
                  </a:lnTo>
                  <a:lnTo>
                    <a:pt x="3728" y="586"/>
                  </a:lnTo>
                  <a:lnTo>
                    <a:pt x="3838" y="403"/>
                  </a:lnTo>
                  <a:lnTo>
                    <a:pt x="3875" y="257"/>
                  </a:lnTo>
                  <a:lnTo>
                    <a:pt x="3802" y="147"/>
                  </a:lnTo>
                  <a:lnTo>
                    <a:pt x="3765" y="111"/>
                  </a:lnTo>
                  <a:lnTo>
                    <a:pt x="3692" y="111"/>
                  </a:lnTo>
                  <a:lnTo>
                    <a:pt x="3290" y="38"/>
                  </a:lnTo>
                  <a:lnTo>
                    <a:pt x="288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1" name="Google Shape;1911;p41"/>
            <p:cNvSpPr/>
            <p:nvPr/>
          </p:nvSpPr>
          <p:spPr>
            <a:xfrm>
              <a:off x="3560075" y="3101000"/>
              <a:ext cx="152625" cy="126150"/>
            </a:xfrm>
            <a:custGeom>
              <a:avLst/>
              <a:gdLst/>
              <a:ahLst/>
              <a:cxnLst/>
              <a:rect l="l" t="t" r="r" b="b"/>
              <a:pathLst>
                <a:path w="6105" h="5046" fill="none" extrusionOk="0">
                  <a:moveTo>
                    <a:pt x="2888" y="1"/>
                  </a:moveTo>
                  <a:lnTo>
                    <a:pt x="2888" y="1"/>
                  </a:lnTo>
                  <a:lnTo>
                    <a:pt x="2595" y="38"/>
                  </a:lnTo>
                  <a:lnTo>
                    <a:pt x="2486" y="74"/>
                  </a:lnTo>
                  <a:lnTo>
                    <a:pt x="2339" y="147"/>
                  </a:lnTo>
                  <a:lnTo>
                    <a:pt x="2339" y="147"/>
                  </a:lnTo>
                  <a:lnTo>
                    <a:pt x="1937" y="403"/>
                  </a:lnTo>
                  <a:lnTo>
                    <a:pt x="1535" y="586"/>
                  </a:lnTo>
                  <a:lnTo>
                    <a:pt x="1097" y="769"/>
                  </a:lnTo>
                  <a:lnTo>
                    <a:pt x="658" y="915"/>
                  </a:lnTo>
                  <a:lnTo>
                    <a:pt x="658" y="915"/>
                  </a:lnTo>
                  <a:lnTo>
                    <a:pt x="439" y="988"/>
                  </a:lnTo>
                  <a:lnTo>
                    <a:pt x="220" y="1134"/>
                  </a:lnTo>
                  <a:lnTo>
                    <a:pt x="110" y="1244"/>
                  </a:lnTo>
                  <a:lnTo>
                    <a:pt x="37" y="1353"/>
                  </a:lnTo>
                  <a:lnTo>
                    <a:pt x="0" y="1500"/>
                  </a:lnTo>
                  <a:lnTo>
                    <a:pt x="0" y="1682"/>
                  </a:lnTo>
                  <a:lnTo>
                    <a:pt x="0" y="1682"/>
                  </a:lnTo>
                  <a:lnTo>
                    <a:pt x="1170" y="2231"/>
                  </a:lnTo>
                  <a:lnTo>
                    <a:pt x="1170" y="2231"/>
                  </a:lnTo>
                  <a:lnTo>
                    <a:pt x="1097" y="2267"/>
                  </a:lnTo>
                  <a:lnTo>
                    <a:pt x="1060" y="2340"/>
                  </a:lnTo>
                  <a:lnTo>
                    <a:pt x="914" y="2413"/>
                  </a:lnTo>
                  <a:lnTo>
                    <a:pt x="841" y="2486"/>
                  </a:lnTo>
                  <a:lnTo>
                    <a:pt x="804" y="2560"/>
                  </a:lnTo>
                  <a:lnTo>
                    <a:pt x="804" y="2633"/>
                  </a:lnTo>
                  <a:lnTo>
                    <a:pt x="841" y="2779"/>
                  </a:lnTo>
                  <a:lnTo>
                    <a:pt x="841" y="2779"/>
                  </a:lnTo>
                  <a:lnTo>
                    <a:pt x="1206" y="2706"/>
                  </a:lnTo>
                  <a:lnTo>
                    <a:pt x="1353" y="2669"/>
                  </a:lnTo>
                  <a:lnTo>
                    <a:pt x="1426" y="2596"/>
                  </a:lnTo>
                  <a:lnTo>
                    <a:pt x="1462" y="2523"/>
                  </a:lnTo>
                  <a:lnTo>
                    <a:pt x="1499" y="2413"/>
                  </a:lnTo>
                  <a:lnTo>
                    <a:pt x="1535" y="2048"/>
                  </a:lnTo>
                  <a:lnTo>
                    <a:pt x="1535" y="2048"/>
                  </a:lnTo>
                  <a:lnTo>
                    <a:pt x="1535" y="1938"/>
                  </a:lnTo>
                  <a:lnTo>
                    <a:pt x="1608" y="1865"/>
                  </a:lnTo>
                  <a:lnTo>
                    <a:pt x="1718" y="1646"/>
                  </a:lnTo>
                  <a:lnTo>
                    <a:pt x="1718" y="1646"/>
                  </a:lnTo>
                  <a:lnTo>
                    <a:pt x="1901" y="1755"/>
                  </a:lnTo>
                  <a:lnTo>
                    <a:pt x="2047" y="1865"/>
                  </a:lnTo>
                  <a:lnTo>
                    <a:pt x="2047" y="1865"/>
                  </a:lnTo>
                  <a:lnTo>
                    <a:pt x="2157" y="2011"/>
                  </a:lnTo>
                  <a:lnTo>
                    <a:pt x="2193" y="2158"/>
                  </a:lnTo>
                  <a:lnTo>
                    <a:pt x="2120" y="2340"/>
                  </a:lnTo>
                  <a:lnTo>
                    <a:pt x="2011" y="2486"/>
                  </a:lnTo>
                  <a:lnTo>
                    <a:pt x="2011" y="2486"/>
                  </a:lnTo>
                  <a:lnTo>
                    <a:pt x="1097" y="3473"/>
                  </a:lnTo>
                  <a:lnTo>
                    <a:pt x="1097" y="3473"/>
                  </a:lnTo>
                  <a:lnTo>
                    <a:pt x="1170" y="3620"/>
                  </a:lnTo>
                  <a:lnTo>
                    <a:pt x="1243" y="3766"/>
                  </a:lnTo>
                  <a:lnTo>
                    <a:pt x="1353" y="3875"/>
                  </a:lnTo>
                  <a:lnTo>
                    <a:pt x="1462" y="3985"/>
                  </a:lnTo>
                  <a:lnTo>
                    <a:pt x="1755" y="4095"/>
                  </a:lnTo>
                  <a:lnTo>
                    <a:pt x="2047" y="4168"/>
                  </a:lnTo>
                  <a:lnTo>
                    <a:pt x="2047" y="4168"/>
                  </a:lnTo>
                  <a:lnTo>
                    <a:pt x="1755" y="4862"/>
                  </a:lnTo>
                  <a:lnTo>
                    <a:pt x="1755" y="4862"/>
                  </a:lnTo>
                  <a:lnTo>
                    <a:pt x="1974" y="4935"/>
                  </a:lnTo>
                  <a:lnTo>
                    <a:pt x="2193" y="5009"/>
                  </a:lnTo>
                  <a:lnTo>
                    <a:pt x="2595" y="5045"/>
                  </a:lnTo>
                  <a:lnTo>
                    <a:pt x="2595" y="5045"/>
                  </a:lnTo>
                  <a:lnTo>
                    <a:pt x="2815" y="5009"/>
                  </a:lnTo>
                  <a:lnTo>
                    <a:pt x="3034" y="4972"/>
                  </a:lnTo>
                  <a:lnTo>
                    <a:pt x="3473" y="4862"/>
                  </a:lnTo>
                  <a:lnTo>
                    <a:pt x="3473" y="4862"/>
                  </a:lnTo>
                  <a:lnTo>
                    <a:pt x="3728" y="4826"/>
                  </a:lnTo>
                  <a:lnTo>
                    <a:pt x="3984" y="4789"/>
                  </a:lnTo>
                  <a:lnTo>
                    <a:pt x="3984" y="4789"/>
                  </a:lnTo>
                  <a:lnTo>
                    <a:pt x="4167" y="4826"/>
                  </a:lnTo>
                  <a:lnTo>
                    <a:pt x="4386" y="4899"/>
                  </a:lnTo>
                  <a:lnTo>
                    <a:pt x="4386" y="4899"/>
                  </a:lnTo>
                  <a:lnTo>
                    <a:pt x="4606" y="4935"/>
                  </a:lnTo>
                  <a:lnTo>
                    <a:pt x="4825" y="4972"/>
                  </a:lnTo>
                  <a:lnTo>
                    <a:pt x="4825" y="4972"/>
                  </a:lnTo>
                  <a:lnTo>
                    <a:pt x="4971" y="4972"/>
                  </a:lnTo>
                  <a:lnTo>
                    <a:pt x="5117" y="4935"/>
                  </a:lnTo>
                  <a:lnTo>
                    <a:pt x="5227" y="4862"/>
                  </a:lnTo>
                  <a:lnTo>
                    <a:pt x="5373" y="4753"/>
                  </a:lnTo>
                  <a:lnTo>
                    <a:pt x="5373" y="4753"/>
                  </a:lnTo>
                  <a:lnTo>
                    <a:pt x="5666" y="4533"/>
                  </a:lnTo>
                  <a:lnTo>
                    <a:pt x="5885" y="4278"/>
                  </a:lnTo>
                  <a:lnTo>
                    <a:pt x="5995" y="4131"/>
                  </a:lnTo>
                  <a:lnTo>
                    <a:pt x="6068" y="3985"/>
                  </a:lnTo>
                  <a:lnTo>
                    <a:pt x="6104" y="3802"/>
                  </a:lnTo>
                  <a:lnTo>
                    <a:pt x="6104" y="3583"/>
                  </a:lnTo>
                  <a:lnTo>
                    <a:pt x="6104" y="3583"/>
                  </a:lnTo>
                  <a:lnTo>
                    <a:pt x="5483" y="3437"/>
                  </a:lnTo>
                  <a:lnTo>
                    <a:pt x="5483" y="3437"/>
                  </a:lnTo>
                  <a:lnTo>
                    <a:pt x="5373" y="3291"/>
                  </a:lnTo>
                  <a:lnTo>
                    <a:pt x="5373" y="3108"/>
                  </a:lnTo>
                  <a:lnTo>
                    <a:pt x="5373" y="2962"/>
                  </a:lnTo>
                  <a:lnTo>
                    <a:pt x="5410" y="2779"/>
                  </a:lnTo>
                  <a:lnTo>
                    <a:pt x="5446" y="2596"/>
                  </a:lnTo>
                  <a:lnTo>
                    <a:pt x="5446" y="2413"/>
                  </a:lnTo>
                  <a:lnTo>
                    <a:pt x="5410" y="2267"/>
                  </a:lnTo>
                  <a:lnTo>
                    <a:pt x="5300" y="2121"/>
                  </a:lnTo>
                  <a:lnTo>
                    <a:pt x="5300" y="2121"/>
                  </a:lnTo>
                  <a:lnTo>
                    <a:pt x="5117" y="2158"/>
                  </a:lnTo>
                  <a:lnTo>
                    <a:pt x="5117" y="2158"/>
                  </a:lnTo>
                  <a:lnTo>
                    <a:pt x="4971" y="2304"/>
                  </a:lnTo>
                  <a:lnTo>
                    <a:pt x="4862" y="2413"/>
                  </a:lnTo>
                  <a:lnTo>
                    <a:pt x="4752" y="2560"/>
                  </a:lnTo>
                  <a:lnTo>
                    <a:pt x="4679" y="2742"/>
                  </a:lnTo>
                  <a:lnTo>
                    <a:pt x="4569" y="3071"/>
                  </a:lnTo>
                  <a:lnTo>
                    <a:pt x="4459" y="3437"/>
                  </a:lnTo>
                  <a:lnTo>
                    <a:pt x="4459" y="3437"/>
                  </a:lnTo>
                  <a:lnTo>
                    <a:pt x="4386" y="3510"/>
                  </a:lnTo>
                  <a:lnTo>
                    <a:pt x="4350" y="3583"/>
                  </a:lnTo>
                  <a:lnTo>
                    <a:pt x="4167" y="3766"/>
                  </a:lnTo>
                  <a:lnTo>
                    <a:pt x="4167" y="3766"/>
                  </a:lnTo>
                  <a:lnTo>
                    <a:pt x="4021" y="3583"/>
                  </a:lnTo>
                  <a:lnTo>
                    <a:pt x="3875" y="3437"/>
                  </a:lnTo>
                  <a:lnTo>
                    <a:pt x="3875" y="3437"/>
                  </a:lnTo>
                  <a:lnTo>
                    <a:pt x="3802" y="3291"/>
                  </a:lnTo>
                  <a:lnTo>
                    <a:pt x="3802" y="3108"/>
                  </a:lnTo>
                  <a:lnTo>
                    <a:pt x="3802" y="3108"/>
                  </a:lnTo>
                  <a:lnTo>
                    <a:pt x="3765" y="2925"/>
                  </a:lnTo>
                  <a:lnTo>
                    <a:pt x="3728" y="2742"/>
                  </a:lnTo>
                  <a:lnTo>
                    <a:pt x="3582" y="2450"/>
                  </a:lnTo>
                  <a:lnTo>
                    <a:pt x="3399" y="2158"/>
                  </a:lnTo>
                  <a:lnTo>
                    <a:pt x="3144" y="1902"/>
                  </a:lnTo>
                  <a:lnTo>
                    <a:pt x="3144" y="1902"/>
                  </a:lnTo>
                  <a:lnTo>
                    <a:pt x="2888" y="1609"/>
                  </a:lnTo>
                  <a:lnTo>
                    <a:pt x="2888" y="1609"/>
                  </a:lnTo>
                  <a:lnTo>
                    <a:pt x="3326" y="1061"/>
                  </a:lnTo>
                  <a:lnTo>
                    <a:pt x="3728" y="586"/>
                  </a:lnTo>
                  <a:lnTo>
                    <a:pt x="3728" y="586"/>
                  </a:lnTo>
                  <a:lnTo>
                    <a:pt x="3838" y="403"/>
                  </a:lnTo>
                  <a:lnTo>
                    <a:pt x="3875" y="257"/>
                  </a:lnTo>
                  <a:lnTo>
                    <a:pt x="3802" y="147"/>
                  </a:lnTo>
                  <a:lnTo>
                    <a:pt x="3765" y="111"/>
                  </a:lnTo>
                  <a:lnTo>
                    <a:pt x="3692" y="111"/>
                  </a:lnTo>
                  <a:lnTo>
                    <a:pt x="3692" y="111"/>
                  </a:lnTo>
                  <a:lnTo>
                    <a:pt x="3290" y="38"/>
                  </a:lnTo>
                  <a:lnTo>
                    <a:pt x="288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2" name="Google Shape;1912;p41"/>
            <p:cNvSpPr/>
            <p:nvPr/>
          </p:nvSpPr>
          <p:spPr>
            <a:xfrm>
              <a:off x="5181125" y="3247225"/>
              <a:ext cx="115150" cy="218425"/>
            </a:xfrm>
            <a:custGeom>
              <a:avLst/>
              <a:gdLst/>
              <a:ahLst/>
              <a:cxnLst/>
              <a:rect l="l" t="t" r="r" b="b"/>
              <a:pathLst>
                <a:path w="4606" h="8737" extrusionOk="0">
                  <a:moveTo>
                    <a:pt x="3838" y="0"/>
                  </a:moveTo>
                  <a:lnTo>
                    <a:pt x="3692" y="73"/>
                  </a:lnTo>
                  <a:lnTo>
                    <a:pt x="3546" y="146"/>
                  </a:lnTo>
                  <a:lnTo>
                    <a:pt x="3436" y="293"/>
                  </a:lnTo>
                  <a:lnTo>
                    <a:pt x="3363" y="439"/>
                  </a:lnTo>
                  <a:lnTo>
                    <a:pt x="3253" y="585"/>
                  </a:lnTo>
                  <a:lnTo>
                    <a:pt x="3107" y="804"/>
                  </a:lnTo>
                  <a:lnTo>
                    <a:pt x="2888" y="987"/>
                  </a:lnTo>
                  <a:lnTo>
                    <a:pt x="2669" y="1133"/>
                  </a:lnTo>
                  <a:lnTo>
                    <a:pt x="2376" y="1206"/>
                  </a:lnTo>
                  <a:lnTo>
                    <a:pt x="2157" y="1243"/>
                  </a:lnTo>
                  <a:lnTo>
                    <a:pt x="1938" y="1353"/>
                  </a:lnTo>
                  <a:lnTo>
                    <a:pt x="1755" y="1462"/>
                  </a:lnTo>
                  <a:lnTo>
                    <a:pt x="1609" y="1609"/>
                  </a:lnTo>
                  <a:lnTo>
                    <a:pt x="1316" y="1937"/>
                  </a:lnTo>
                  <a:lnTo>
                    <a:pt x="1097" y="2303"/>
                  </a:lnTo>
                  <a:lnTo>
                    <a:pt x="805" y="2778"/>
                  </a:lnTo>
                  <a:lnTo>
                    <a:pt x="585" y="3290"/>
                  </a:lnTo>
                  <a:lnTo>
                    <a:pt x="512" y="3546"/>
                  </a:lnTo>
                  <a:lnTo>
                    <a:pt x="476" y="3802"/>
                  </a:lnTo>
                  <a:lnTo>
                    <a:pt x="439" y="4057"/>
                  </a:lnTo>
                  <a:lnTo>
                    <a:pt x="476" y="4350"/>
                  </a:lnTo>
                  <a:lnTo>
                    <a:pt x="439" y="4423"/>
                  </a:lnTo>
                  <a:lnTo>
                    <a:pt x="439" y="4533"/>
                  </a:lnTo>
                  <a:lnTo>
                    <a:pt x="366" y="4679"/>
                  </a:lnTo>
                  <a:lnTo>
                    <a:pt x="329" y="5154"/>
                  </a:lnTo>
                  <a:lnTo>
                    <a:pt x="293" y="5666"/>
                  </a:lnTo>
                  <a:lnTo>
                    <a:pt x="183" y="6214"/>
                  </a:lnTo>
                  <a:lnTo>
                    <a:pt x="0" y="7566"/>
                  </a:lnTo>
                  <a:lnTo>
                    <a:pt x="329" y="7822"/>
                  </a:lnTo>
                  <a:lnTo>
                    <a:pt x="731" y="8042"/>
                  </a:lnTo>
                  <a:lnTo>
                    <a:pt x="1572" y="8517"/>
                  </a:lnTo>
                  <a:lnTo>
                    <a:pt x="1755" y="8590"/>
                  </a:lnTo>
                  <a:lnTo>
                    <a:pt x="1974" y="8626"/>
                  </a:lnTo>
                  <a:lnTo>
                    <a:pt x="2413" y="8700"/>
                  </a:lnTo>
                  <a:lnTo>
                    <a:pt x="2486" y="8736"/>
                  </a:lnTo>
                  <a:lnTo>
                    <a:pt x="2632" y="8700"/>
                  </a:lnTo>
                  <a:lnTo>
                    <a:pt x="2705" y="8590"/>
                  </a:lnTo>
                  <a:lnTo>
                    <a:pt x="2778" y="8480"/>
                  </a:lnTo>
                  <a:lnTo>
                    <a:pt x="2778" y="8297"/>
                  </a:lnTo>
                  <a:lnTo>
                    <a:pt x="2632" y="8115"/>
                  </a:lnTo>
                  <a:lnTo>
                    <a:pt x="2449" y="7968"/>
                  </a:lnTo>
                  <a:lnTo>
                    <a:pt x="2230" y="7822"/>
                  </a:lnTo>
                  <a:lnTo>
                    <a:pt x="2084" y="7676"/>
                  </a:lnTo>
                  <a:lnTo>
                    <a:pt x="1901" y="7493"/>
                  </a:lnTo>
                  <a:lnTo>
                    <a:pt x="1791" y="7311"/>
                  </a:lnTo>
                  <a:lnTo>
                    <a:pt x="1718" y="7091"/>
                  </a:lnTo>
                  <a:lnTo>
                    <a:pt x="1645" y="6872"/>
                  </a:lnTo>
                  <a:lnTo>
                    <a:pt x="1609" y="6653"/>
                  </a:lnTo>
                  <a:lnTo>
                    <a:pt x="1609" y="6397"/>
                  </a:lnTo>
                  <a:lnTo>
                    <a:pt x="1682" y="5775"/>
                  </a:lnTo>
                  <a:lnTo>
                    <a:pt x="1791" y="5117"/>
                  </a:lnTo>
                  <a:lnTo>
                    <a:pt x="2011" y="3875"/>
                  </a:lnTo>
                  <a:lnTo>
                    <a:pt x="2047" y="3765"/>
                  </a:lnTo>
                  <a:lnTo>
                    <a:pt x="2120" y="3692"/>
                  </a:lnTo>
                  <a:lnTo>
                    <a:pt x="2449" y="3217"/>
                  </a:lnTo>
                  <a:lnTo>
                    <a:pt x="2778" y="2705"/>
                  </a:lnTo>
                  <a:lnTo>
                    <a:pt x="3034" y="2340"/>
                  </a:lnTo>
                  <a:lnTo>
                    <a:pt x="3327" y="2011"/>
                  </a:lnTo>
                  <a:lnTo>
                    <a:pt x="3656" y="1718"/>
                  </a:lnTo>
                  <a:lnTo>
                    <a:pt x="4021" y="1462"/>
                  </a:lnTo>
                  <a:lnTo>
                    <a:pt x="4204" y="1316"/>
                  </a:lnTo>
                  <a:lnTo>
                    <a:pt x="4387" y="1170"/>
                  </a:lnTo>
                  <a:lnTo>
                    <a:pt x="4496" y="1024"/>
                  </a:lnTo>
                  <a:lnTo>
                    <a:pt x="4569" y="914"/>
                  </a:lnTo>
                  <a:lnTo>
                    <a:pt x="4606" y="768"/>
                  </a:lnTo>
                  <a:lnTo>
                    <a:pt x="4606" y="622"/>
                  </a:lnTo>
                  <a:lnTo>
                    <a:pt x="4569" y="475"/>
                  </a:lnTo>
                  <a:lnTo>
                    <a:pt x="4533" y="329"/>
                  </a:lnTo>
                  <a:lnTo>
                    <a:pt x="4460" y="220"/>
                  </a:lnTo>
                  <a:lnTo>
                    <a:pt x="4350" y="110"/>
                  </a:lnTo>
                  <a:lnTo>
                    <a:pt x="416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3" name="Google Shape;1913;p41"/>
            <p:cNvSpPr/>
            <p:nvPr/>
          </p:nvSpPr>
          <p:spPr>
            <a:xfrm>
              <a:off x="5181125" y="3247225"/>
              <a:ext cx="115150" cy="218425"/>
            </a:xfrm>
            <a:custGeom>
              <a:avLst/>
              <a:gdLst/>
              <a:ahLst/>
              <a:cxnLst/>
              <a:rect l="l" t="t" r="r" b="b"/>
              <a:pathLst>
                <a:path w="4606" h="8737" fill="none" extrusionOk="0">
                  <a:moveTo>
                    <a:pt x="3984" y="0"/>
                  </a:moveTo>
                  <a:lnTo>
                    <a:pt x="3984" y="0"/>
                  </a:lnTo>
                  <a:lnTo>
                    <a:pt x="3838" y="0"/>
                  </a:lnTo>
                  <a:lnTo>
                    <a:pt x="3692" y="73"/>
                  </a:lnTo>
                  <a:lnTo>
                    <a:pt x="3546" y="146"/>
                  </a:lnTo>
                  <a:lnTo>
                    <a:pt x="3436" y="293"/>
                  </a:lnTo>
                  <a:lnTo>
                    <a:pt x="3436" y="293"/>
                  </a:lnTo>
                  <a:lnTo>
                    <a:pt x="3363" y="439"/>
                  </a:lnTo>
                  <a:lnTo>
                    <a:pt x="3253" y="585"/>
                  </a:lnTo>
                  <a:lnTo>
                    <a:pt x="3253" y="585"/>
                  </a:lnTo>
                  <a:lnTo>
                    <a:pt x="3107" y="804"/>
                  </a:lnTo>
                  <a:lnTo>
                    <a:pt x="2888" y="987"/>
                  </a:lnTo>
                  <a:lnTo>
                    <a:pt x="2669" y="1133"/>
                  </a:lnTo>
                  <a:lnTo>
                    <a:pt x="2376" y="1206"/>
                  </a:lnTo>
                  <a:lnTo>
                    <a:pt x="2376" y="1206"/>
                  </a:lnTo>
                  <a:lnTo>
                    <a:pt x="2157" y="1243"/>
                  </a:lnTo>
                  <a:lnTo>
                    <a:pt x="1938" y="1353"/>
                  </a:lnTo>
                  <a:lnTo>
                    <a:pt x="1755" y="1462"/>
                  </a:lnTo>
                  <a:lnTo>
                    <a:pt x="1609" y="1609"/>
                  </a:lnTo>
                  <a:lnTo>
                    <a:pt x="1316" y="1937"/>
                  </a:lnTo>
                  <a:lnTo>
                    <a:pt x="1097" y="2303"/>
                  </a:lnTo>
                  <a:lnTo>
                    <a:pt x="1097" y="2303"/>
                  </a:lnTo>
                  <a:lnTo>
                    <a:pt x="805" y="2778"/>
                  </a:lnTo>
                  <a:lnTo>
                    <a:pt x="585" y="3290"/>
                  </a:lnTo>
                  <a:lnTo>
                    <a:pt x="512" y="3546"/>
                  </a:lnTo>
                  <a:lnTo>
                    <a:pt x="476" y="3802"/>
                  </a:lnTo>
                  <a:lnTo>
                    <a:pt x="439" y="4057"/>
                  </a:lnTo>
                  <a:lnTo>
                    <a:pt x="476" y="4350"/>
                  </a:lnTo>
                  <a:lnTo>
                    <a:pt x="476" y="4350"/>
                  </a:lnTo>
                  <a:lnTo>
                    <a:pt x="439" y="4423"/>
                  </a:lnTo>
                  <a:lnTo>
                    <a:pt x="439" y="4533"/>
                  </a:lnTo>
                  <a:lnTo>
                    <a:pt x="366" y="4679"/>
                  </a:lnTo>
                  <a:lnTo>
                    <a:pt x="366" y="4679"/>
                  </a:lnTo>
                  <a:lnTo>
                    <a:pt x="329" y="5154"/>
                  </a:lnTo>
                  <a:lnTo>
                    <a:pt x="329" y="5154"/>
                  </a:lnTo>
                  <a:lnTo>
                    <a:pt x="293" y="5666"/>
                  </a:lnTo>
                  <a:lnTo>
                    <a:pt x="293" y="5666"/>
                  </a:lnTo>
                  <a:lnTo>
                    <a:pt x="183" y="6214"/>
                  </a:lnTo>
                  <a:lnTo>
                    <a:pt x="183" y="6214"/>
                  </a:lnTo>
                  <a:lnTo>
                    <a:pt x="0" y="7566"/>
                  </a:lnTo>
                  <a:lnTo>
                    <a:pt x="0" y="7566"/>
                  </a:lnTo>
                  <a:lnTo>
                    <a:pt x="329" y="7822"/>
                  </a:lnTo>
                  <a:lnTo>
                    <a:pt x="731" y="8042"/>
                  </a:lnTo>
                  <a:lnTo>
                    <a:pt x="1572" y="8517"/>
                  </a:lnTo>
                  <a:lnTo>
                    <a:pt x="1572" y="8517"/>
                  </a:lnTo>
                  <a:lnTo>
                    <a:pt x="1755" y="8590"/>
                  </a:lnTo>
                  <a:lnTo>
                    <a:pt x="1974" y="8626"/>
                  </a:lnTo>
                  <a:lnTo>
                    <a:pt x="2413" y="8700"/>
                  </a:lnTo>
                  <a:lnTo>
                    <a:pt x="2413" y="8700"/>
                  </a:lnTo>
                  <a:lnTo>
                    <a:pt x="2486" y="8736"/>
                  </a:lnTo>
                  <a:lnTo>
                    <a:pt x="2486" y="8736"/>
                  </a:lnTo>
                  <a:lnTo>
                    <a:pt x="2632" y="8700"/>
                  </a:lnTo>
                  <a:lnTo>
                    <a:pt x="2705" y="8590"/>
                  </a:lnTo>
                  <a:lnTo>
                    <a:pt x="2778" y="8480"/>
                  </a:lnTo>
                  <a:lnTo>
                    <a:pt x="2778" y="8297"/>
                  </a:lnTo>
                  <a:lnTo>
                    <a:pt x="2778" y="8297"/>
                  </a:lnTo>
                  <a:lnTo>
                    <a:pt x="2632" y="8115"/>
                  </a:lnTo>
                  <a:lnTo>
                    <a:pt x="2449" y="7968"/>
                  </a:lnTo>
                  <a:lnTo>
                    <a:pt x="2449" y="7968"/>
                  </a:lnTo>
                  <a:lnTo>
                    <a:pt x="2230" y="7822"/>
                  </a:lnTo>
                  <a:lnTo>
                    <a:pt x="2084" y="7676"/>
                  </a:lnTo>
                  <a:lnTo>
                    <a:pt x="1901" y="7493"/>
                  </a:lnTo>
                  <a:lnTo>
                    <a:pt x="1791" y="7311"/>
                  </a:lnTo>
                  <a:lnTo>
                    <a:pt x="1718" y="7091"/>
                  </a:lnTo>
                  <a:lnTo>
                    <a:pt x="1645" y="6872"/>
                  </a:lnTo>
                  <a:lnTo>
                    <a:pt x="1609" y="6653"/>
                  </a:lnTo>
                  <a:lnTo>
                    <a:pt x="1609" y="6397"/>
                  </a:lnTo>
                  <a:lnTo>
                    <a:pt x="1609" y="6397"/>
                  </a:lnTo>
                  <a:lnTo>
                    <a:pt x="1682" y="5775"/>
                  </a:lnTo>
                  <a:lnTo>
                    <a:pt x="1791" y="5117"/>
                  </a:lnTo>
                  <a:lnTo>
                    <a:pt x="2011" y="3875"/>
                  </a:lnTo>
                  <a:lnTo>
                    <a:pt x="2011" y="3875"/>
                  </a:lnTo>
                  <a:lnTo>
                    <a:pt x="2047" y="3765"/>
                  </a:lnTo>
                  <a:lnTo>
                    <a:pt x="2120" y="3692"/>
                  </a:lnTo>
                  <a:lnTo>
                    <a:pt x="2120" y="3692"/>
                  </a:lnTo>
                  <a:lnTo>
                    <a:pt x="2449" y="3217"/>
                  </a:lnTo>
                  <a:lnTo>
                    <a:pt x="2778" y="2705"/>
                  </a:lnTo>
                  <a:lnTo>
                    <a:pt x="2778" y="2705"/>
                  </a:lnTo>
                  <a:lnTo>
                    <a:pt x="3034" y="2340"/>
                  </a:lnTo>
                  <a:lnTo>
                    <a:pt x="3327" y="2011"/>
                  </a:lnTo>
                  <a:lnTo>
                    <a:pt x="3656" y="1718"/>
                  </a:lnTo>
                  <a:lnTo>
                    <a:pt x="4021" y="1462"/>
                  </a:lnTo>
                  <a:lnTo>
                    <a:pt x="4021" y="1462"/>
                  </a:lnTo>
                  <a:lnTo>
                    <a:pt x="4204" y="1316"/>
                  </a:lnTo>
                  <a:lnTo>
                    <a:pt x="4387" y="1170"/>
                  </a:lnTo>
                  <a:lnTo>
                    <a:pt x="4387" y="1170"/>
                  </a:lnTo>
                  <a:lnTo>
                    <a:pt x="4496" y="1024"/>
                  </a:lnTo>
                  <a:lnTo>
                    <a:pt x="4569" y="914"/>
                  </a:lnTo>
                  <a:lnTo>
                    <a:pt x="4606" y="768"/>
                  </a:lnTo>
                  <a:lnTo>
                    <a:pt x="4606" y="622"/>
                  </a:lnTo>
                  <a:lnTo>
                    <a:pt x="4569" y="475"/>
                  </a:lnTo>
                  <a:lnTo>
                    <a:pt x="4533" y="329"/>
                  </a:lnTo>
                  <a:lnTo>
                    <a:pt x="4460" y="220"/>
                  </a:lnTo>
                  <a:lnTo>
                    <a:pt x="4350" y="110"/>
                  </a:lnTo>
                  <a:lnTo>
                    <a:pt x="4350" y="110"/>
                  </a:lnTo>
                  <a:lnTo>
                    <a:pt x="4167" y="0"/>
                  </a:lnTo>
                  <a:lnTo>
                    <a:pt x="39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4" name="Google Shape;1914;p41"/>
            <p:cNvSpPr/>
            <p:nvPr/>
          </p:nvSpPr>
          <p:spPr>
            <a:xfrm>
              <a:off x="4608175" y="3762600"/>
              <a:ext cx="89575" cy="156275"/>
            </a:xfrm>
            <a:custGeom>
              <a:avLst/>
              <a:gdLst/>
              <a:ahLst/>
              <a:cxnLst/>
              <a:rect l="l" t="t" r="r" b="b"/>
              <a:pathLst>
                <a:path w="3583" h="6251" extrusionOk="0">
                  <a:moveTo>
                    <a:pt x="951" y="0"/>
                  </a:moveTo>
                  <a:lnTo>
                    <a:pt x="622" y="147"/>
                  </a:lnTo>
                  <a:lnTo>
                    <a:pt x="476" y="220"/>
                  </a:lnTo>
                  <a:lnTo>
                    <a:pt x="366" y="366"/>
                  </a:lnTo>
                  <a:lnTo>
                    <a:pt x="147" y="658"/>
                  </a:lnTo>
                  <a:lnTo>
                    <a:pt x="37" y="951"/>
                  </a:lnTo>
                  <a:lnTo>
                    <a:pt x="1" y="1316"/>
                  </a:lnTo>
                  <a:lnTo>
                    <a:pt x="1" y="1645"/>
                  </a:lnTo>
                  <a:lnTo>
                    <a:pt x="110" y="1974"/>
                  </a:lnTo>
                  <a:lnTo>
                    <a:pt x="257" y="2267"/>
                  </a:lnTo>
                  <a:lnTo>
                    <a:pt x="476" y="2559"/>
                  </a:lnTo>
                  <a:lnTo>
                    <a:pt x="732" y="2778"/>
                  </a:lnTo>
                  <a:lnTo>
                    <a:pt x="951" y="2924"/>
                  </a:lnTo>
                  <a:lnTo>
                    <a:pt x="1097" y="3107"/>
                  </a:lnTo>
                  <a:lnTo>
                    <a:pt x="1207" y="3290"/>
                  </a:lnTo>
                  <a:lnTo>
                    <a:pt x="1207" y="3546"/>
                  </a:lnTo>
                  <a:lnTo>
                    <a:pt x="549" y="4971"/>
                  </a:lnTo>
                  <a:lnTo>
                    <a:pt x="914" y="5300"/>
                  </a:lnTo>
                  <a:lnTo>
                    <a:pt x="330" y="6251"/>
                  </a:lnTo>
                  <a:lnTo>
                    <a:pt x="330" y="6251"/>
                  </a:lnTo>
                  <a:lnTo>
                    <a:pt x="1097" y="6068"/>
                  </a:lnTo>
                  <a:lnTo>
                    <a:pt x="1792" y="5885"/>
                  </a:lnTo>
                  <a:lnTo>
                    <a:pt x="2523" y="5739"/>
                  </a:lnTo>
                  <a:lnTo>
                    <a:pt x="2888" y="5702"/>
                  </a:lnTo>
                  <a:lnTo>
                    <a:pt x="3254" y="5666"/>
                  </a:lnTo>
                  <a:lnTo>
                    <a:pt x="3546" y="5702"/>
                  </a:lnTo>
                  <a:lnTo>
                    <a:pt x="3546" y="5702"/>
                  </a:lnTo>
                  <a:lnTo>
                    <a:pt x="3510" y="5410"/>
                  </a:lnTo>
                  <a:lnTo>
                    <a:pt x="3510" y="5154"/>
                  </a:lnTo>
                  <a:lnTo>
                    <a:pt x="3546" y="4752"/>
                  </a:lnTo>
                  <a:lnTo>
                    <a:pt x="3583" y="4569"/>
                  </a:lnTo>
                  <a:lnTo>
                    <a:pt x="3546" y="4386"/>
                  </a:lnTo>
                  <a:lnTo>
                    <a:pt x="3473" y="4240"/>
                  </a:lnTo>
                  <a:lnTo>
                    <a:pt x="3400" y="4094"/>
                  </a:lnTo>
                  <a:lnTo>
                    <a:pt x="3217" y="3948"/>
                  </a:lnTo>
                  <a:lnTo>
                    <a:pt x="2998" y="3838"/>
                  </a:lnTo>
                  <a:lnTo>
                    <a:pt x="2961" y="3838"/>
                  </a:lnTo>
                  <a:lnTo>
                    <a:pt x="2961" y="3765"/>
                  </a:lnTo>
                  <a:lnTo>
                    <a:pt x="2888" y="3692"/>
                  </a:lnTo>
                  <a:lnTo>
                    <a:pt x="1609" y="1755"/>
                  </a:lnTo>
                  <a:lnTo>
                    <a:pt x="1828" y="695"/>
                  </a:lnTo>
                  <a:lnTo>
                    <a:pt x="1572" y="731"/>
                  </a:lnTo>
                  <a:lnTo>
                    <a:pt x="1463" y="731"/>
                  </a:lnTo>
                  <a:lnTo>
                    <a:pt x="1353" y="658"/>
                  </a:lnTo>
                  <a:lnTo>
                    <a:pt x="1280" y="549"/>
                  </a:lnTo>
                  <a:lnTo>
                    <a:pt x="1243" y="439"/>
                  </a:lnTo>
                  <a:lnTo>
                    <a:pt x="1134" y="220"/>
                  </a:lnTo>
                  <a:lnTo>
                    <a:pt x="1061" y="110"/>
                  </a:lnTo>
                  <a:lnTo>
                    <a:pt x="95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5" name="Google Shape;1915;p41"/>
            <p:cNvSpPr/>
            <p:nvPr/>
          </p:nvSpPr>
          <p:spPr>
            <a:xfrm>
              <a:off x="4696825" y="3905150"/>
              <a:ext cx="925" cy="25"/>
            </a:xfrm>
            <a:custGeom>
              <a:avLst/>
              <a:gdLst/>
              <a:ahLst/>
              <a:cxnLst/>
              <a:rect l="l" t="t" r="r" b="b"/>
              <a:pathLst>
                <a:path w="37" h="1" fill="none" extrusionOk="0">
                  <a:moveTo>
                    <a:pt x="0" y="0"/>
                  </a:moveTo>
                  <a:lnTo>
                    <a:pt x="0" y="0"/>
                  </a:lnTo>
                  <a:lnTo>
                    <a:pt x="0" y="0"/>
                  </a:lnTo>
                  <a:lnTo>
                    <a:pt x="37" y="0"/>
                  </a:lnTo>
                  <a:lnTo>
                    <a:pt x="37" y="0"/>
                  </a:lnTo>
                  <a:lnTo>
                    <a:pt x="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6" name="Google Shape;1916;p41"/>
            <p:cNvSpPr/>
            <p:nvPr/>
          </p:nvSpPr>
          <p:spPr>
            <a:xfrm>
              <a:off x="4608175" y="3762600"/>
              <a:ext cx="89575" cy="156275"/>
            </a:xfrm>
            <a:custGeom>
              <a:avLst/>
              <a:gdLst/>
              <a:ahLst/>
              <a:cxnLst/>
              <a:rect l="l" t="t" r="r" b="b"/>
              <a:pathLst>
                <a:path w="3583" h="6251" fill="none" extrusionOk="0">
                  <a:moveTo>
                    <a:pt x="951" y="0"/>
                  </a:moveTo>
                  <a:lnTo>
                    <a:pt x="951" y="0"/>
                  </a:lnTo>
                  <a:lnTo>
                    <a:pt x="622" y="147"/>
                  </a:lnTo>
                  <a:lnTo>
                    <a:pt x="476" y="220"/>
                  </a:lnTo>
                  <a:lnTo>
                    <a:pt x="366" y="366"/>
                  </a:lnTo>
                  <a:lnTo>
                    <a:pt x="366" y="366"/>
                  </a:lnTo>
                  <a:lnTo>
                    <a:pt x="147" y="658"/>
                  </a:lnTo>
                  <a:lnTo>
                    <a:pt x="37" y="951"/>
                  </a:lnTo>
                  <a:lnTo>
                    <a:pt x="1" y="1316"/>
                  </a:lnTo>
                  <a:lnTo>
                    <a:pt x="1" y="1645"/>
                  </a:lnTo>
                  <a:lnTo>
                    <a:pt x="110" y="1974"/>
                  </a:lnTo>
                  <a:lnTo>
                    <a:pt x="257" y="2267"/>
                  </a:lnTo>
                  <a:lnTo>
                    <a:pt x="476" y="2559"/>
                  </a:lnTo>
                  <a:lnTo>
                    <a:pt x="732" y="2778"/>
                  </a:lnTo>
                  <a:lnTo>
                    <a:pt x="732" y="2778"/>
                  </a:lnTo>
                  <a:lnTo>
                    <a:pt x="951" y="2924"/>
                  </a:lnTo>
                  <a:lnTo>
                    <a:pt x="1097" y="3107"/>
                  </a:lnTo>
                  <a:lnTo>
                    <a:pt x="1207" y="3290"/>
                  </a:lnTo>
                  <a:lnTo>
                    <a:pt x="1207" y="3546"/>
                  </a:lnTo>
                  <a:lnTo>
                    <a:pt x="1207" y="3546"/>
                  </a:lnTo>
                  <a:lnTo>
                    <a:pt x="549" y="4971"/>
                  </a:lnTo>
                  <a:lnTo>
                    <a:pt x="549" y="4971"/>
                  </a:lnTo>
                  <a:lnTo>
                    <a:pt x="914" y="5300"/>
                  </a:lnTo>
                  <a:lnTo>
                    <a:pt x="914" y="5300"/>
                  </a:lnTo>
                  <a:lnTo>
                    <a:pt x="330" y="6251"/>
                  </a:lnTo>
                  <a:lnTo>
                    <a:pt x="330" y="6251"/>
                  </a:lnTo>
                  <a:lnTo>
                    <a:pt x="1097" y="6068"/>
                  </a:lnTo>
                  <a:lnTo>
                    <a:pt x="1792" y="5885"/>
                  </a:lnTo>
                  <a:lnTo>
                    <a:pt x="2523" y="5739"/>
                  </a:lnTo>
                  <a:lnTo>
                    <a:pt x="2888" y="5702"/>
                  </a:lnTo>
                  <a:lnTo>
                    <a:pt x="3254" y="5666"/>
                  </a:lnTo>
                  <a:lnTo>
                    <a:pt x="3254" y="5666"/>
                  </a:lnTo>
                  <a:lnTo>
                    <a:pt x="3546" y="5702"/>
                  </a:lnTo>
                  <a:lnTo>
                    <a:pt x="3546" y="5702"/>
                  </a:lnTo>
                  <a:lnTo>
                    <a:pt x="3510" y="5410"/>
                  </a:lnTo>
                  <a:lnTo>
                    <a:pt x="3510" y="5154"/>
                  </a:lnTo>
                  <a:lnTo>
                    <a:pt x="3510" y="5154"/>
                  </a:lnTo>
                  <a:lnTo>
                    <a:pt x="3546" y="4752"/>
                  </a:lnTo>
                  <a:lnTo>
                    <a:pt x="3583" y="4569"/>
                  </a:lnTo>
                  <a:lnTo>
                    <a:pt x="3546" y="4386"/>
                  </a:lnTo>
                  <a:lnTo>
                    <a:pt x="3473" y="4240"/>
                  </a:lnTo>
                  <a:lnTo>
                    <a:pt x="3400" y="4094"/>
                  </a:lnTo>
                  <a:lnTo>
                    <a:pt x="3217" y="3948"/>
                  </a:lnTo>
                  <a:lnTo>
                    <a:pt x="2998" y="3838"/>
                  </a:lnTo>
                  <a:lnTo>
                    <a:pt x="2998" y="3838"/>
                  </a:lnTo>
                  <a:lnTo>
                    <a:pt x="2961" y="3838"/>
                  </a:lnTo>
                  <a:lnTo>
                    <a:pt x="2961" y="3765"/>
                  </a:lnTo>
                  <a:lnTo>
                    <a:pt x="2888" y="3692"/>
                  </a:lnTo>
                  <a:lnTo>
                    <a:pt x="2888" y="3692"/>
                  </a:lnTo>
                  <a:lnTo>
                    <a:pt x="1609" y="1755"/>
                  </a:lnTo>
                  <a:lnTo>
                    <a:pt x="1609" y="1755"/>
                  </a:lnTo>
                  <a:lnTo>
                    <a:pt x="1828" y="695"/>
                  </a:lnTo>
                  <a:lnTo>
                    <a:pt x="1828" y="695"/>
                  </a:lnTo>
                  <a:lnTo>
                    <a:pt x="1572" y="731"/>
                  </a:lnTo>
                  <a:lnTo>
                    <a:pt x="1572" y="731"/>
                  </a:lnTo>
                  <a:lnTo>
                    <a:pt x="1463" y="731"/>
                  </a:lnTo>
                  <a:lnTo>
                    <a:pt x="1353" y="658"/>
                  </a:lnTo>
                  <a:lnTo>
                    <a:pt x="1280" y="549"/>
                  </a:lnTo>
                  <a:lnTo>
                    <a:pt x="1243" y="439"/>
                  </a:lnTo>
                  <a:lnTo>
                    <a:pt x="1134" y="220"/>
                  </a:lnTo>
                  <a:lnTo>
                    <a:pt x="1061" y="110"/>
                  </a:lnTo>
                  <a:lnTo>
                    <a:pt x="95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7" name="Google Shape;1917;p41"/>
            <p:cNvSpPr/>
            <p:nvPr/>
          </p:nvSpPr>
          <p:spPr>
            <a:xfrm>
              <a:off x="6721775" y="5308725"/>
              <a:ext cx="130675" cy="127050"/>
            </a:xfrm>
            <a:custGeom>
              <a:avLst/>
              <a:gdLst/>
              <a:ahLst/>
              <a:cxnLst/>
              <a:rect l="l" t="t" r="r" b="b"/>
              <a:pathLst>
                <a:path w="5227" h="5082" extrusionOk="0">
                  <a:moveTo>
                    <a:pt x="4423" y="1"/>
                  </a:moveTo>
                  <a:lnTo>
                    <a:pt x="3290" y="1353"/>
                  </a:lnTo>
                  <a:lnTo>
                    <a:pt x="2997" y="1682"/>
                  </a:lnTo>
                  <a:lnTo>
                    <a:pt x="2851" y="1828"/>
                  </a:lnTo>
                  <a:lnTo>
                    <a:pt x="2705" y="1938"/>
                  </a:lnTo>
                  <a:lnTo>
                    <a:pt x="2120" y="2303"/>
                  </a:lnTo>
                  <a:lnTo>
                    <a:pt x="1535" y="2632"/>
                  </a:lnTo>
                  <a:lnTo>
                    <a:pt x="1097" y="2925"/>
                  </a:lnTo>
                  <a:lnTo>
                    <a:pt x="731" y="3254"/>
                  </a:lnTo>
                  <a:lnTo>
                    <a:pt x="402" y="3619"/>
                  </a:lnTo>
                  <a:lnTo>
                    <a:pt x="110" y="4021"/>
                  </a:lnTo>
                  <a:lnTo>
                    <a:pt x="37" y="4167"/>
                  </a:lnTo>
                  <a:lnTo>
                    <a:pt x="37" y="4314"/>
                  </a:lnTo>
                  <a:lnTo>
                    <a:pt x="0" y="4423"/>
                  </a:lnTo>
                  <a:lnTo>
                    <a:pt x="37" y="4533"/>
                  </a:lnTo>
                  <a:lnTo>
                    <a:pt x="219" y="4752"/>
                  </a:lnTo>
                  <a:lnTo>
                    <a:pt x="439" y="4935"/>
                  </a:lnTo>
                  <a:lnTo>
                    <a:pt x="695" y="5045"/>
                  </a:lnTo>
                  <a:lnTo>
                    <a:pt x="950" y="5081"/>
                  </a:lnTo>
                  <a:lnTo>
                    <a:pt x="1133" y="5045"/>
                  </a:lnTo>
                  <a:lnTo>
                    <a:pt x="1279" y="5008"/>
                  </a:lnTo>
                  <a:lnTo>
                    <a:pt x="1462" y="4935"/>
                  </a:lnTo>
                  <a:lnTo>
                    <a:pt x="1608" y="4825"/>
                  </a:lnTo>
                  <a:lnTo>
                    <a:pt x="1901" y="4533"/>
                  </a:lnTo>
                  <a:lnTo>
                    <a:pt x="2157" y="4204"/>
                  </a:lnTo>
                  <a:lnTo>
                    <a:pt x="2668" y="3546"/>
                  </a:lnTo>
                  <a:lnTo>
                    <a:pt x="2851" y="3290"/>
                  </a:lnTo>
                  <a:lnTo>
                    <a:pt x="3034" y="3107"/>
                  </a:lnTo>
                  <a:lnTo>
                    <a:pt x="3143" y="2998"/>
                  </a:lnTo>
                  <a:lnTo>
                    <a:pt x="3290" y="2925"/>
                  </a:lnTo>
                  <a:lnTo>
                    <a:pt x="3399" y="2888"/>
                  </a:lnTo>
                  <a:lnTo>
                    <a:pt x="3728" y="2888"/>
                  </a:lnTo>
                  <a:lnTo>
                    <a:pt x="3875" y="2559"/>
                  </a:lnTo>
                  <a:lnTo>
                    <a:pt x="4057" y="2303"/>
                  </a:lnTo>
                  <a:lnTo>
                    <a:pt x="4277" y="2011"/>
                  </a:lnTo>
                  <a:lnTo>
                    <a:pt x="4496" y="1792"/>
                  </a:lnTo>
                  <a:lnTo>
                    <a:pt x="4715" y="1536"/>
                  </a:lnTo>
                  <a:lnTo>
                    <a:pt x="4934" y="1243"/>
                  </a:lnTo>
                  <a:lnTo>
                    <a:pt x="5117" y="951"/>
                  </a:lnTo>
                  <a:lnTo>
                    <a:pt x="5227" y="585"/>
                  </a:lnTo>
                  <a:lnTo>
                    <a:pt x="442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8" name="Google Shape;1918;p41"/>
            <p:cNvSpPr/>
            <p:nvPr/>
          </p:nvSpPr>
          <p:spPr>
            <a:xfrm>
              <a:off x="6721775" y="5308725"/>
              <a:ext cx="130675" cy="127050"/>
            </a:xfrm>
            <a:custGeom>
              <a:avLst/>
              <a:gdLst/>
              <a:ahLst/>
              <a:cxnLst/>
              <a:rect l="l" t="t" r="r" b="b"/>
              <a:pathLst>
                <a:path w="5227" h="5082" fill="none" extrusionOk="0">
                  <a:moveTo>
                    <a:pt x="4423" y="1"/>
                  </a:moveTo>
                  <a:lnTo>
                    <a:pt x="4423" y="1"/>
                  </a:lnTo>
                  <a:lnTo>
                    <a:pt x="3290" y="1353"/>
                  </a:lnTo>
                  <a:lnTo>
                    <a:pt x="3290" y="1353"/>
                  </a:lnTo>
                  <a:lnTo>
                    <a:pt x="2997" y="1682"/>
                  </a:lnTo>
                  <a:lnTo>
                    <a:pt x="2851" y="1828"/>
                  </a:lnTo>
                  <a:lnTo>
                    <a:pt x="2705" y="1938"/>
                  </a:lnTo>
                  <a:lnTo>
                    <a:pt x="2705" y="1938"/>
                  </a:lnTo>
                  <a:lnTo>
                    <a:pt x="2120" y="2303"/>
                  </a:lnTo>
                  <a:lnTo>
                    <a:pt x="1535" y="2632"/>
                  </a:lnTo>
                  <a:lnTo>
                    <a:pt x="1535" y="2632"/>
                  </a:lnTo>
                  <a:lnTo>
                    <a:pt x="1097" y="2925"/>
                  </a:lnTo>
                  <a:lnTo>
                    <a:pt x="731" y="3254"/>
                  </a:lnTo>
                  <a:lnTo>
                    <a:pt x="402" y="3619"/>
                  </a:lnTo>
                  <a:lnTo>
                    <a:pt x="110" y="4021"/>
                  </a:lnTo>
                  <a:lnTo>
                    <a:pt x="110" y="4021"/>
                  </a:lnTo>
                  <a:lnTo>
                    <a:pt x="37" y="4167"/>
                  </a:lnTo>
                  <a:lnTo>
                    <a:pt x="37" y="4314"/>
                  </a:lnTo>
                  <a:lnTo>
                    <a:pt x="0" y="4423"/>
                  </a:lnTo>
                  <a:lnTo>
                    <a:pt x="37" y="4533"/>
                  </a:lnTo>
                  <a:lnTo>
                    <a:pt x="37" y="4533"/>
                  </a:lnTo>
                  <a:lnTo>
                    <a:pt x="219" y="4752"/>
                  </a:lnTo>
                  <a:lnTo>
                    <a:pt x="439" y="4935"/>
                  </a:lnTo>
                  <a:lnTo>
                    <a:pt x="695" y="5045"/>
                  </a:lnTo>
                  <a:lnTo>
                    <a:pt x="950" y="5081"/>
                  </a:lnTo>
                  <a:lnTo>
                    <a:pt x="950" y="5081"/>
                  </a:lnTo>
                  <a:lnTo>
                    <a:pt x="1133" y="5045"/>
                  </a:lnTo>
                  <a:lnTo>
                    <a:pt x="1279" y="5008"/>
                  </a:lnTo>
                  <a:lnTo>
                    <a:pt x="1462" y="4935"/>
                  </a:lnTo>
                  <a:lnTo>
                    <a:pt x="1608" y="4825"/>
                  </a:lnTo>
                  <a:lnTo>
                    <a:pt x="1608" y="4825"/>
                  </a:lnTo>
                  <a:lnTo>
                    <a:pt x="1901" y="4533"/>
                  </a:lnTo>
                  <a:lnTo>
                    <a:pt x="2157" y="4204"/>
                  </a:lnTo>
                  <a:lnTo>
                    <a:pt x="2668" y="3546"/>
                  </a:lnTo>
                  <a:lnTo>
                    <a:pt x="2668" y="3546"/>
                  </a:lnTo>
                  <a:lnTo>
                    <a:pt x="2851" y="3290"/>
                  </a:lnTo>
                  <a:lnTo>
                    <a:pt x="3034" y="3107"/>
                  </a:lnTo>
                  <a:lnTo>
                    <a:pt x="3143" y="2998"/>
                  </a:lnTo>
                  <a:lnTo>
                    <a:pt x="3290" y="2925"/>
                  </a:lnTo>
                  <a:lnTo>
                    <a:pt x="3399" y="2888"/>
                  </a:lnTo>
                  <a:lnTo>
                    <a:pt x="3546" y="2888"/>
                  </a:lnTo>
                  <a:lnTo>
                    <a:pt x="3546" y="2888"/>
                  </a:lnTo>
                  <a:lnTo>
                    <a:pt x="3728" y="2888"/>
                  </a:lnTo>
                  <a:lnTo>
                    <a:pt x="3728" y="2888"/>
                  </a:lnTo>
                  <a:lnTo>
                    <a:pt x="3875" y="2559"/>
                  </a:lnTo>
                  <a:lnTo>
                    <a:pt x="4057" y="2303"/>
                  </a:lnTo>
                  <a:lnTo>
                    <a:pt x="4277" y="2011"/>
                  </a:lnTo>
                  <a:lnTo>
                    <a:pt x="4496" y="1792"/>
                  </a:lnTo>
                  <a:lnTo>
                    <a:pt x="4715" y="1536"/>
                  </a:lnTo>
                  <a:lnTo>
                    <a:pt x="4934" y="1243"/>
                  </a:lnTo>
                  <a:lnTo>
                    <a:pt x="5117" y="951"/>
                  </a:lnTo>
                  <a:lnTo>
                    <a:pt x="5227" y="585"/>
                  </a:lnTo>
                  <a:lnTo>
                    <a:pt x="5227" y="585"/>
                  </a:lnTo>
                  <a:lnTo>
                    <a:pt x="442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19" name="Google Shape;1919;p41"/>
            <p:cNvSpPr/>
            <p:nvPr/>
          </p:nvSpPr>
          <p:spPr>
            <a:xfrm>
              <a:off x="4420850" y="3590800"/>
              <a:ext cx="108775" cy="66725"/>
            </a:xfrm>
            <a:custGeom>
              <a:avLst/>
              <a:gdLst/>
              <a:ahLst/>
              <a:cxnLst/>
              <a:rect l="l" t="t" r="r" b="b"/>
              <a:pathLst>
                <a:path w="4351" h="2669" extrusionOk="0">
                  <a:moveTo>
                    <a:pt x="805" y="1"/>
                  </a:moveTo>
                  <a:lnTo>
                    <a:pt x="622" y="37"/>
                  </a:lnTo>
                  <a:lnTo>
                    <a:pt x="403" y="147"/>
                  </a:lnTo>
                  <a:lnTo>
                    <a:pt x="293" y="220"/>
                  </a:lnTo>
                  <a:lnTo>
                    <a:pt x="256" y="293"/>
                  </a:lnTo>
                  <a:lnTo>
                    <a:pt x="220" y="403"/>
                  </a:lnTo>
                  <a:lnTo>
                    <a:pt x="183" y="512"/>
                  </a:lnTo>
                  <a:lnTo>
                    <a:pt x="220" y="805"/>
                  </a:lnTo>
                  <a:lnTo>
                    <a:pt x="768" y="1024"/>
                  </a:lnTo>
                  <a:lnTo>
                    <a:pt x="1" y="1353"/>
                  </a:lnTo>
                  <a:lnTo>
                    <a:pt x="256" y="1426"/>
                  </a:lnTo>
                  <a:lnTo>
                    <a:pt x="439" y="1499"/>
                  </a:lnTo>
                  <a:lnTo>
                    <a:pt x="549" y="1609"/>
                  </a:lnTo>
                  <a:lnTo>
                    <a:pt x="622" y="1719"/>
                  </a:lnTo>
                  <a:lnTo>
                    <a:pt x="659" y="1828"/>
                  </a:lnTo>
                  <a:lnTo>
                    <a:pt x="659" y="1938"/>
                  </a:lnTo>
                  <a:lnTo>
                    <a:pt x="622" y="2084"/>
                  </a:lnTo>
                  <a:lnTo>
                    <a:pt x="549" y="2230"/>
                  </a:lnTo>
                  <a:lnTo>
                    <a:pt x="1463" y="2559"/>
                  </a:lnTo>
                  <a:lnTo>
                    <a:pt x="1792" y="2632"/>
                  </a:lnTo>
                  <a:lnTo>
                    <a:pt x="2157" y="2669"/>
                  </a:lnTo>
                  <a:lnTo>
                    <a:pt x="2450" y="2632"/>
                  </a:lnTo>
                  <a:lnTo>
                    <a:pt x="2742" y="2559"/>
                  </a:lnTo>
                  <a:lnTo>
                    <a:pt x="3510" y="2121"/>
                  </a:lnTo>
                  <a:lnTo>
                    <a:pt x="4277" y="1682"/>
                  </a:lnTo>
                  <a:lnTo>
                    <a:pt x="4350" y="1353"/>
                  </a:lnTo>
                  <a:lnTo>
                    <a:pt x="4350" y="1024"/>
                  </a:lnTo>
                  <a:lnTo>
                    <a:pt x="4350" y="841"/>
                  </a:lnTo>
                  <a:lnTo>
                    <a:pt x="4277" y="659"/>
                  </a:lnTo>
                  <a:lnTo>
                    <a:pt x="4204" y="476"/>
                  </a:lnTo>
                  <a:lnTo>
                    <a:pt x="4094" y="330"/>
                  </a:lnTo>
                  <a:lnTo>
                    <a:pt x="3948" y="220"/>
                  </a:lnTo>
                  <a:lnTo>
                    <a:pt x="3802" y="110"/>
                  </a:lnTo>
                  <a:lnTo>
                    <a:pt x="3656" y="37"/>
                  </a:lnTo>
                  <a:lnTo>
                    <a:pt x="3436" y="37"/>
                  </a:lnTo>
                  <a:lnTo>
                    <a:pt x="2084" y="330"/>
                  </a:lnTo>
                  <a:lnTo>
                    <a:pt x="1755" y="403"/>
                  </a:lnTo>
                  <a:lnTo>
                    <a:pt x="1426" y="549"/>
                  </a:lnTo>
                  <a:lnTo>
                    <a:pt x="1207" y="183"/>
                  </a:lnTo>
                  <a:lnTo>
                    <a:pt x="1024" y="74"/>
                  </a:lnTo>
                  <a:lnTo>
                    <a:pt x="95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0" name="Google Shape;1920;p41"/>
            <p:cNvSpPr/>
            <p:nvPr/>
          </p:nvSpPr>
          <p:spPr>
            <a:xfrm>
              <a:off x="4420850" y="3590800"/>
              <a:ext cx="108775" cy="66725"/>
            </a:xfrm>
            <a:custGeom>
              <a:avLst/>
              <a:gdLst/>
              <a:ahLst/>
              <a:cxnLst/>
              <a:rect l="l" t="t" r="r" b="b"/>
              <a:pathLst>
                <a:path w="4351" h="2669" fill="none" extrusionOk="0">
                  <a:moveTo>
                    <a:pt x="805" y="1"/>
                  </a:moveTo>
                  <a:lnTo>
                    <a:pt x="805" y="1"/>
                  </a:lnTo>
                  <a:lnTo>
                    <a:pt x="622" y="37"/>
                  </a:lnTo>
                  <a:lnTo>
                    <a:pt x="622" y="37"/>
                  </a:lnTo>
                  <a:lnTo>
                    <a:pt x="403" y="147"/>
                  </a:lnTo>
                  <a:lnTo>
                    <a:pt x="293" y="220"/>
                  </a:lnTo>
                  <a:lnTo>
                    <a:pt x="256" y="293"/>
                  </a:lnTo>
                  <a:lnTo>
                    <a:pt x="220" y="403"/>
                  </a:lnTo>
                  <a:lnTo>
                    <a:pt x="183" y="512"/>
                  </a:lnTo>
                  <a:lnTo>
                    <a:pt x="220" y="805"/>
                  </a:lnTo>
                  <a:lnTo>
                    <a:pt x="220" y="805"/>
                  </a:lnTo>
                  <a:lnTo>
                    <a:pt x="768" y="1024"/>
                  </a:lnTo>
                  <a:lnTo>
                    <a:pt x="768" y="1024"/>
                  </a:lnTo>
                  <a:lnTo>
                    <a:pt x="1" y="1353"/>
                  </a:lnTo>
                  <a:lnTo>
                    <a:pt x="1" y="1353"/>
                  </a:lnTo>
                  <a:lnTo>
                    <a:pt x="256" y="1426"/>
                  </a:lnTo>
                  <a:lnTo>
                    <a:pt x="439" y="1499"/>
                  </a:lnTo>
                  <a:lnTo>
                    <a:pt x="549" y="1609"/>
                  </a:lnTo>
                  <a:lnTo>
                    <a:pt x="622" y="1719"/>
                  </a:lnTo>
                  <a:lnTo>
                    <a:pt x="659" y="1828"/>
                  </a:lnTo>
                  <a:lnTo>
                    <a:pt x="659" y="1938"/>
                  </a:lnTo>
                  <a:lnTo>
                    <a:pt x="622" y="2084"/>
                  </a:lnTo>
                  <a:lnTo>
                    <a:pt x="549" y="2230"/>
                  </a:lnTo>
                  <a:lnTo>
                    <a:pt x="549" y="2230"/>
                  </a:lnTo>
                  <a:lnTo>
                    <a:pt x="1463" y="2559"/>
                  </a:lnTo>
                  <a:lnTo>
                    <a:pt x="1463" y="2559"/>
                  </a:lnTo>
                  <a:lnTo>
                    <a:pt x="1792" y="2632"/>
                  </a:lnTo>
                  <a:lnTo>
                    <a:pt x="2157" y="2669"/>
                  </a:lnTo>
                  <a:lnTo>
                    <a:pt x="2157" y="2669"/>
                  </a:lnTo>
                  <a:lnTo>
                    <a:pt x="2450" y="2632"/>
                  </a:lnTo>
                  <a:lnTo>
                    <a:pt x="2742" y="2559"/>
                  </a:lnTo>
                  <a:lnTo>
                    <a:pt x="2742" y="2559"/>
                  </a:lnTo>
                  <a:lnTo>
                    <a:pt x="3510" y="2121"/>
                  </a:lnTo>
                  <a:lnTo>
                    <a:pt x="4277" y="1682"/>
                  </a:lnTo>
                  <a:lnTo>
                    <a:pt x="4277" y="1682"/>
                  </a:lnTo>
                  <a:lnTo>
                    <a:pt x="4350" y="1353"/>
                  </a:lnTo>
                  <a:lnTo>
                    <a:pt x="4350" y="1024"/>
                  </a:lnTo>
                  <a:lnTo>
                    <a:pt x="4350" y="1024"/>
                  </a:lnTo>
                  <a:lnTo>
                    <a:pt x="4350" y="841"/>
                  </a:lnTo>
                  <a:lnTo>
                    <a:pt x="4277" y="659"/>
                  </a:lnTo>
                  <a:lnTo>
                    <a:pt x="4204" y="476"/>
                  </a:lnTo>
                  <a:lnTo>
                    <a:pt x="4094" y="330"/>
                  </a:lnTo>
                  <a:lnTo>
                    <a:pt x="3948" y="220"/>
                  </a:lnTo>
                  <a:lnTo>
                    <a:pt x="3802" y="110"/>
                  </a:lnTo>
                  <a:lnTo>
                    <a:pt x="3656" y="37"/>
                  </a:lnTo>
                  <a:lnTo>
                    <a:pt x="3510" y="37"/>
                  </a:lnTo>
                  <a:lnTo>
                    <a:pt x="3510" y="37"/>
                  </a:lnTo>
                  <a:lnTo>
                    <a:pt x="3436" y="37"/>
                  </a:lnTo>
                  <a:lnTo>
                    <a:pt x="3436" y="37"/>
                  </a:lnTo>
                  <a:lnTo>
                    <a:pt x="2084" y="330"/>
                  </a:lnTo>
                  <a:lnTo>
                    <a:pt x="2084" y="330"/>
                  </a:lnTo>
                  <a:lnTo>
                    <a:pt x="1755" y="403"/>
                  </a:lnTo>
                  <a:lnTo>
                    <a:pt x="1426" y="549"/>
                  </a:lnTo>
                  <a:lnTo>
                    <a:pt x="1426" y="549"/>
                  </a:lnTo>
                  <a:lnTo>
                    <a:pt x="1207" y="183"/>
                  </a:lnTo>
                  <a:lnTo>
                    <a:pt x="1024" y="74"/>
                  </a:lnTo>
                  <a:lnTo>
                    <a:pt x="951" y="1"/>
                  </a:lnTo>
                  <a:lnTo>
                    <a:pt x="80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1" name="Google Shape;1921;p41"/>
            <p:cNvSpPr/>
            <p:nvPr/>
          </p:nvSpPr>
          <p:spPr>
            <a:xfrm>
              <a:off x="5411400" y="3027000"/>
              <a:ext cx="102375" cy="90475"/>
            </a:xfrm>
            <a:custGeom>
              <a:avLst/>
              <a:gdLst/>
              <a:ahLst/>
              <a:cxnLst/>
              <a:rect l="l" t="t" r="r" b="b"/>
              <a:pathLst>
                <a:path w="4095" h="3619" extrusionOk="0">
                  <a:moveTo>
                    <a:pt x="512" y="0"/>
                  </a:moveTo>
                  <a:lnTo>
                    <a:pt x="402" y="37"/>
                  </a:lnTo>
                  <a:lnTo>
                    <a:pt x="293" y="73"/>
                  </a:lnTo>
                  <a:lnTo>
                    <a:pt x="183" y="183"/>
                  </a:lnTo>
                  <a:lnTo>
                    <a:pt x="110" y="329"/>
                  </a:lnTo>
                  <a:lnTo>
                    <a:pt x="73" y="512"/>
                  </a:lnTo>
                  <a:lnTo>
                    <a:pt x="37" y="695"/>
                  </a:lnTo>
                  <a:lnTo>
                    <a:pt x="0" y="1060"/>
                  </a:lnTo>
                  <a:lnTo>
                    <a:pt x="0" y="1207"/>
                  </a:lnTo>
                  <a:lnTo>
                    <a:pt x="37" y="1353"/>
                  </a:lnTo>
                  <a:lnTo>
                    <a:pt x="147" y="1645"/>
                  </a:lnTo>
                  <a:lnTo>
                    <a:pt x="256" y="1901"/>
                  </a:lnTo>
                  <a:lnTo>
                    <a:pt x="329" y="2157"/>
                  </a:lnTo>
                  <a:lnTo>
                    <a:pt x="402" y="2413"/>
                  </a:lnTo>
                  <a:lnTo>
                    <a:pt x="512" y="2632"/>
                  </a:lnTo>
                  <a:lnTo>
                    <a:pt x="658" y="2778"/>
                  </a:lnTo>
                  <a:lnTo>
                    <a:pt x="878" y="2888"/>
                  </a:lnTo>
                  <a:lnTo>
                    <a:pt x="1389" y="2595"/>
                  </a:lnTo>
                  <a:lnTo>
                    <a:pt x="1535" y="2815"/>
                  </a:lnTo>
                  <a:lnTo>
                    <a:pt x="1718" y="2998"/>
                  </a:lnTo>
                  <a:lnTo>
                    <a:pt x="1938" y="3180"/>
                  </a:lnTo>
                  <a:lnTo>
                    <a:pt x="2193" y="3327"/>
                  </a:lnTo>
                  <a:lnTo>
                    <a:pt x="2449" y="3436"/>
                  </a:lnTo>
                  <a:lnTo>
                    <a:pt x="2705" y="3546"/>
                  </a:lnTo>
                  <a:lnTo>
                    <a:pt x="2998" y="3582"/>
                  </a:lnTo>
                  <a:lnTo>
                    <a:pt x="3290" y="3619"/>
                  </a:lnTo>
                  <a:lnTo>
                    <a:pt x="3582" y="3582"/>
                  </a:lnTo>
                  <a:lnTo>
                    <a:pt x="3838" y="3509"/>
                  </a:lnTo>
                  <a:lnTo>
                    <a:pt x="4021" y="3436"/>
                  </a:lnTo>
                  <a:lnTo>
                    <a:pt x="4094" y="3290"/>
                  </a:lnTo>
                  <a:lnTo>
                    <a:pt x="4094" y="3144"/>
                  </a:lnTo>
                  <a:lnTo>
                    <a:pt x="4021" y="2961"/>
                  </a:lnTo>
                  <a:lnTo>
                    <a:pt x="3802" y="2559"/>
                  </a:lnTo>
                  <a:lnTo>
                    <a:pt x="3582" y="2120"/>
                  </a:lnTo>
                  <a:lnTo>
                    <a:pt x="3436" y="1828"/>
                  </a:lnTo>
                  <a:lnTo>
                    <a:pt x="3253" y="1645"/>
                  </a:lnTo>
                  <a:lnTo>
                    <a:pt x="3144" y="1572"/>
                  </a:lnTo>
                  <a:lnTo>
                    <a:pt x="3034" y="1499"/>
                  </a:lnTo>
                  <a:lnTo>
                    <a:pt x="2888" y="1499"/>
                  </a:lnTo>
                  <a:lnTo>
                    <a:pt x="2705" y="1462"/>
                  </a:lnTo>
                  <a:lnTo>
                    <a:pt x="2559" y="1462"/>
                  </a:lnTo>
                  <a:lnTo>
                    <a:pt x="2230" y="1426"/>
                  </a:lnTo>
                  <a:lnTo>
                    <a:pt x="2120" y="1389"/>
                  </a:lnTo>
                  <a:lnTo>
                    <a:pt x="1974" y="1316"/>
                  </a:lnTo>
                  <a:lnTo>
                    <a:pt x="1864" y="1243"/>
                  </a:lnTo>
                  <a:lnTo>
                    <a:pt x="1791" y="1133"/>
                  </a:lnTo>
                  <a:lnTo>
                    <a:pt x="1682" y="1024"/>
                  </a:lnTo>
                  <a:lnTo>
                    <a:pt x="1645" y="878"/>
                  </a:lnTo>
                  <a:lnTo>
                    <a:pt x="1572" y="731"/>
                  </a:lnTo>
                  <a:lnTo>
                    <a:pt x="1462" y="622"/>
                  </a:lnTo>
                  <a:lnTo>
                    <a:pt x="1280" y="402"/>
                  </a:lnTo>
                  <a:lnTo>
                    <a:pt x="804" y="110"/>
                  </a:lnTo>
                  <a:lnTo>
                    <a:pt x="658" y="37"/>
                  </a:lnTo>
                  <a:lnTo>
                    <a:pt x="51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2" name="Google Shape;1922;p41"/>
            <p:cNvSpPr/>
            <p:nvPr/>
          </p:nvSpPr>
          <p:spPr>
            <a:xfrm>
              <a:off x="5411400" y="3027000"/>
              <a:ext cx="102375" cy="90475"/>
            </a:xfrm>
            <a:custGeom>
              <a:avLst/>
              <a:gdLst/>
              <a:ahLst/>
              <a:cxnLst/>
              <a:rect l="l" t="t" r="r" b="b"/>
              <a:pathLst>
                <a:path w="4095" h="3619" fill="none" extrusionOk="0">
                  <a:moveTo>
                    <a:pt x="512" y="0"/>
                  </a:moveTo>
                  <a:lnTo>
                    <a:pt x="512" y="0"/>
                  </a:lnTo>
                  <a:lnTo>
                    <a:pt x="402" y="37"/>
                  </a:lnTo>
                  <a:lnTo>
                    <a:pt x="293" y="73"/>
                  </a:lnTo>
                  <a:lnTo>
                    <a:pt x="183" y="183"/>
                  </a:lnTo>
                  <a:lnTo>
                    <a:pt x="110" y="329"/>
                  </a:lnTo>
                  <a:lnTo>
                    <a:pt x="110" y="329"/>
                  </a:lnTo>
                  <a:lnTo>
                    <a:pt x="73" y="512"/>
                  </a:lnTo>
                  <a:lnTo>
                    <a:pt x="37" y="695"/>
                  </a:lnTo>
                  <a:lnTo>
                    <a:pt x="0" y="1060"/>
                  </a:lnTo>
                  <a:lnTo>
                    <a:pt x="0" y="1060"/>
                  </a:lnTo>
                  <a:lnTo>
                    <a:pt x="0" y="1207"/>
                  </a:lnTo>
                  <a:lnTo>
                    <a:pt x="37" y="1353"/>
                  </a:lnTo>
                  <a:lnTo>
                    <a:pt x="147" y="1645"/>
                  </a:lnTo>
                  <a:lnTo>
                    <a:pt x="256" y="1901"/>
                  </a:lnTo>
                  <a:lnTo>
                    <a:pt x="329" y="2157"/>
                  </a:lnTo>
                  <a:lnTo>
                    <a:pt x="329" y="2157"/>
                  </a:lnTo>
                  <a:lnTo>
                    <a:pt x="402" y="2413"/>
                  </a:lnTo>
                  <a:lnTo>
                    <a:pt x="512" y="2632"/>
                  </a:lnTo>
                  <a:lnTo>
                    <a:pt x="658" y="2778"/>
                  </a:lnTo>
                  <a:lnTo>
                    <a:pt x="878" y="2888"/>
                  </a:lnTo>
                  <a:lnTo>
                    <a:pt x="878" y="2888"/>
                  </a:lnTo>
                  <a:lnTo>
                    <a:pt x="1389" y="2595"/>
                  </a:lnTo>
                  <a:lnTo>
                    <a:pt x="1389" y="2595"/>
                  </a:lnTo>
                  <a:lnTo>
                    <a:pt x="1535" y="2815"/>
                  </a:lnTo>
                  <a:lnTo>
                    <a:pt x="1718" y="2998"/>
                  </a:lnTo>
                  <a:lnTo>
                    <a:pt x="1938" y="3180"/>
                  </a:lnTo>
                  <a:lnTo>
                    <a:pt x="2193" y="3327"/>
                  </a:lnTo>
                  <a:lnTo>
                    <a:pt x="2449" y="3436"/>
                  </a:lnTo>
                  <a:lnTo>
                    <a:pt x="2705" y="3546"/>
                  </a:lnTo>
                  <a:lnTo>
                    <a:pt x="2998" y="3582"/>
                  </a:lnTo>
                  <a:lnTo>
                    <a:pt x="3290" y="3619"/>
                  </a:lnTo>
                  <a:lnTo>
                    <a:pt x="3290" y="3619"/>
                  </a:lnTo>
                  <a:lnTo>
                    <a:pt x="3582" y="3582"/>
                  </a:lnTo>
                  <a:lnTo>
                    <a:pt x="3838" y="3509"/>
                  </a:lnTo>
                  <a:lnTo>
                    <a:pt x="3838" y="3509"/>
                  </a:lnTo>
                  <a:lnTo>
                    <a:pt x="4021" y="3436"/>
                  </a:lnTo>
                  <a:lnTo>
                    <a:pt x="4094" y="3290"/>
                  </a:lnTo>
                  <a:lnTo>
                    <a:pt x="4094" y="3144"/>
                  </a:lnTo>
                  <a:lnTo>
                    <a:pt x="4021" y="2961"/>
                  </a:lnTo>
                  <a:lnTo>
                    <a:pt x="4021" y="2961"/>
                  </a:lnTo>
                  <a:lnTo>
                    <a:pt x="3802" y="2559"/>
                  </a:lnTo>
                  <a:lnTo>
                    <a:pt x="3582" y="2120"/>
                  </a:lnTo>
                  <a:lnTo>
                    <a:pt x="3582" y="2120"/>
                  </a:lnTo>
                  <a:lnTo>
                    <a:pt x="3436" y="1828"/>
                  </a:lnTo>
                  <a:lnTo>
                    <a:pt x="3253" y="1645"/>
                  </a:lnTo>
                  <a:lnTo>
                    <a:pt x="3144" y="1572"/>
                  </a:lnTo>
                  <a:lnTo>
                    <a:pt x="3034" y="1499"/>
                  </a:lnTo>
                  <a:lnTo>
                    <a:pt x="2888" y="1499"/>
                  </a:lnTo>
                  <a:lnTo>
                    <a:pt x="2705" y="1462"/>
                  </a:lnTo>
                  <a:lnTo>
                    <a:pt x="2705" y="1462"/>
                  </a:lnTo>
                  <a:lnTo>
                    <a:pt x="2632" y="1462"/>
                  </a:lnTo>
                  <a:lnTo>
                    <a:pt x="2632" y="1462"/>
                  </a:lnTo>
                  <a:lnTo>
                    <a:pt x="2559" y="1462"/>
                  </a:lnTo>
                  <a:lnTo>
                    <a:pt x="2559" y="1462"/>
                  </a:lnTo>
                  <a:lnTo>
                    <a:pt x="2230" y="1426"/>
                  </a:lnTo>
                  <a:lnTo>
                    <a:pt x="2120" y="1389"/>
                  </a:lnTo>
                  <a:lnTo>
                    <a:pt x="1974" y="1316"/>
                  </a:lnTo>
                  <a:lnTo>
                    <a:pt x="1864" y="1243"/>
                  </a:lnTo>
                  <a:lnTo>
                    <a:pt x="1791" y="1133"/>
                  </a:lnTo>
                  <a:lnTo>
                    <a:pt x="1682" y="1024"/>
                  </a:lnTo>
                  <a:lnTo>
                    <a:pt x="1645" y="878"/>
                  </a:lnTo>
                  <a:lnTo>
                    <a:pt x="1645" y="878"/>
                  </a:lnTo>
                  <a:lnTo>
                    <a:pt x="1572" y="731"/>
                  </a:lnTo>
                  <a:lnTo>
                    <a:pt x="1462" y="622"/>
                  </a:lnTo>
                  <a:lnTo>
                    <a:pt x="1280" y="402"/>
                  </a:lnTo>
                  <a:lnTo>
                    <a:pt x="804" y="110"/>
                  </a:lnTo>
                  <a:lnTo>
                    <a:pt x="804" y="110"/>
                  </a:lnTo>
                  <a:lnTo>
                    <a:pt x="658" y="37"/>
                  </a:lnTo>
                  <a:lnTo>
                    <a:pt x="51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3" name="Google Shape;1923;p41"/>
            <p:cNvSpPr/>
            <p:nvPr/>
          </p:nvSpPr>
          <p:spPr>
            <a:xfrm>
              <a:off x="6855175" y="5185375"/>
              <a:ext cx="70375" cy="145300"/>
            </a:xfrm>
            <a:custGeom>
              <a:avLst/>
              <a:gdLst/>
              <a:ahLst/>
              <a:cxnLst/>
              <a:rect l="l" t="t" r="r" b="b"/>
              <a:pathLst>
                <a:path w="2815" h="5812" extrusionOk="0">
                  <a:moveTo>
                    <a:pt x="841" y="0"/>
                  </a:moveTo>
                  <a:lnTo>
                    <a:pt x="768" y="256"/>
                  </a:lnTo>
                  <a:lnTo>
                    <a:pt x="732" y="512"/>
                  </a:lnTo>
                  <a:lnTo>
                    <a:pt x="732" y="731"/>
                  </a:lnTo>
                  <a:lnTo>
                    <a:pt x="732" y="987"/>
                  </a:lnTo>
                  <a:lnTo>
                    <a:pt x="805" y="1462"/>
                  </a:lnTo>
                  <a:lnTo>
                    <a:pt x="914" y="1901"/>
                  </a:lnTo>
                  <a:lnTo>
                    <a:pt x="951" y="2157"/>
                  </a:lnTo>
                  <a:lnTo>
                    <a:pt x="951" y="2376"/>
                  </a:lnTo>
                  <a:lnTo>
                    <a:pt x="914" y="2595"/>
                  </a:lnTo>
                  <a:lnTo>
                    <a:pt x="878" y="2778"/>
                  </a:lnTo>
                  <a:lnTo>
                    <a:pt x="805" y="2961"/>
                  </a:lnTo>
                  <a:lnTo>
                    <a:pt x="695" y="3143"/>
                  </a:lnTo>
                  <a:lnTo>
                    <a:pt x="403" y="3509"/>
                  </a:lnTo>
                  <a:lnTo>
                    <a:pt x="220" y="3692"/>
                  </a:lnTo>
                  <a:lnTo>
                    <a:pt x="1" y="3838"/>
                  </a:lnTo>
                  <a:lnTo>
                    <a:pt x="110" y="4094"/>
                  </a:lnTo>
                  <a:lnTo>
                    <a:pt x="147" y="4167"/>
                  </a:lnTo>
                  <a:lnTo>
                    <a:pt x="183" y="4240"/>
                  </a:lnTo>
                  <a:lnTo>
                    <a:pt x="330" y="4350"/>
                  </a:lnTo>
                  <a:lnTo>
                    <a:pt x="403" y="4459"/>
                  </a:lnTo>
                  <a:lnTo>
                    <a:pt x="476" y="4606"/>
                  </a:lnTo>
                  <a:lnTo>
                    <a:pt x="476" y="4715"/>
                  </a:lnTo>
                  <a:lnTo>
                    <a:pt x="476" y="4861"/>
                  </a:lnTo>
                  <a:lnTo>
                    <a:pt x="403" y="4971"/>
                  </a:lnTo>
                  <a:lnTo>
                    <a:pt x="330" y="5117"/>
                  </a:lnTo>
                  <a:lnTo>
                    <a:pt x="256" y="5263"/>
                  </a:lnTo>
                  <a:lnTo>
                    <a:pt x="183" y="5337"/>
                  </a:lnTo>
                  <a:lnTo>
                    <a:pt x="147" y="5483"/>
                  </a:lnTo>
                  <a:lnTo>
                    <a:pt x="74" y="5812"/>
                  </a:lnTo>
                  <a:lnTo>
                    <a:pt x="403" y="5775"/>
                  </a:lnTo>
                  <a:lnTo>
                    <a:pt x="549" y="5739"/>
                  </a:lnTo>
                  <a:lnTo>
                    <a:pt x="658" y="5666"/>
                  </a:lnTo>
                  <a:lnTo>
                    <a:pt x="1024" y="5410"/>
                  </a:lnTo>
                  <a:lnTo>
                    <a:pt x="1170" y="5227"/>
                  </a:lnTo>
                  <a:lnTo>
                    <a:pt x="1316" y="5044"/>
                  </a:lnTo>
                  <a:lnTo>
                    <a:pt x="1572" y="4642"/>
                  </a:lnTo>
                  <a:lnTo>
                    <a:pt x="1865" y="4240"/>
                  </a:lnTo>
                  <a:lnTo>
                    <a:pt x="2194" y="3838"/>
                  </a:lnTo>
                  <a:lnTo>
                    <a:pt x="2596" y="3509"/>
                  </a:lnTo>
                  <a:lnTo>
                    <a:pt x="2742" y="3326"/>
                  </a:lnTo>
                  <a:lnTo>
                    <a:pt x="2815" y="3143"/>
                  </a:lnTo>
                  <a:lnTo>
                    <a:pt x="2815" y="2924"/>
                  </a:lnTo>
                  <a:lnTo>
                    <a:pt x="2705" y="2705"/>
                  </a:lnTo>
                  <a:lnTo>
                    <a:pt x="2047" y="2778"/>
                  </a:lnTo>
                  <a:lnTo>
                    <a:pt x="1901" y="2449"/>
                  </a:lnTo>
                  <a:lnTo>
                    <a:pt x="1828" y="2266"/>
                  </a:lnTo>
                  <a:lnTo>
                    <a:pt x="1755" y="2120"/>
                  </a:lnTo>
                  <a:lnTo>
                    <a:pt x="1536" y="1864"/>
                  </a:lnTo>
                  <a:lnTo>
                    <a:pt x="1426" y="1572"/>
                  </a:lnTo>
                  <a:lnTo>
                    <a:pt x="1353" y="1279"/>
                  </a:lnTo>
                  <a:lnTo>
                    <a:pt x="1390" y="914"/>
                  </a:lnTo>
                  <a:lnTo>
                    <a:pt x="1390" y="768"/>
                  </a:lnTo>
                  <a:lnTo>
                    <a:pt x="1353" y="658"/>
                  </a:lnTo>
                  <a:lnTo>
                    <a:pt x="1316" y="512"/>
                  </a:lnTo>
                  <a:lnTo>
                    <a:pt x="1243" y="402"/>
                  </a:lnTo>
                  <a:lnTo>
                    <a:pt x="1061" y="183"/>
                  </a:lnTo>
                  <a:lnTo>
                    <a:pt x="84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4" name="Google Shape;1924;p41"/>
            <p:cNvSpPr/>
            <p:nvPr/>
          </p:nvSpPr>
          <p:spPr>
            <a:xfrm>
              <a:off x="6855175" y="5185375"/>
              <a:ext cx="70375" cy="145300"/>
            </a:xfrm>
            <a:custGeom>
              <a:avLst/>
              <a:gdLst/>
              <a:ahLst/>
              <a:cxnLst/>
              <a:rect l="l" t="t" r="r" b="b"/>
              <a:pathLst>
                <a:path w="2815" h="5812" fill="none" extrusionOk="0">
                  <a:moveTo>
                    <a:pt x="841" y="0"/>
                  </a:moveTo>
                  <a:lnTo>
                    <a:pt x="841" y="0"/>
                  </a:lnTo>
                  <a:lnTo>
                    <a:pt x="768" y="256"/>
                  </a:lnTo>
                  <a:lnTo>
                    <a:pt x="732" y="512"/>
                  </a:lnTo>
                  <a:lnTo>
                    <a:pt x="732" y="731"/>
                  </a:lnTo>
                  <a:lnTo>
                    <a:pt x="732" y="987"/>
                  </a:lnTo>
                  <a:lnTo>
                    <a:pt x="805" y="1462"/>
                  </a:lnTo>
                  <a:lnTo>
                    <a:pt x="914" y="1901"/>
                  </a:lnTo>
                  <a:lnTo>
                    <a:pt x="914" y="1901"/>
                  </a:lnTo>
                  <a:lnTo>
                    <a:pt x="951" y="2157"/>
                  </a:lnTo>
                  <a:lnTo>
                    <a:pt x="951" y="2376"/>
                  </a:lnTo>
                  <a:lnTo>
                    <a:pt x="914" y="2595"/>
                  </a:lnTo>
                  <a:lnTo>
                    <a:pt x="878" y="2778"/>
                  </a:lnTo>
                  <a:lnTo>
                    <a:pt x="805" y="2961"/>
                  </a:lnTo>
                  <a:lnTo>
                    <a:pt x="695" y="3143"/>
                  </a:lnTo>
                  <a:lnTo>
                    <a:pt x="403" y="3509"/>
                  </a:lnTo>
                  <a:lnTo>
                    <a:pt x="403" y="3509"/>
                  </a:lnTo>
                  <a:lnTo>
                    <a:pt x="220" y="3692"/>
                  </a:lnTo>
                  <a:lnTo>
                    <a:pt x="1" y="3838"/>
                  </a:lnTo>
                  <a:lnTo>
                    <a:pt x="1" y="3838"/>
                  </a:lnTo>
                  <a:lnTo>
                    <a:pt x="110" y="4094"/>
                  </a:lnTo>
                  <a:lnTo>
                    <a:pt x="147" y="4167"/>
                  </a:lnTo>
                  <a:lnTo>
                    <a:pt x="183" y="4240"/>
                  </a:lnTo>
                  <a:lnTo>
                    <a:pt x="183" y="4240"/>
                  </a:lnTo>
                  <a:lnTo>
                    <a:pt x="330" y="4350"/>
                  </a:lnTo>
                  <a:lnTo>
                    <a:pt x="403" y="4459"/>
                  </a:lnTo>
                  <a:lnTo>
                    <a:pt x="476" y="4606"/>
                  </a:lnTo>
                  <a:lnTo>
                    <a:pt x="476" y="4715"/>
                  </a:lnTo>
                  <a:lnTo>
                    <a:pt x="476" y="4861"/>
                  </a:lnTo>
                  <a:lnTo>
                    <a:pt x="403" y="4971"/>
                  </a:lnTo>
                  <a:lnTo>
                    <a:pt x="330" y="5117"/>
                  </a:lnTo>
                  <a:lnTo>
                    <a:pt x="256" y="5263"/>
                  </a:lnTo>
                  <a:lnTo>
                    <a:pt x="256" y="5263"/>
                  </a:lnTo>
                  <a:lnTo>
                    <a:pt x="183" y="5337"/>
                  </a:lnTo>
                  <a:lnTo>
                    <a:pt x="147" y="5483"/>
                  </a:lnTo>
                  <a:lnTo>
                    <a:pt x="74" y="5812"/>
                  </a:lnTo>
                  <a:lnTo>
                    <a:pt x="74" y="5812"/>
                  </a:lnTo>
                  <a:lnTo>
                    <a:pt x="403" y="5775"/>
                  </a:lnTo>
                  <a:lnTo>
                    <a:pt x="549" y="5739"/>
                  </a:lnTo>
                  <a:lnTo>
                    <a:pt x="658" y="5666"/>
                  </a:lnTo>
                  <a:lnTo>
                    <a:pt x="658" y="5666"/>
                  </a:lnTo>
                  <a:lnTo>
                    <a:pt x="1024" y="5410"/>
                  </a:lnTo>
                  <a:lnTo>
                    <a:pt x="1170" y="5227"/>
                  </a:lnTo>
                  <a:lnTo>
                    <a:pt x="1316" y="5044"/>
                  </a:lnTo>
                  <a:lnTo>
                    <a:pt x="1316" y="5044"/>
                  </a:lnTo>
                  <a:lnTo>
                    <a:pt x="1572" y="4642"/>
                  </a:lnTo>
                  <a:lnTo>
                    <a:pt x="1865" y="4240"/>
                  </a:lnTo>
                  <a:lnTo>
                    <a:pt x="2194" y="3838"/>
                  </a:lnTo>
                  <a:lnTo>
                    <a:pt x="2596" y="3509"/>
                  </a:lnTo>
                  <a:lnTo>
                    <a:pt x="2596" y="3509"/>
                  </a:lnTo>
                  <a:lnTo>
                    <a:pt x="2742" y="3326"/>
                  </a:lnTo>
                  <a:lnTo>
                    <a:pt x="2815" y="3143"/>
                  </a:lnTo>
                  <a:lnTo>
                    <a:pt x="2815" y="2924"/>
                  </a:lnTo>
                  <a:lnTo>
                    <a:pt x="2705" y="2705"/>
                  </a:lnTo>
                  <a:lnTo>
                    <a:pt x="2705" y="2705"/>
                  </a:lnTo>
                  <a:lnTo>
                    <a:pt x="2047" y="2778"/>
                  </a:lnTo>
                  <a:lnTo>
                    <a:pt x="2047" y="2778"/>
                  </a:lnTo>
                  <a:lnTo>
                    <a:pt x="1901" y="2449"/>
                  </a:lnTo>
                  <a:lnTo>
                    <a:pt x="1828" y="2266"/>
                  </a:lnTo>
                  <a:lnTo>
                    <a:pt x="1755" y="2120"/>
                  </a:lnTo>
                  <a:lnTo>
                    <a:pt x="1755" y="2120"/>
                  </a:lnTo>
                  <a:lnTo>
                    <a:pt x="1536" y="1864"/>
                  </a:lnTo>
                  <a:lnTo>
                    <a:pt x="1426" y="1572"/>
                  </a:lnTo>
                  <a:lnTo>
                    <a:pt x="1353" y="1279"/>
                  </a:lnTo>
                  <a:lnTo>
                    <a:pt x="1390" y="914"/>
                  </a:lnTo>
                  <a:lnTo>
                    <a:pt x="1390" y="914"/>
                  </a:lnTo>
                  <a:lnTo>
                    <a:pt x="1390" y="768"/>
                  </a:lnTo>
                  <a:lnTo>
                    <a:pt x="1353" y="658"/>
                  </a:lnTo>
                  <a:lnTo>
                    <a:pt x="1316" y="512"/>
                  </a:lnTo>
                  <a:lnTo>
                    <a:pt x="1243" y="402"/>
                  </a:lnTo>
                  <a:lnTo>
                    <a:pt x="1061" y="183"/>
                  </a:lnTo>
                  <a:lnTo>
                    <a:pt x="84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5" name="Google Shape;1925;p41"/>
            <p:cNvSpPr/>
            <p:nvPr/>
          </p:nvSpPr>
          <p:spPr>
            <a:xfrm>
              <a:off x="5917625" y="3077250"/>
              <a:ext cx="88675" cy="60350"/>
            </a:xfrm>
            <a:custGeom>
              <a:avLst/>
              <a:gdLst/>
              <a:ahLst/>
              <a:cxnLst/>
              <a:rect l="l" t="t" r="r" b="b"/>
              <a:pathLst>
                <a:path w="3547" h="2414" extrusionOk="0">
                  <a:moveTo>
                    <a:pt x="1463" y="1"/>
                  </a:moveTo>
                  <a:lnTo>
                    <a:pt x="1024" y="366"/>
                  </a:lnTo>
                  <a:lnTo>
                    <a:pt x="403" y="110"/>
                  </a:lnTo>
                  <a:lnTo>
                    <a:pt x="184" y="366"/>
                  </a:lnTo>
                  <a:lnTo>
                    <a:pt x="110" y="439"/>
                  </a:lnTo>
                  <a:lnTo>
                    <a:pt x="37" y="549"/>
                  </a:lnTo>
                  <a:lnTo>
                    <a:pt x="1" y="805"/>
                  </a:lnTo>
                  <a:lnTo>
                    <a:pt x="37" y="1243"/>
                  </a:lnTo>
                  <a:lnTo>
                    <a:pt x="184" y="1317"/>
                  </a:lnTo>
                  <a:lnTo>
                    <a:pt x="220" y="1353"/>
                  </a:lnTo>
                  <a:lnTo>
                    <a:pt x="257" y="1390"/>
                  </a:lnTo>
                  <a:lnTo>
                    <a:pt x="439" y="1682"/>
                  </a:lnTo>
                  <a:lnTo>
                    <a:pt x="659" y="1901"/>
                  </a:lnTo>
                  <a:lnTo>
                    <a:pt x="915" y="2121"/>
                  </a:lnTo>
                  <a:lnTo>
                    <a:pt x="1207" y="2267"/>
                  </a:lnTo>
                  <a:lnTo>
                    <a:pt x="1463" y="2377"/>
                  </a:lnTo>
                  <a:lnTo>
                    <a:pt x="1682" y="2413"/>
                  </a:lnTo>
                  <a:lnTo>
                    <a:pt x="1828" y="2413"/>
                  </a:lnTo>
                  <a:lnTo>
                    <a:pt x="1975" y="2340"/>
                  </a:lnTo>
                  <a:lnTo>
                    <a:pt x="2157" y="2230"/>
                  </a:lnTo>
                  <a:lnTo>
                    <a:pt x="2304" y="2084"/>
                  </a:lnTo>
                  <a:lnTo>
                    <a:pt x="2596" y="1792"/>
                  </a:lnTo>
                  <a:lnTo>
                    <a:pt x="2779" y="1682"/>
                  </a:lnTo>
                  <a:lnTo>
                    <a:pt x="2925" y="1572"/>
                  </a:lnTo>
                  <a:lnTo>
                    <a:pt x="3108" y="1463"/>
                  </a:lnTo>
                  <a:lnTo>
                    <a:pt x="3254" y="1390"/>
                  </a:lnTo>
                  <a:lnTo>
                    <a:pt x="3364" y="1243"/>
                  </a:lnTo>
                  <a:lnTo>
                    <a:pt x="3473" y="1134"/>
                  </a:lnTo>
                  <a:lnTo>
                    <a:pt x="3510" y="988"/>
                  </a:lnTo>
                  <a:lnTo>
                    <a:pt x="3546" y="841"/>
                  </a:lnTo>
                  <a:lnTo>
                    <a:pt x="3546" y="659"/>
                  </a:lnTo>
                  <a:lnTo>
                    <a:pt x="3510" y="476"/>
                  </a:lnTo>
                  <a:lnTo>
                    <a:pt x="3473" y="366"/>
                  </a:lnTo>
                  <a:lnTo>
                    <a:pt x="3400" y="257"/>
                  </a:lnTo>
                  <a:lnTo>
                    <a:pt x="3327" y="183"/>
                  </a:lnTo>
                  <a:lnTo>
                    <a:pt x="3254" y="147"/>
                  </a:lnTo>
                  <a:lnTo>
                    <a:pt x="2998" y="37"/>
                  </a:lnTo>
                  <a:lnTo>
                    <a:pt x="2523" y="37"/>
                  </a:lnTo>
                  <a:lnTo>
                    <a:pt x="146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6" name="Google Shape;1926;p41"/>
            <p:cNvSpPr/>
            <p:nvPr/>
          </p:nvSpPr>
          <p:spPr>
            <a:xfrm>
              <a:off x="5917625" y="3107400"/>
              <a:ext cx="950" cy="950"/>
            </a:xfrm>
            <a:custGeom>
              <a:avLst/>
              <a:gdLst/>
              <a:ahLst/>
              <a:cxnLst/>
              <a:rect l="l" t="t" r="r" b="b"/>
              <a:pathLst>
                <a:path w="38" h="38" fill="none" extrusionOk="0">
                  <a:moveTo>
                    <a:pt x="1" y="1"/>
                  </a:moveTo>
                  <a:lnTo>
                    <a:pt x="1" y="1"/>
                  </a:lnTo>
                  <a:lnTo>
                    <a:pt x="37" y="37"/>
                  </a:lnTo>
                  <a:lnTo>
                    <a:pt x="37" y="37"/>
                  </a:lnTo>
                  <a:lnTo>
                    <a:pt x="37"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7" name="Google Shape;1927;p41"/>
            <p:cNvSpPr/>
            <p:nvPr/>
          </p:nvSpPr>
          <p:spPr>
            <a:xfrm>
              <a:off x="5917625" y="3077250"/>
              <a:ext cx="88675" cy="60350"/>
            </a:xfrm>
            <a:custGeom>
              <a:avLst/>
              <a:gdLst/>
              <a:ahLst/>
              <a:cxnLst/>
              <a:rect l="l" t="t" r="r" b="b"/>
              <a:pathLst>
                <a:path w="3547" h="2414" fill="none" extrusionOk="0">
                  <a:moveTo>
                    <a:pt x="1463" y="1"/>
                  </a:moveTo>
                  <a:lnTo>
                    <a:pt x="1463" y="1"/>
                  </a:lnTo>
                  <a:lnTo>
                    <a:pt x="1024" y="366"/>
                  </a:lnTo>
                  <a:lnTo>
                    <a:pt x="1024" y="366"/>
                  </a:lnTo>
                  <a:lnTo>
                    <a:pt x="403" y="110"/>
                  </a:lnTo>
                  <a:lnTo>
                    <a:pt x="403" y="110"/>
                  </a:lnTo>
                  <a:lnTo>
                    <a:pt x="184" y="366"/>
                  </a:lnTo>
                  <a:lnTo>
                    <a:pt x="110" y="439"/>
                  </a:lnTo>
                  <a:lnTo>
                    <a:pt x="37" y="549"/>
                  </a:lnTo>
                  <a:lnTo>
                    <a:pt x="1" y="805"/>
                  </a:lnTo>
                  <a:lnTo>
                    <a:pt x="37" y="1243"/>
                  </a:lnTo>
                  <a:lnTo>
                    <a:pt x="37" y="1243"/>
                  </a:lnTo>
                  <a:lnTo>
                    <a:pt x="184" y="1317"/>
                  </a:lnTo>
                  <a:lnTo>
                    <a:pt x="220" y="1353"/>
                  </a:lnTo>
                  <a:lnTo>
                    <a:pt x="257" y="1390"/>
                  </a:lnTo>
                  <a:lnTo>
                    <a:pt x="257" y="1390"/>
                  </a:lnTo>
                  <a:lnTo>
                    <a:pt x="439" y="1682"/>
                  </a:lnTo>
                  <a:lnTo>
                    <a:pt x="659" y="1901"/>
                  </a:lnTo>
                  <a:lnTo>
                    <a:pt x="915" y="2121"/>
                  </a:lnTo>
                  <a:lnTo>
                    <a:pt x="1207" y="2267"/>
                  </a:lnTo>
                  <a:lnTo>
                    <a:pt x="1207" y="2267"/>
                  </a:lnTo>
                  <a:lnTo>
                    <a:pt x="1463" y="2377"/>
                  </a:lnTo>
                  <a:lnTo>
                    <a:pt x="1682" y="2413"/>
                  </a:lnTo>
                  <a:lnTo>
                    <a:pt x="1682" y="2413"/>
                  </a:lnTo>
                  <a:lnTo>
                    <a:pt x="1828" y="2413"/>
                  </a:lnTo>
                  <a:lnTo>
                    <a:pt x="1975" y="2340"/>
                  </a:lnTo>
                  <a:lnTo>
                    <a:pt x="2157" y="2230"/>
                  </a:lnTo>
                  <a:lnTo>
                    <a:pt x="2304" y="2084"/>
                  </a:lnTo>
                  <a:lnTo>
                    <a:pt x="2304" y="2084"/>
                  </a:lnTo>
                  <a:lnTo>
                    <a:pt x="2596" y="1792"/>
                  </a:lnTo>
                  <a:lnTo>
                    <a:pt x="2779" y="1682"/>
                  </a:lnTo>
                  <a:lnTo>
                    <a:pt x="2925" y="1572"/>
                  </a:lnTo>
                  <a:lnTo>
                    <a:pt x="2925" y="1572"/>
                  </a:lnTo>
                  <a:lnTo>
                    <a:pt x="3108" y="1463"/>
                  </a:lnTo>
                  <a:lnTo>
                    <a:pt x="3254" y="1390"/>
                  </a:lnTo>
                  <a:lnTo>
                    <a:pt x="3364" y="1243"/>
                  </a:lnTo>
                  <a:lnTo>
                    <a:pt x="3473" y="1134"/>
                  </a:lnTo>
                  <a:lnTo>
                    <a:pt x="3510" y="988"/>
                  </a:lnTo>
                  <a:lnTo>
                    <a:pt x="3546" y="841"/>
                  </a:lnTo>
                  <a:lnTo>
                    <a:pt x="3546" y="659"/>
                  </a:lnTo>
                  <a:lnTo>
                    <a:pt x="3510" y="476"/>
                  </a:lnTo>
                  <a:lnTo>
                    <a:pt x="3510" y="476"/>
                  </a:lnTo>
                  <a:lnTo>
                    <a:pt x="3473" y="366"/>
                  </a:lnTo>
                  <a:lnTo>
                    <a:pt x="3400" y="257"/>
                  </a:lnTo>
                  <a:lnTo>
                    <a:pt x="3327" y="183"/>
                  </a:lnTo>
                  <a:lnTo>
                    <a:pt x="3254" y="147"/>
                  </a:lnTo>
                  <a:lnTo>
                    <a:pt x="2998" y="37"/>
                  </a:lnTo>
                  <a:lnTo>
                    <a:pt x="2633" y="37"/>
                  </a:lnTo>
                  <a:lnTo>
                    <a:pt x="2633" y="37"/>
                  </a:lnTo>
                  <a:lnTo>
                    <a:pt x="2596" y="37"/>
                  </a:lnTo>
                  <a:lnTo>
                    <a:pt x="2596" y="37"/>
                  </a:lnTo>
                  <a:lnTo>
                    <a:pt x="2523" y="37"/>
                  </a:lnTo>
                  <a:lnTo>
                    <a:pt x="2523" y="37"/>
                  </a:lnTo>
                  <a:lnTo>
                    <a:pt x="146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8" name="Google Shape;1928;p41"/>
            <p:cNvSpPr/>
            <p:nvPr/>
          </p:nvSpPr>
          <p:spPr>
            <a:xfrm>
              <a:off x="6230150" y="4617000"/>
              <a:ext cx="81350" cy="91400"/>
            </a:xfrm>
            <a:custGeom>
              <a:avLst/>
              <a:gdLst/>
              <a:ahLst/>
              <a:cxnLst/>
              <a:rect l="l" t="t" r="r" b="b"/>
              <a:pathLst>
                <a:path w="3254" h="3656" extrusionOk="0">
                  <a:moveTo>
                    <a:pt x="3217" y="0"/>
                  </a:moveTo>
                  <a:lnTo>
                    <a:pt x="2705" y="73"/>
                  </a:lnTo>
                  <a:lnTo>
                    <a:pt x="2230" y="146"/>
                  </a:lnTo>
                  <a:lnTo>
                    <a:pt x="2193" y="146"/>
                  </a:lnTo>
                  <a:lnTo>
                    <a:pt x="1901" y="110"/>
                  </a:lnTo>
                  <a:lnTo>
                    <a:pt x="1572" y="73"/>
                  </a:lnTo>
                  <a:lnTo>
                    <a:pt x="1499" y="73"/>
                  </a:lnTo>
                  <a:lnTo>
                    <a:pt x="1243" y="110"/>
                  </a:lnTo>
                  <a:lnTo>
                    <a:pt x="1024" y="183"/>
                  </a:lnTo>
                  <a:lnTo>
                    <a:pt x="805" y="256"/>
                  </a:lnTo>
                  <a:lnTo>
                    <a:pt x="731" y="329"/>
                  </a:lnTo>
                  <a:lnTo>
                    <a:pt x="695" y="402"/>
                  </a:lnTo>
                  <a:lnTo>
                    <a:pt x="512" y="841"/>
                  </a:lnTo>
                  <a:lnTo>
                    <a:pt x="329" y="1316"/>
                  </a:lnTo>
                  <a:lnTo>
                    <a:pt x="37" y="2266"/>
                  </a:lnTo>
                  <a:lnTo>
                    <a:pt x="0" y="2339"/>
                  </a:lnTo>
                  <a:lnTo>
                    <a:pt x="37" y="2412"/>
                  </a:lnTo>
                  <a:lnTo>
                    <a:pt x="476" y="3655"/>
                  </a:lnTo>
                  <a:lnTo>
                    <a:pt x="695" y="3619"/>
                  </a:lnTo>
                  <a:lnTo>
                    <a:pt x="768" y="3582"/>
                  </a:lnTo>
                  <a:lnTo>
                    <a:pt x="805" y="3546"/>
                  </a:lnTo>
                  <a:lnTo>
                    <a:pt x="878" y="3399"/>
                  </a:lnTo>
                  <a:lnTo>
                    <a:pt x="914" y="3253"/>
                  </a:lnTo>
                  <a:lnTo>
                    <a:pt x="914" y="2924"/>
                  </a:lnTo>
                  <a:lnTo>
                    <a:pt x="951" y="2778"/>
                  </a:lnTo>
                  <a:lnTo>
                    <a:pt x="1060" y="2705"/>
                  </a:lnTo>
                  <a:lnTo>
                    <a:pt x="1462" y="3143"/>
                  </a:lnTo>
                  <a:lnTo>
                    <a:pt x="1865" y="3546"/>
                  </a:lnTo>
                  <a:lnTo>
                    <a:pt x="1974" y="3582"/>
                  </a:lnTo>
                  <a:lnTo>
                    <a:pt x="2047" y="3619"/>
                  </a:lnTo>
                  <a:lnTo>
                    <a:pt x="2157" y="3582"/>
                  </a:lnTo>
                  <a:lnTo>
                    <a:pt x="2230" y="3509"/>
                  </a:lnTo>
                  <a:lnTo>
                    <a:pt x="2303" y="3436"/>
                  </a:lnTo>
                  <a:lnTo>
                    <a:pt x="2340" y="3326"/>
                  </a:lnTo>
                  <a:lnTo>
                    <a:pt x="2303" y="3180"/>
                  </a:lnTo>
                  <a:lnTo>
                    <a:pt x="2303" y="3070"/>
                  </a:lnTo>
                  <a:lnTo>
                    <a:pt x="2230" y="2961"/>
                  </a:lnTo>
                  <a:lnTo>
                    <a:pt x="2193" y="2851"/>
                  </a:lnTo>
                  <a:lnTo>
                    <a:pt x="2011" y="2595"/>
                  </a:lnTo>
                  <a:lnTo>
                    <a:pt x="1901" y="2339"/>
                  </a:lnTo>
                  <a:lnTo>
                    <a:pt x="1791" y="2047"/>
                  </a:lnTo>
                  <a:lnTo>
                    <a:pt x="1755" y="1754"/>
                  </a:lnTo>
                  <a:lnTo>
                    <a:pt x="1865" y="1681"/>
                  </a:lnTo>
                  <a:lnTo>
                    <a:pt x="1974" y="1645"/>
                  </a:lnTo>
                  <a:lnTo>
                    <a:pt x="2193" y="1535"/>
                  </a:lnTo>
                  <a:lnTo>
                    <a:pt x="2303" y="1499"/>
                  </a:lnTo>
                  <a:lnTo>
                    <a:pt x="2376" y="1389"/>
                  </a:lnTo>
                  <a:lnTo>
                    <a:pt x="2376" y="1243"/>
                  </a:lnTo>
                  <a:lnTo>
                    <a:pt x="2340" y="1023"/>
                  </a:lnTo>
                  <a:lnTo>
                    <a:pt x="987" y="1243"/>
                  </a:lnTo>
                  <a:lnTo>
                    <a:pt x="914" y="1023"/>
                  </a:lnTo>
                  <a:lnTo>
                    <a:pt x="878" y="914"/>
                  </a:lnTo>
                  <a:lnTo>
                    <a:pt x="878" y="804"/>
                  </a:lnTo>
                  <a:lnTo>
                    <a:pt x="951" y="658"/>
                  </a:lnTo>
                  <a:lnTo>
                    <a:pt x="1024" y="585"/>
                  </a:lnTo>
                  <a:lnTo>
                    <a:pt x="1170" y="512"/>
                  </a:lnTo>
                  <a:lnTo>
                    <a:pt x="2632" y="512"/>
                  </a:lnTo>
                  <a:lnTo>
                    <a:pt x="3034" y="439"/>
                  </a:lnTo>
                  <a:lnTo>
                    <a:pt x="3107" y="402"/>
                  </a:lnTo>
                  <a:lnTo>
                    <a:pt x="3180" y="366"/>
                  </a:lnTo>
                  <a:lnTo>
                    <a:pt x="3253" y="292"/>
                  </a:lnTo>
                  <a:lnTo>
                    <a:pt x="3253" y="256"/>
                  </a:lnTo>
                  <a:lnTo>
                    <a:pt x="3253" y="110"/>
                  </a:lnTo>
                  <a:lnTo>
                    <a:pt x="321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29" name="Google Shape;1929;p41"/>
            <p:cNvSpPr/>
            <p:nvPr/>
          </p:nvSpPr>
          <p:spPr>
            <a:xfrm>
              <a:off x="6230150" y="4617000"/>
              <a:ext cx="81350" cy="91400"/>
            </a:xfrm>
            <a:custGeom>
              <a:avLst/>
              <a:gdLst/>
              <a:ahLst/>
              <a:cxnLst/>
              <a:rect l="l" t="t" r="r" b="b"/>
              <a:pathLst>
                <a:path w="3254" h="3656" fill="none" extrusionOk="0">
                  <a:moveTo>
                    <a:pt x="3217" y="0"/>
                  </a:moveTo>
                  <a:lnTo>
                    <a:pt x="3217" y="0"/>
                  </a:lnTo>
                  <a:lnTo>
                    <a:pt x="2705" y="73"/>
                  </a:lnTo>
                  <a:lnTo>
                    <a:pt x="2230" y="146"/>
                  </a:lnTo>
                  <a:lnTo>
                    <a:pt x="2230" y="146"/>
                  </a:lnTo>
                  <a:lnTo>
                    <a:pt x="2193" y="146"/>
                  </a:lnTo>
                  <a:lnTo>
                    <a:pt x="2193" y="146"/>
                  </a:lnTo>
                  <a:lnTo>
                    <a:pt x="1901" y="110"/>
                  </a:lnTo>
                  <a:lnTo>
                    <a:pt x="1901" y="110"/>
                  </a:lnTo>
                  <a:lnTo>
                    <a:pt x="1572" y="73"/>
                  </a:lnTo>
                  <a:lnTo>
                    <a:pt x="1572" y="73"/>
                  </a:lnTo>
                  <a:lnTo>
                    <a:pt x="1499" y="73"/>
                  </a:lnTo>
                  <a:lnTo>
                    <a:pt x="1499" y="73"/>
                  </a:lnTo>
                  <a:lnTo>
                    <a:pt x="1243" y="110"/>
                  </a:lnTo>
                  <a:lnTo>
                    <a:pt x="1024" y="183"/>
                  </a:lnTo>
                  <a:lnTo>
                    <a:pt x="805" y="256"/>
                  </a:lnTo>
                  <a:lnTo>
                    <a:pt x="731" y="329"/>
                  </a:lnTo>
                  <a:lnTo>
                    <a:pt x="695" y="402"/>
                  </a:lnTo>
                  <a:lnTo>
                    <a:pt x="695" y="402"/>
                  </a:lnTo>
                  <a:lnTo>
                    <a:pt x="512" y="841"/>
                  </a:lnTo>
                  <a:lnTo>
                    <a:pt x="329" y="1316"/>
                  </a:lnTo>
                  <a:lnTo>
                    <a:pt x="37" y="2266"/>
                  </a:lnTo>
                  <a:lnTo>
                    <a:pt x="37" y="2266"/>
                  </a:lnTo>
                  <a:lnTo>
                    <a:pt x="0" y="2339"/>
                  </a:lnTo>
                  <a:lnTo>
                    <a:pt x="37" y="2412"/>
                  </a:lnTo>
                  <a:lnTo>
                    <a:pt x="37" y="2412"/>
                  </a:lnTo>
                  <a:lnTo>
                    <a:pt x="476" y="3655"/>
                  </a:lnTo>
                  <a:lnTo>
                    <a:pt x="476" y="3655"/>
                  </a:lnTo>
                  <a:lnTo>
                    <a:pt x="476" y="3655"/>
                  </a:lnTo>
                  <a:lnTo>
                    <a:pt x="476" y="3655"/>
                  </a:lnTo>
                  <a:lnTo>
                    <a:pt x="695" y="3619"/>
                  </a:lnTo>
                  <a:lnTo>
                    <a:pt x="768" y="3582"/>
                  </a:lnTo>
                  <a:lnTo>
                    <a:pt x="805" y="3546"/>
                  </a:lnTo>
                  <a:lnTo>
                    <a:pt x="878" y="3399"/>
                  </a:lnTo>
                  <a:lnTo>
                    <a:pt x="914" y="3253"/>
                  </a:lnTo>
                  <a:lnTo>
                    <a:pt x="914" y="2924"/>
                  </a:lnTo>
                  <a:lnTo>
                    <a:pt x="951" y="2778"/>
                  </a:lnTo>
                  <a:lnTo>
                    <a:pt x="1060" y="2705"/>
                  </a:lnTo>
                  <a:lnTo>
                    <a:pt x="1060" y="2705"/>
                  </a:lnTo>
                  <a:lnTo>
                    <a:pt x="1462" y="3143"/>
                  </a:lnTo>
                  <a:lnTo>
                    <a:pt x="1865" y="3546"/>
                  </a:lnTo>
                  <a:lnTo>
                    <a:pt x="1865" y="3546"/>
                  </a:lnTo>
                  <a:lnTo>
                    <a:pt x="1974" y="3582"/>
                  </a:lnTo>
                  <a:lnTo>
                    <a:pt x="2047" y="3619"/>
                  </a:lnTo>
                  <a:lnTo>
                    <a:pt x="2047" y="3619"/>
                  </a:lnTo>
                  <a:lnTo>
                    <a:pt x="2157" y="3582"/>
                  </a:lnTo>
                  <a:lnTo>
                    <a:pt x="2230" y="3509"/>
                  </a:lnTo>
                  <a:lnTo>
                    <a:pt x="2303" y="3436"/>
                  </a:lnTo>
                  <a:lnTo>
                    <a:pt x="2340" y="3326"/>
                  </a:lnTo>
                  <a:lnTo>
                    <a:pt x="2340" y="3326"/>
                  </a:lnTo>
                  <a:lnTo>
                    <a:pt x="2303" y="3180"/>
                  </a:lnTo>
                  <a:lnTo>
                    <a:pt x="2303" y="3070"/>
                  </a:lnTo>
                  <a:lnTo>
                    <a:pt x="2230" y="2961"/>
                  </a:lnTo>
                  <a:lnTo>
                    <a:pt x="2193" y="2851"/>
                  </a:lnTo>
                  <a:lnTo>
                    <a:pt x="2193" y="2851"/>
                  </a:lnTo>
                  <a:lnTo>
                    <a:pt x="2011" y="2595"/>
                  </a:lnTo>
                  <a:lnTo>
                    <a:pt x="1901" y="2339"/>
                  </a:lnTo>
                  <a:lnTo>
                    <a:pt x="1791" y="2047"/>
                  </a:lnTo>
                  <a:lnTo>
                    <a:pt x="1755" y="1754"/>
                  </a:lnTo>
                  <a:lnTo>
                    <a:pt x="1755" y="1754"/>
                  </a:lnTo>
                  <a:lnTo>
                    <a:pt x="1865" y="1681"/>
                  </a:lnTo>
                  <a:lnTo>
                    <a:pt x="1974" y="1645"/>
                  </a:lnTo>
                  <a:lnTo>
                    <a:pt x="2193" y="1535"/>
                  </a:lnTo>
                  <a:lnTo>
                    <a:pt x="2303" y="1499"/>
                  </a:lnTo>
                  <a:lnTo>
                    <a:pt x="2376" y="1389"/>
                  </a:lnTo>
                  <a:lnTo>
                    <a:pt x="2376" y="1243"/>
                  </a:lnTo>
                  <a:lnTo>
                    <a:pt x="2340" y="1023"/>
                  </a:lnTo>
                  <a:lnTo>
                    <a:pt x="2340" y="1023"/>
                  </a:lnTo>
                  <a:lnTo>
                    <a:pt x="987" y="1243"/>
                  </a:lnTo>
                  <a:lnTo>
                    <a:pt x="987" y="1243"/>
                  </a:lnTo>
                  <a:lnTo>
                    <a:pt x="914" y="1023"/>
                  </a:lnTo>
                  <a:lnTo>
                    <a:pt x="878" y="914"/>
                  </a:lnTo>
                  <a:lnTo>
                    <a:pt x="878" y="804"/>
                  </a:lnTo>
                  <a:lnTo>
                    <a:pt x="878" y="804"/>
                  </a:lnTo>
                  <a:lnTo>
                    <a:pt x="951" y="658"/>
                  </a:lnTo>
                  <a:lnTo>
                    <a:pt x="1024" y="585"/>
                  </a:lnTo>
                  <a:lnTo>
                    <a:pt x="1170" y="512"/>
                  </a:lnTo>
                  <a:lnTo>
                    <a:pt x="1353" y="512"/>
                  </a:lnTo>
                  <a:lnTo>
                    <a:pt x="1353" y="512"/>
                  </a:lnTo>
                  <a:lnTo>
                    <a:pt x="1353" y="512"/>
                  </a:lnTo>
                  <a:lnTo>
                    <a:pt x="1353" y="512"/>
                  </a:lnTo>
                  <a:lnTo>
                    <a:pt x="2047" y="512"/>
                  </a:lnTo>
                  <a:lnTo>
                    <a:pt x="2047" y="512"/>
                  </a:lnTo>
                  <a:lnTo>
                    <a:pt x="2193" y="512"/>
                  </a:lnTo>
                  <a:lnTo>
                    <a:pt x="2193" y="512"/>
                  </a:lnTo>
                  <a:lnTo>
                    <a:pt x="2632" y="512"/>
                  </a:lnTo>
                  <a:lnTo>
                    <a:pt x="3034" y="439"/>
                  </a:lnTo>
                  <a:lnTo>
                    <a:pt x="3034" y="439"/>
                  </a:lnTo>
                  <a:lnTo>
                    <a:pt x="3107" y="402"/>
                  </a:lnTo>
                  <a:lnTo>
                    <a:pt x="3180" y="366"/>
                  </a:lnTo>
                  <a:lnTo>
                    <a:pt x="3253" y="292"/>
                  </a:lnTo>
                  <a:lnTo>
                    <a:pt x="3253" y="256"/>
                  </a:lnTo>
                  <a:lnTo>
                    <a:pt x="3253" y="110"/>
                  </a:lnTo>
                  <a:lnTo>
                    <a:pt x="321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0" name="Google Shape;1930;p41"/>
            <p:cNvSpPr/>
            <p:nvPr/>
          </p:nvSpPr>
          <p:spPr>
            <a:xfrm>
              <a:off x="6236550" y="4375750"/>
              <a:ext cx="80425" cy="115150"/>
            </a:xfrm>
            <a:custGeom>
              <a:avLst/>
              <a:gdLst/>
              <a:ahLst/>
              <a:cxnLst/>
              <a:rect l="l" t="t" r="r" b="b"/>
              <a:pathLst>
                <a:path w="3217" h="4606" extrusionOk="0">
                  <a:moveTo>
                    <a:pt x="585" y="0"/>
                  </a:moveTo>
                  <a:lnTo>
                    <a:pt x="475" y="37"/>
                  </a:lnTo>
                  <a:lnTo>
                    <a:pt x="366" y="110"/>
                  </a:lnTo>
                  <a:lnTo>
                    <a:pt x="256" y="183"/>
                  </a:lnTo>
                  <a:lnTo>
                    <a:pt x="183" y="256"/>
                  </a:lnTo>
                  <a:lnTo>
                    <a:pt x="110" y="731"/>
                  </a:lnTo>
                  <a:lnTo>
                    <a:pt x="0" y="1170"/>
                  </a:lnTo>
                  <a:lnTo>
                    <a:pt x="0" y="1426"/>
                  </a:lnTo>
                  <a:lnTo>
                    <a:pt x="0" y="1645"/>
                  </a:lnTo>
                  <a:lnTo>
                    <a:pt x="37" y="1865"/>
                  </a:lnTo>
                  <a:lnTo>
                    <a:pt x="146" y="2120"/>
                  </a:lnTo>
                  <a:lnTo>
                    <a:pt x="366" y="2559"/>
                  </a:lnTo>
                  <a:lnTo>
                    <a:pt x="439" y="2815"/>
                  </a:lnTo>
                  <a:lnTo>
                    <a:pt x="475" y="3071"/>
                  </a:lnTo>
                  <a:lnTo>
                    <a:pt x="512" y="3180"/>
                  </a:lnTo>
                  <a:lnTo>
                    <a:pt x="622" y="3327"/>
                  </a:lnTo>
                  <a:lnTo>
                    <a:pt x="877" y="3656"/>
                  </a:lnTo>
                  <a:lnTo>
                    <a:pt x="1060" y="2851"/>
                  </a:lnTo>
                  <a:lnTo>
                    <a:pt x="1389" y="2851"/>
                  </a:lnTo>
                  <a:lnTo>
                    <a:pt x="1609" y="2888"/>
                  </a:lnTo>
                  <a:lnTo>
                    <a:pt x="1682" y="2961"/>
                  </a:lnTo>
                  <a:lnTo>
                    <a:pt x="1755" y="2998"/>
                  </a:lnTo>
                  <a:lnTo>
                    <a:pt x="1828" y="3071"/>
                  </a:lnTo>
                  <a:lnTo>
                    <a:pt x="1828" y="3180"/>
                  </a:lnTo>
                  <a:lnTo>
                    <a:pt x="1864" y="3327"/>
                  </a:lnTo>
                  <a:lnTo>
                    <a:pt x="1937" y="3473"/>
                  </a:lnTo>
                  <a:lnTo>
                    <a:pt x="2011" y="3546"/>
                  </a:lnTo>
                  <a:lnTo>
                    <a:pt x="2120" y="3619"/>
                  </a:lnTo>
                  <a:lnTo>
                    <a:pt x="2340" y="3729"/>
                  </a:lnTo>
                  <a:lnTo>
                    <a:pt x="2559" y="3765"/>
                  </a:lnTo>
                  <a:lnTo>
                    <a:pt x="2705" y="4606"/>
                  </a:lnTo>
                  <a:lnTo>
                    <a:pt x="2888" y="4606"/>
                  </a:lnTo>
                  <a:lnTo>
                    <a:pt x="3034" y="4387"/>
                  </a:lnTo>
                  <a:lnTo>
                    <a:pt x="3180" y="4204"/>
                  </a:lnTo>
                  <a:lnTo>
                    <a:pt x="3217" y="4094"/>
                  </a:lnTo>
                  <a:lnTo>
                    <a:pt x="3217" y="3948"/>
                  </a:lnTo>
                  <a:lnTo>
                    <a:pt x="3217" y="3838"/>
                  </a:lnTo>
                  <a:lnTo>
                    <a:pt x="3180" y="3692"/>
                  </a:lnTo>
                  <a:lnTo>
                    <a:pt x="3107" y="3582"/>
                  </a:lnTo>
                  <a:lnTo>
                    <a:pt x="3034" y="3509"/>
                  </a:lnTo>
                  <a:lnTo>
                    <a:pt x="2961" y="3436"/>
                  </a:lnTo>
                  <a:lnTo>
                    <a:pt x="2815" y="3436"/>
                  </a:lnTo>
                  <a:lnTo>
                    <a:pt x="2705" y="3400"/>
                  </a:lnTo>
                  <a:lnTo>
                    <a:pt x="2595" y="3400"/>
                  </a:lnTo>
                  <a:lnTo>
                    <a:pt x="2486" y="3327"/>
                  </a:lnTo>
                  <a:lnTo>
                    <a:pt x="2413" y="3253"/>
                  </a:lnTo>
                  <a:lnTo>
                    <a:pt x="2340" y="3107"/>
                  </a:lnTo>
                  <a:lnTo>
                    <a:pt x="2230" y="2961"/>
                  </a:lnTo>
                  <a:lnTo>
                    <a:pt x="2120" y="2778"/>
                  </a:lnTo>
                  <a:lnTo>
                    <a:pt x="2011" y="2632"/>
                  </a:lnTo>
                  <a:lnTo>
                    <a:pt x="1828" y="2522"/>
                  </a:lnTo>
                  <a:lnTo>
                    <a:pt x="1645" y="2413"/>
                  </a:lnTo>
                  <a:lnTo>
                    <a:pt x="1462" y="2340"/>
                  </a:lnTo>
                  <a:lnTo>
                    <a:pt x="1316" y="2193"/>
                  </a:lnTo>
                  <a:lnTo>
                    <a:pt x="1170" y="2047"/>
                  </a:lnTo>
                  <a:lnTo>
                    <a:pt x="1060" y="1865"/>
                  </a:lnTo>
                  <a:lnTo>
                    <a:pt x="1060" y="1755"/>
                  </a:lnTo>
                  <a:lnTo>
                    <a:pt x="1097" y="1645"/>
                  </a:lnTo>
                  <a:lnTo>
                    <a:pt x="1170" y="1462"/>
                  </a:lnTo>
                  <a:lnTo>
                    <a:pt x="1206" y="1316"/>
                  </a:lnTo>
                  <a:lnTo>
                    <a:pt x="1243" y="878"/>
                  </a:lnTo>
                  <a:lnTo>
                    <a:pt x="1243" y="658"/>
                  </a:lnTo>
                  <a:lnTo>
                    <a:pt x="1206" y="439"/>
                  </a:lnTo>
                  <a:lnTo>
                    <a:pt x="1133" y="293"/>
                  </a:lnTo>
                  <a:lnTo>
                    <a:pt x="987" y="183"/>
                  </a:lnTo>
                  <a:lnTo>
                    <a:pt x="804" y="74"/>
                  </a:lnTo>
                  <a:lnTo>
                    <a:pt x="622" y="37"/>
                  </a:lnTo>
                  <a:lnTo>
                    <a:pt x="58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1" name="Google Shape;1931;p41"/>
            <p:cNvSpPr/>
            <p:nvPr/>
          </p:nvSpPr>
          <p:spPr>
            <a:xfrm>
              <a:off x="6236550" y="4375750"/>
              <a:ext cx="80425" cy="115150"/>
            </a:xfrm>
            <a:custGeom>
              <a:avLst/>
              <a:gdLst/>
              <a:ahLst/>
              <a:cxnLst/>
              <a:rect l="l" t="t" r="r" b="b"/>
              <a:pathLst>
                <a:path w="3217" h="4606" fill="none" extrusionOk="0">
                  <a:moveTo>
                    <a:pt x="585" y="0"/>
                  </a:moveTo>
                  <a:lnTo>
                    <a:pt x="585" y="0"/>
                  </a:lnTo>
                  <a:lnTo>
                    <a:pt x="475" y="37"/>
                  </a:lnTo>
                  <a:lnTo>
                    <a:pt x="366" y="110"/>
                  </a:lnTo>
                  <a:lnTo>
                    <a:pt x="256" y="183"/>
                  </a:lnTo>
                  <a:lnTo>
                    <a:pt x="183" y="256"/>
                  </a:lnTo>
                  <a:lnTo>
                    <a:pt x="183" y="256"/>
                  </a:lnTo>
                  <a:lnTo>
                    <a:pt x="110" y="731"/>
                  </a:lnTo>
                  <a:lnTo>
                    <a:pt x="0" y="1170"/>
                  </a:lnTo>
                  <a:lnTo>
                    <a:pt x="0" y="1426"/>
                  </a:lnTo>
                  <a:lnTo>
                    <a:pt x="0" y="1645"/>
                  </a:lnTo>
                  <a:lnTo>
                    <a:pt x="37" y="1865"/>
                  </a:lnTo>
                  <a:lnTo>
                    <a:pt x="146" y="2120"/>
                  </a:lnTo>
                  <a:lnTo>
                    <a:pt x="146" y="2120"/>
                  </a:lnTo>
                  <a:lnTo>
                    <a:pt x="366" y="2559"/>
                  </a:lnTo>
                  <a:lnTo>
                    <a:pt x="439" y="2815"/>
                  </a:lnTo>
                  <a:lnTo>
                    <a:pt x="475" y="3071"/>
                  </a:lnTo>
                  <a:lnTo>
                    <a:pt x="475" y="3071"/>
                  </a:lnTo>
                  <a:lnTo>
                    <a:pt x="512" y="3180"/>
                  </a:lnTo>
                  <a:lnTo>
                    <a:pt x="622" y="3327"/>
                  </a:lnTo>
                  <a:lnTo>
                    <a:pt x="877" y="3656"/>
                  </a:lnTo>
                  <a:lnTo>
                    <a:pt x="877" y="3656"/>
                  </a:lnTo>
                  <a:lnTo>
                    <a:pt x="1060" y="2851"/>
                  </a:lnTo>
                  <a:lnTo>
                    <a:pt x="1060" y="2851"/>
                  </a:lnTo>
                  <a:lnTo>
                    <a:pt x="1133" y="2851"/>
                  </a:lnTo>
                  <a:lnTo>
                    <a:pt x="1133" y="2851"/>
                  </a:lnTo>
                  <a:lnTo>
                    <a:pt x="1389" y="2851"/>
                  </a:lnTo>
                  <a:lnTo>
                    <a:pt x="1609" y="2888"/>
                  </a:lnTo>
                  <a:lnTo>
                    <a:pt x="1682" y="2961"/>
                  </a:lnTo>
                  <a:lnTo>
                    <a:pt x="1755" y="2998"/>
                  </a:lnTo>
                  <a:lnTo>
                    <a:pt x="1828" y="3071"/>
                  </a:lnTo>
                  <a:lnTo>
                    <a:pt x="1828" y="3180"/>
                  </a:lnTo>
                  <a:lnTo>
                    <a:pt x="1828" y="3180"/>
                  </a:lnTo>
                  <a:lnTo>
                    <a:pt x="1864" y="3327"/>
                  </a:lnTo>
                  <a:lnTo>
                    <a:pt x="1937" y="3473"/>
                  </a:lnTo>
                  <a:lnTo>
                    <a:pt x="2011" y="3546"/>
                  </a:lnTo>
                  <a:lnTo>
                    <a:pt x="2120" y="3619"/>
                  </a:lnTo>
                  <a:lnTo>
                    <a:pt x="2340" y="3729"/>
                  </a:lnTo>
                  <a:lnTo>
                    <a:pt x="2559" y="3765"/>
                  </a:lnTo>
                  <a:lnTo>
                    <a:pt x="2559" y="3765"/>
                  </a:lnTo>
                  <a:lnTo>
                    <a:pt x="2705" y="4606"/>
                  </a:lnTo>
                  <a:lnTo>
                    <a:pt x="2705" y="4606"/>
                  </a:lnTo>
                  <a:lnTo>
                    <a:pt x="2888" y="4606"/>
                  </a:lnTo>
                  <a:lnTo>
                    <a:pt x="2888" y="4606"/>
                  </a:lnTo>
                  <a:lnTo>
                    <a:pt x="3034" y="4387"/>
                  </a:lnTo>
                  <a:lnTo>
                    <a:pt x="3180" y="4204"/>
                  </a:lnTo>
                  <a:lnTo>
                    <a:pt x="3180" y="4204"/>
                  </a:lnTo>
                  <a:lnTo>
                    <a:pt x="3217" y="4094"/>
                  </a:lnTo>
                  <a:lnTo>
                    <a:pt x="3217" y="3948"/>
                  </a:lnTo>
                  <a:lnTo>
                    <a:pt x="3217" y="3838"/>
                  </a:lnTo>
                  <a:lnTo>
                    <a:pt x="3180" y="3692"/>
                  </a:lnTo>
                  <a:lnTo>
                    <a:pt x="3107" y="3582"/>
                  </a:lnTo>
                  <a:lnTo>
                    <a:pt x="3034" y="3509"/>
                  </a:lnTo>
                  <a:lnTo>
                    <a:pt x="2961" y="3436"/>
                  </a:lnTo>
                  <a:lnTo>
                    <a:pt x="2851" y="3436"/>
                  </a:lnTo>
                  <a:lnTo>
                    <a:pt x="2851" y="3436"/>
                  </a:lnTo>
                  <a:lnTo>
                    <a:pt x="2851" y="3436"/>
                  </a:lnTo>
                  <a:lnTo>
                    <a:pt x="2851" y="3436"/>
                  </a:lnTo>
                  <a:lnTo>
                    <a:pt x="2815" y="3436"/>
                  </a:lnTo>
                  <a:lnTo>
                    <a:pt x="2815" y="3436"/>
                  </a:lnTo>
                  <a:lnTo>
                    <a:pt x="2705" y="3400"/>
                  </a:lnTo>
                  <a:lnTo>
                    <a:pt x="2595" y="3400"/>
                  </a:lnTo>
                  <a:lnTo>
                    <a:pt x="2486" y="3327"/>
                  </a:lnTo>
                  <a:lnTo>
                    <a:pt x="2413" y="3253"/>
                  </a:lnTo>
                  <a:lnTo>
                    <a:pt x="2340" y="3107"/>
                  </a:lnTo>
                  <a:lnTo>
                    <a:pt x="2230" y="2961"/>
                  </a:lnTo>
                  <a:lnTo>
                    <a:pt x="2230" y="2961"/>
                  </a:lnTo>
                  <a:lnTo>
                    <a:pt x="2120" y="2778"/>
                  </a:lnTo>
                  <a:lnTo>
                    <a:pt x="2011" y="2632"/>
                  </a:lnTo>
                  <a:lnTo>
                    <a:pt x="1828" y="2522"/>
                  </a:lnTo>
                  <a:lnTo>
                    <a:pt x="1645" y="2413"/>
                  </a:lnTo>
                  <a:lnTo>
                    <a:pt x="1645" y="2413"/>
                  </a:lnTo>
                  <a:lnTo>
                    <a:pt x="1462" y="2340"/>
                  </a:lnTo>
                  <a:lnTo>
                    <a:pt x="1316" y="2193"/>
                  </a:lnTo>
                  <a:lnTo>
                    <a:pt x="1170" y="2047"/>
                  </a:lnTo>
                  <a:lnTo>
                    <a:pt x="1060" y="1865"/>
                  </a:lnTo>
                  <a:lnTo>
                    <a:pt x="1060" y="1865"/>
                  </a:lnTo>
                  <a:lnTo>
                    <a:pt x="1060" y="1755"/>
                  </a:lnTo>
                  <a:lnTo>
                    <a:pt x="1097" y="1645"/>
                  </a:lnTo>
                  <a:lnTo>
                    <a:pt x="1170" y="1462"/>
                  </a:lnTo>
                  <a:lnTo>
                    <a:pt x="1206" y="1316"/>
                  </a:lnTo>
                  <a:lnTo>
                    <a:pt x="1206" y="1316"/>
                  </a:lnTo>
                  <a:lnTo>
                    <a:pt x="1243" y="878"/>
                  </a:lnTo>
                  <a:lnTo>
                    <a:pt x="1243" y="658"/>
                  </a:lnTo>
                  <a:lnTo>
                    <a:pt x="1206" y="439"/>
                  </a:lnTo>
                  <a:lnTo>
                    <a:pt x="1206" y="439"/>
                  </a:lnTo>
                  <a:lnTo>
                    <a:pt x="1133" y="293"/>
                  </a:lnTo>
                  <a:lnTo>
                    <a:pt x="987" y="183"/>
                  </a:lnTo>
                  <a:lnTo>
                    <a:pt x="804" y="74"/>
                  </a:lnTo>
                  <a:lnTo>
                    <a:pt x="622" y="37"/>
                  </a:lnTo>
                  <a:lnTo>
                    <a:pt x="622" y="37"/>
                  </a:lnTo>
                  <a:lnTo>
                    <a:pt x="58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2" name="Google Shape;1932;p41"/>
            <p:cNvSpPr/>
            <p:nvPr/>
          </p:nvSpPr>
          <p:spPr>
            <a:xfrm>
              <a:off x="3730025" y="3175025"/>
              <a:ext cx="65825" cy="67650"/>
            </a:xfrm>
            <a:custGeom>
              <a:avLst/>
              <a:gdLst/>
              <a:ahLst/>
              <a:cxnLst/>
              <a:rect l="l" t="t" r="r" b="b"/>
              <a:pathLst>
                <a:path w="2633" h="2706" extrusionOk="0">
                  <a:moveTo>
                    <a:pt x="476" y="1"/>
                  </a:moveTo>
                  <a:lnTo>
                    <a:pt x="330" y="37"/>
                  </a:lnTo>
                  <a:lnTo>
                    <a:pt x="220" y="74"/>
                  </a:lnTo>
                  <a:lnTo>
                    <a:pt x="147" y="147"/>
                  </a:lnTo>
                  <a:lnTo>
                    <a:pt x="74" y="220"/>
                  </a:lnTo>
                  <a:lnTo>
                    <a:pt x="37" y="439"/>
                  </a:lnTo>
                  <a:lnTo>
                    <a:pt x="37" y="659"/>
                  </a:lnTo>
                  <a:lnTo>
                    <a:pt x="1" y="1097"/>
                  </a:lnTo>
                  <a:lnTo>
                    <a:pt x="37" y="1280"/>
                  </a:lnTo>
                  <a:lnTo>
                    <a:pt x="110" y="1390"/>
                  </a:lnTo>
                  <a:lnTo>
                    <a:pt x="184" y="1499"/>
                  </a:lnTo>
                  <a:lnTo>
                    <a:pt x="293" y="1609"/>
                  </a:lnTo>
                  <a:lnTo>
                    <a:pt x="695" y="1792"/>
                  </a:lnTo>
                  <a:lnTo>
                    <a:pt x="622" y="2048"/>
                  </a:lnTo>
                  <a:lnTo>
                    <a:pt x="549" y="2267"/>
                  </a:lnTo>
                  <a:lnTo>
                    <a:pt x="549" y="2377"/>
                  </a:lnTo>
                  <a:lnTo>
                    <a:pt x="586" y="2450"/>
                  </a:lnTo>
                  <a:lnTo>
                    <a:pt x="659" y="2559"/>
                  </a:lnTo>
                  <a:lnTo>
                    <a:pt x="768" y="2632"/>
                  </a:lnTo>
                  <a:lnTo>
                    <a:pt x="915" y="2669"/>
                  </a:lnTo>
                  <a:lnTo>
                    <a:pt x="1024" y="2705"/>
                  </a:lnTo>
                  <a:lnTo>
                    <a:pt x="1170" y="2669"/>
                  </a:lnTo>
                  <a:lnTo>
                    <a:pt x="1317" y="2632"/>
                  </a:lnTo>
                  <a:lnTo>
                    <a:pt x="1609" y="2450"/>
                  </a:lnTo>
                  <a:lnTo>
                    <a:pt x="1792" y="2303"/>
                  </a:lnTo>
                  <a:lnTo>
                    <a:pt x="1938" y="2157"/>
                  </a:lnTo>
                  <a:lnTo>
                    <a:pt x="2011" y="2011"/>
                  </a:lnTo>
                  <a:lnTo>
                    <a:pt x="2121" y="1828"/>
                  </a:lnTo>
                  <a:lnTo>
                    <a:pt x="2267" y="1499"/>
                  </a:lnTo>
                  <a:lnTo>
                    <a:pt x="2450" y="1170"/>
                  </a:lnTo>
                  <a:lnTo>
                    <a:pt x="2523" y="1061"/>
                  </a:lnTo>
                  <a:lnTo>
                    <a:pt x="2559" y="914"/>
                  </a:lnTo>
                  <a:lnTo>
                    <a:pt x="2632" y="659"/>
                  </a:lnTo>
                  <a:lnTo>
                    <a:pt x="1572" y="74"/>
                  </a:lnTo>
                  <a:lnTo>
                    <a:pt x="1536" y="257"/>
                  </a:lnTo>
                  <a:lnTo>
                    <a:pt x="1463" y="366"/>
                  </a:lnTo>
                  <a:lnTo>
                    <a:pt x="1353" y="476"/>
                  </a:lnTo>
                  <a:lnTo>
                    <a:pt x="1244" y="549"/>
                  </a:lnTo>
                  <a:lnTo>
                    <a:pt x="988" y="659"/>
                  </a:lnTo>
                  <a:lnTo>
                    <a:pt x="732" y="768"/>
                  </a:lnTo>
                  <a:lnTo>
                    <a:pt x="512" y="3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3" name="Google Shape;1933;p41"/>
            <p:cNvSpPr/>
            <p:nvPr/>
          </p:nvSpPr>
          <p:spPr>
            <a:xfrm>
              <a:off x="3730025" y="3175025"/>
              <a:ext cx="65825" cy="67650"/>
            </a:xfrm>
            <a:custGeom>
              <a:avLst/>
              <a:gdLst/>
              <a:ahLst/>
              <a:cxnLst/>
              <a:rect l="l" t="t" r="r" b="b"/>
              <a:pathLst>
                <a:path w="2633" h="2706" fill="none" extrusionOk="0">
                  <a:moveTo>
                    <a:pt x="476" y="1"/>
                  </a:moveTo>
                  <a:lnTo>
                    <a:pt x="476" y="1"/>
                  </a:lnTo>
                  <a:lnTo>
                    <a:pt x="330" y="37"/>
                  </a:lnTo>
                  <a:lnTo>
                    <a:pt x="220" y="74"/>
                  </a:lnTo>
                  <a:lnTo>
                    <a:pt x="147" y="147"/>
                  </a:lnTo>
                  <a:lnTo>
                    <a:pt x="74" y="220"/>
                  </a:lnTo>
                  <a:lnTo>
                    <a:pt x="37" y="439"/>
                  </a:lnTo>
                  <a:lnTo>
                    <a:pt x="37" y="659"/>
                  </a:lnTo>
                  <a:lnTo>
                    <a:pt x="37" y="659"/>
                  </a:lnTo>
                  <a:lnTo>
                    <a:pt x="1" y="1097"/>
                  </a:lnTo>
                  <a:lnTo>
                    <a:pt x="37" y="1280"/>
                  </a:lnTo>
                  <a:lnTo>
                    <a:pt x="110" y="1390"/>
                  </a:lnTo>
                  <a:lnTo>
                    <a:pt x="184" y="1499"/>
                  </a:lnTo>
                  <a:lnTo>
                    <a:pt x="293" y="1609"/>
                  </a:lnTo>
                  <a:lnTo>
                    <a:pt x="695" y="1792"/>
                  </a:lnTo>
                  <a:lnTo>
                    <a:pt x="695" y="1792"/>
                  </a:lnTo>
                  <a:lnTo>
                    <a:pt x="622" y="2048"/>
                  </a:lnTo>
                  <a:lnTo>
                    <a:pt x="549" y="2267"/>
                  </a:lnTo>
                  <a:lnTo>
                    <a:pt x="549" y="2377"/>
                  </a:lnTo>
                  <a:lnTo>
                    <a:pt x="586" y="2450"/>
                  </a:lnTo>
                  <a:lnTo>
                    <a:pt x="659" y="2559"/>
                  </a:lnTo>
                  <a:lnTo>
                    <a:pt x="768" y="2632"/>
                  </a:lnTo>
                  <a:lnTo>
                    <a:pt x="768" y="2632"/>
                  </a:lnTo>
                  <a:lnTo>
                    <a:pt x="915" y="2669"/>
                  </a:lnTo>
                  <a:lnTo>
                    <a:pt x="1024" y="2705"/>
                  </a:lnTo>
                  <a:lnTo>
                    <a:pt x="1024" y="2705"/>
                  </a:lnTo>
                  <a:lnTo>
                    <a:pt x="1170" y="2669"/>
                  </a:lnTo>
                  <a:lnTo>
                    <a:pt x="1317" y="2632"/>
                  </a:lnTo>
                  <a:lnTo>
                    <a:pt x="1609" y="2450"/>
                  </a:lnTo>
                  <a:lnTo>
                    <a:pt x="1609" y="2450"/>
                  </a:lnTo>
                  <a:lnTo>
                    <a:pt x="1792" y="2303"/>
                  </a:lnTo>
                  <a:lnTo>
                    <a:pt x="1938" y="2157"/>
                  </a:lnTo>
                  <a:lnTo>
                    <a:pt x="2011" y="2011"/>
                  </a:lnTo>
                  <a:lnTo>
                    <a:pt x="2121" y="1828"/>
                  </a:lnTo>
                  <a:lnTo>
                    <a:pt x="2267" y="1499"/>
                  </a:lnTo>
                  <a:lnTo>
                    <a:pt x="2450" y="1170"/>
                  </a:lnTo>
                  <a:lnTo>
                    <a:pt x="2450" y="1170"/>
                  </a:lnTo>
                  <a:lnTo>
                    <a:pt x="2523" y="1061"/>
                  </a:lnTo>
                  <a:lnTo>
                    <a:pt x="2559" y="914"/>
                  </a:lnTo>
                  <a:lnTo>
                    <a:pt x="2632" y="659"/>
                  </a:lnTo>
                  <a:lnTo>
                    <a:pt x="2632" y="659"/>
                  </a:lnTo>
                  <a:lnTo>
                    <a:pt x="1572" y="74"/>
                  </a:lnTo>
                  <a:lnTo>
                    <a:pt x="1572" y="74"/>
                  </a:lnTo>
                  <a:lnTo>
                    <a:pt x="1536" y="257"/>
                  </a:lnTo>
                  <a:lnTo>
                    <a:pt x="1463" y="366"/>
                  </a:lnTo>
                  <a:lnTo>
                    <a:pt x="1353" y="476"/>
                  </a:lnTo>
                  <a:lnTo>
                    <a:pt x="1244" y="549"/>
                  </a:lnTo>
                  <a:lnTo>
                    <a:pt x="988" y="659"/>
                  </a:lnTo>
                  <a:lnTo>
                    <a:pt x="732" y="768"/>
                  </a:lnTo>
                  <a:lnTo>
                    <a:pt x="732" y="768"/>
                  </a:lnTo>
                  <a:lnTo>
                    <a:pt x="512" y="37"/>
                  </a:lnTo>
                  <a:lnTo>
                    <a:pt x="512" y="3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4" name="Google Shape;1934;p41"/>
            <p:cNvSpPr/>
            <p:nvPr/>
          </p:nvSpPr>
          <p:spPr>
            <a:xfrm>
              <a:off x="3773900" y="3071775"/>
              <a:ext cx="60325" cy="73125"/>
            </a:xfrm>
            <a:custGeom>
              <a:avLst/>
              <a:gdLst/>
              <a:ahLst/>
              <a:cxnLst/>
              <a:rect l="l" t="t" r="r" b="b"/>
              <a:pathLst>
                <a:path w="2413" h="2925" extrusionOk="0">
                  <a:moveTo>
                    <a:pt x="1206" y="0"/>
                  </a:moveTo>
                  <a:lnTo>
                    <a:pt x="951" y="37"/>
                  </a:lnTo>
                  <a:lnTo>
                    <a:pt x="658" y="110"/>
                  </a:lnTo>
                  <a:lnTo>
                    <a:pt x="658" y="1097"/>
                  </a:lnTo>
                  <a:lnTo>
                    <a:pt x="0" y="1316"/>
                  </a:lnTo>
                  <a:lnTo>
                    <a:pt x="402" y="1755"/>
                  </a:lnTo>
                  <a:lnTo>
                    <a:pt x="695" y="1938"/>
                  </a:lnTo>
                  <a:lnTo>
                    <a:pt x="841" y="2047"/>
                  </a:lnTo>
                  <a:lnTo>
                    <a:pt x="951" y="2157"/>
                  </a:lnTo>
                  <a:lnTo>
                    <a:pt x="987" y="2230"/>
                  </a:lnTo>
                  <a:lnTo>
                    <a:pt x="1024" y="2340"/>
                  </a:lnTo>
                  <a:lnTo>
                    <a:pt x="1024" y="2486"/>
                  </a:lnTo>
                  <a:lnTo>
                    <a:pt x="987" y="2559"/>
                  </a:lnTo>
                  <a:lnTo>
                    <a:pt x="914" y="2632"/>
                  </a:lnTo>
                  <a:lnTo>
                    <a:pt x="841" y="2669"/>
                  </a:lnTo>
                  <a:lnTo>
                    <a:pt x="695" y="2632"/>
                  </a:lnTo>
                  <a:lnTo>
                    <a:pt x="585" y="2522"/>
                  </a:lnTo>
                  <a:lnTo>
                    <a:pt x="512" y="2449"/>
                  </a:lnTo>
                  <a:lnTo>
                    <a:pt x="366" y="2413"/>
                  </a:lnTo>
                  <a:lnTo>
                    <a:pt x="366" y="2815"/>
                  </a:lnTo>
                  <a:lnTo>
                    <a:pt x="1206" y="2924"/>
                  </a:lnTo>
                  <a:lnTo>
                    <a:pt x="1535" y="2924"/>
                  </a:lnTo>
                  <a:lnTo>
                    <a:pt x="1645" y="2851"/>
                  </a:lnTo>
                  <a:lnTo>
                    <a:pt x="1755" y="2705"/>
                  </a:lnTo>
                  <a:lnTo>
                    <a:pt x="1828" y="2522"/>
                  </a:lnTo>
                  <a:lnTo>
                    <a:pt x="1901" y="2267"/>
                  </a:lnTo>
                  <a:lnTo>
                    <a:pt x="2011" y="2047"/>
                  </a:lnTo>
                  <a:lnTo>
                    <a:pt x="2157" y="1828"/>
                  </a:lnTo>
                  <a:lnTo>
                    <a:pt x="2266" y="1755"/>
                  </a:lnTo>
                  <a:lnTo>
                    <a:pt x="2413" y="1718"/>
                  </a:lnTo>
                  <a:lnTo>
                    <a:pt x="2120" y="804"/>
                  </a:lnTo>
                  <a:lnTo>
                    <a:pt x="1937" y="439"/>
                  </a:lnTo>
                  <a:lnTo>
                    <a:pt x="1828" y="329"/>
                  </a:lnTo>
                  <a:lnTo>
                    <a:pt x="1755" y="220"/>
                  </a:lnTo>
                  <a:lnTo>
                    <a:pt x="1645" y="110"/>
                  </a:lnTo>
                  <a:lnTo>
                    <a:pt x="1499" y="37"/>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5" name="Google Shape;1935;p41"/>
            <p:cNvSpPr/>
            <p:nvPr/>
          </p:nvSpPr>
          <p:spPr>
            <a:xfrm>
              <a:off x="3834200" y="3113800"/>
              <a:ext cx="950" cy="950"/>
            </a:xfrm>
            <a:custGeom>
              <a:avLst/>
              <a:gdLst/>
              <a:ahLst/>
              <a:cxnLst/>
              <a:rect l="l" t="t" r="r" b="b"/>
              <a:pathLst>
                <a:path w="38" h="38" fill="none" extrusionOk="0">
                  <a:moveTo>
                    <a:pt x="37" y="1"/>
                  </a:moveTo>
                  <a:lnTo>
                    <a:pt x="37" y="1"/>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6" name="Google Shape;1936;p41"/>
            <p:cNvSpPr/>
            <p:nvPr/>
          </p:nvSpPr>
          <p:spPr>
            <a:xfrm>
              <a:off x="3773900" y="3071775"/>
              <a:ext cx="60325" cy="73125"/>
            </a:xfrm>
            <a:custGeom>
              <a:avLst/>
              <a:gdLst/>
              <a:ahLst/>
              <a:cxnLst/>
              <a:rect l="l" t="t" r="r" b="b"/>
              <a:pathLst>
                <a:path w="2413" h="2925" fill="none" extrusionOk="0">
                  <a:moveTo>
                    <a:pt x="1206" y="0"/>
                  </a:moveTo>
                  <a:lnTo>
                    <a:pt x="1206" y="0"/>
                  </a:lnTo>
                  <a:lnTo>
                    <a:pt x="951" y="37"/>
                  </a:lnTo>
                  <a:lnTo>
                    <a:pt x="658" y="110"/>
                  </a:lnTo>
                  <a:lnTo>
                    <a:pt x="658" y="110"/>
                  </a:lnTo>
                  <a:lnTo>
                    <a:pt x="658" y="1097"/>
                  </a:lnTo>
                  <a:lnTo>
                    <a:pt x="658" y="1097"/>
                  </a:lnTo>
                  <a:lnTo>
                    <a:pt x="0" y="1316"/>
                  </a:lnTo>
                  <a:lnTo>
                    <a:pt x="0" y="1316"/>
                  </a:lnTo>
                  <a:lnTo>
                    <a:pt x="402" y="1755"/>
                  </a:lnTo>
                  <a:lnTo>
                    <a:pt x="402" y="1755"/>
                  </a:lnTo>
                  <a:lnTo>
                    <a:pt x="695" y="1938"/>
                  </a:lnTo>
                  <a:lnTo>
                    <a:pt x="841" y="2047"/>
                  </a:lnTo>
                  <a:lnTo>
                    <a:pt x="951" y="2157"/>
                  </a:lnTo>
                  <a:lnTo>
                    <a:pt x="951" y="2157"/>
                  </a:lnTo>
                  <a:lnTo>
                    <a:pt x="987" y="2230"/>
                  </a:lnTo>
                  <a:lnTo>
                    <a:pt x="1024" y="2340"/>
                  </a:lnTo>
                  <a:lnTo>
                    <a:pt x="1024" y="2486"/>
                  </a:lnTo>
                  <a:lnTo>
                    <a:pt x="987" y="2559"/>
                  </a:lnTo>
                  <a:lnTo>
                    <a:pt x="987" y="2559"/>
                  </a:lnTo>
                  <a:lnTo>
                    <a:pt x="914" y="2632"/>
                  </a:lnTo>
                  <a:lnTo>
                    <a:pt x="841" y="2669"/>
                  </a:lnTo>
                  <a:lnTo>
                    <a:pt x="841" y="2669"/>
                  </a:lnTo>
                  <a:lnTo>
                    <a:pt x="695" y="2632"/>
                  </a:lnTo>
                  <a:lnTo>
                    <a:pt x="585" y="2522"/>
                  </a:lnTo>
                  <a:lnTo>
                    <a:pt x="585" y="2522"/>
                  </a:lnTo>
                  <a:lnTo>
                    <a:pt x="512" y="2449"/>
                  </a:lnTo>
                  <a:lnTo>
                    <a:pt x="366" y="2413"/>
                  </a:lnTo>
                  <a:lnTo>
                    <a:pt x="366" y="2413"/>
                  </a:lnTo>
                  <a:lnTo>
                    <a:pt x="366" y="2815"/>
                  </a:lnTo>
                  <a:lnTo>
                    <a:pt x="366" y="2815"/>
                  </a:lnTo>
                  <a:lnTo>
                    <a:pt x="1206" y="2924"/>
                  </a:lnTo>
                  <a:lnTo>
                    <a:pt x="1206" y="2924"/>
                  </a:lnTo>
                  <a:lnTo>
                    <a:pt x="1353" y="2924"/>
                  </a:lnTo>
                  <a:lnTo>
                    <a:pt x="1353" y="2924"/>
                  </a:lnTo>
                  <a:lnTo>
                    <a:pt x="1535" y="2924"/>
                  </a:lnTo>
                  <a:lnTo>
                    <a:pt x="1645" y="2851"/>
                  </a:lnTo>
                  <a:lnTo>
                    <a:pt x="1755" y="2705"/>
                  </a:lnTo>
                  <a:lnTo>
                    <a:pt x="1828" y="2522"/>
                  </a:lnTo>
                  <a:lnTo>
                    <a:pt x="1828" y="2522"/>
                  </a:lnTo>
                  <a:lnTo>
                    <a:pt x="1901" y="2267"/>
                  </a:lnTo>
                  <a:lnTo>
                    <a:pt x="2011" y="2047"/>
                  </a:lnTo>
                  <a:lnTo>
                    <a:pt x="2157" y="1828"/>
                  </a:lnTo>
                  <a:lnTo>
                    <a:pt x="2266" y="1755"/>
                  </a:lnTo>
                  <a:lnTo>
                    <a:pt x="2413" y="1718"/>
                  </a:lnTo>
                  <a:lnTo>
                    <a:pt x="2413" y="1718"/>
                  </a:lnTo>
                  <a:lnTo>
                    <a:pt x="2120" y="804"/>
                  </a:lnTo>
                  <a:lnTo>
                    <a:pt x="2120" y="804"/>
                  </a:lnTo>
                  <a:lnTo>
                    <a:pt x="1937" y="439"/>
                  </a:lnTo>
                  <a:lnTo>
                    <a:pt x="1828" y="329"/>
                  </a:lnTo>
                  <a:lnTo>
                    <a:pt x="1755" y="220"/>
                  </a:lnTo>
                  <a:lnTo>
                    <a:pt x="1645" y="110"/>
                  </a:lnTo>
                  <a:lnTo>
                    <a:pt x="1499" y="37"/>
                  </a:lnTo>
                  <a:lnTo>
                    <a:pt x="1353" y="0"/>
                  </a:lnTo>
                  <a:lnTo>
                    <a:pt x="120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7" name="Google Shape;1937;p41"/>
            <p:cNvSpPr/>
            <p:nvPr/>
          </p:nvSpPr>
          <p:spPr>
            <a:xfrm>
              <a:off x="4561575" y="3823825"/>
              <a:ext cx="53950" cy="66725"/>
            </a:xfrm>
            <a:custGeom>
              <a:avLst/>
              <a:gdLst/>
              <a:ahLst/>
              <a:cxnLst/>
              <a:rect l="l" t="t" r="r" b="b"/>
              <a:pathLst>
                <a:path w="2158" h="2669" extrusionOk="0">
                  <a:moveTo>
                    <a:pt x="1316" y="0"/>
                  </a:moveTo>
                  <a:lnTo>
                    <a:pt x="1170" y="37"/>
                  </a:lnTo>
                  <a:lnTo>
                    <a:pt x="987" y="110"/>
                  </a:lnTo>
                  <a:lnTo>
                    <a:pt x="878" y="220"/>
                  </a:lnTo>
                  <a:lnTo>
                    <a:pt x="147" y="804"/>
                  </a:lnTo>
                  <a:lnTo>
                    <a:pt x="1" y="2266"/>
                  </a:lnTo>
                  <a:lnTo>
                    <a:pt x="37" y="2449"/>
                  </a:lnTo>
                  <a:lnTo>
                    <a:pt x="147" y="2595"/>
                  </a:lnTo>
                  <a:lnTo>
                    <a:pt x="256" y="2669"/>
                  </a:lnTo>
                  <a:lnTo>
                    <a:pt x="403" y="2669"/>
                  </a:lnTo>
                  <a:lnTo>
                    <a:pt x="622" y="2632"/>
                  </a:lnTo>
                  <a:lnTo>
                    <a:pt x="1097" y="2449"/>
                  </a:lnTo>
                  <a:lnTo>
                    <a:pt x="1572" y="2230"/>
                  </a:lnTo>
                  <a:lnTo>
                    <a:pt x="1718" y="2120"/>
                  </a:lnTo>
                  <a:lnTo>
                    <a:pt x="1828" y="1974"/>
                  </a:lnTo>
                  <a:lnTo>
                    <a:pt x="1901" y="1791"/>
                  </a:lnTo>
                  <a:lnTo>
                    <a:pt x="1901" y="1609"/>
                  </a:lnTo>
                  <a:lnTo>
                    <a:pt x="1901" y="1389"/>
                  </a:lnTo>
                  <a:lnTo>
                    <a:pt x="1938" y="1170"/>
                  </a:lnTo>
                  <a:lnTo>
                    <a:pt x="1974" y="951"/>
                  </a:lnTo>
                  <a:lnTo>
                    <a:pt x="2084" y="731"/>
                  </a:lnTo>
                  <a:lnTo>
                    <a:pt x="2157" y="658"/>
                  </a:lnTo>
                  <a:lnTo>
                    <a:pt x="2157" y="549"/>
                  </a:lnTo>
                  <a:lnTo>
                    <a:pt x="2157" y="475"/>
                  </a:lnTo>
                  <a:lnTo>
                    <a:pt x="2157" y="402"/>
                  </a:lnTo>
                  <a:lnTo>
                    <a:pt x="2047" y="220"/>
                  </a:lnTo>
                  <a:lnTo>
                    <a:pt x="1901" y="110"/>
                  </a:lnTo>
                  <a:lnTo>
                    <a:pt x="171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8" name="Google Shape;1938;p41"/>
            <p:cNvSpPr/>
            <p:nvPr/>
          </p:nvSpPr>
          <p:spPr>
            <a:xfrm>
              <a:off x="4561575" y="3823825"/>
              <a:ext cx="53950" cy="66725"/>
            </a:xfrm>
            <a:custGeom>
              <a:avLst/>
              <a:gdLst/>
              <a:ahLst/>
              <a:cxnLst/>
              <a:rect l="l" t="t" r="r" b="b"/>
              <a:pathLst>
                <a:path w="2158" h="2669" fill="none" extrusionOk="0">
                  <a:moveTo>
                    <a:pt x="1499" y="0"/>
                  </a:moveTo>
                  <a:lnTo>
                    <a:pt x="1499" y="0"/>
                  </a:lnTo>
                  <a:lnTo>
                    <a:pt x="1316" y="0"/>
                  </a:lnTo>
                  <a:lnTo>
                    <a:pt x="1170" y="37"/>
                  </a:lnTo>
                  <a:lnTo>
                    <a:pt x="987" y="110"/>
                  </a:lnTo>
                  <a:lnTo>
                    <a:pt x="878" y="220"/>
                  </a:lnTo>
                  <a:lnTo>
                    <a:pt x="878" y="220"/>
                  </a:lnTo>
                  <a:lnTo>
                    <a:pt x="147" y="804"/>
                  </a:lnTo>
                  <a:lnTo>
                    <a:pt x="147" y="804"/>
                  </a:lnTo>
                  <a:lnTo>
                    <a:pt x="1" y="2266"/>
                  </a:lnTo>
                  <a:lnTo>
                    <a:pt x="1" y="2266"/>
                  </a:lnTo>
                  <a:lnTo>
                    <a:pt x="37" y="2449"/>
                  </a:lnTo>
                  <a:lnTo>
                    <a:pt x="147" y="2595"/>
                  </a:lnTo>
                  <a:lnTo>
                    <a:pt x="256" y="2669"/>
                  </a:lnTo>
                  <a:lnTo>
                    <a:pt x="403" y="2669"/>
                  </a:lnTo>
                  <a:lnTo>
                    <a:pt x="403" y="2669"/>
                  </a:lnTo>
                  <a:lnTo>
                    <a:pt x="622" y="2632"/>
                  </a:lnTo>
                  <a:lnTo>
                    <a:pt x="622" y="2632"/>
                  </a:lnTo>
                  <a:lnTo>
                    <a:pt x="1097" y="2449"/>
                  </a:lnTo>
                  <a:lnTo>
                    <a:pt x="1572" y="2230"/>
                  </a:lnTo>
                  <a:lnTo>
                    <a:pt x="1572" y="2230"/>
                  </a:lnTo>
                  <a:lnTo>
                    <a:pt x="1718" y="2120"/>
                  </a:lnTo>
                  <a:lnTo>
                    <a:pt x="1828" y="1974"/>
                  </a:lnTo>
                  <a:lnTo>
                    <a:pt x="1901" y="1791"/>
                  </a:lnTo>
                  <a:lnTo>
                    <a:pt x="1901" y="1609"/>
                  </a:lnTo>
                  <a:lnTo>
                    <a:pt x="1901" y="1609"/>
                  </a:lnTo>
                  <a:lnTo>
                    <a:pt x="1901" y="1389"/>
                  </a:lnTo>
                  <a:lnTo>
                    <a:pt x="1938" y="1170"/>
                  </a:lnTo>
                  <a:lnTo>
                    <a:pt x="1974" y="951"/>
                  </a:lnTo>
                  <a:lnTo>
                    <a:pt x="2084" y="731"/>
                  </a:lnTo>
                  <a:lnTo>
                    <a:pt x="2084" y="731"/>
                  </a:lnTo>
                  <a:lnTo>
                    <a:pt x="2157" y="658"/>
                  </a:lnTo>
                  <a:lnTo>
                    <a:pt x="2157" y="549"/>
                  </a:lnTo>
                  <a:lnTo>
                    <a:pt x="2157" y="475"/>
                  </a:lnTo>
                  <a:lnTo>
                    <a:pt x="2157" y="402"/>
                  </a:lnTo>
                  <a:lnTo>
                    <a:pt x="2047" y="220"/>
                  </a:lnTo>
                  <a:lnTo>
                    <a:pt x="1901" y="110"/>
                  </a:lnTo>
                  <a:lnTo>
                    <a:pt x="1901" y="110"/>
                  </a:lnTo>
                  <a:lnTo>
                    <a:pt x="1718" y="0"/>
                  </a:lnTo>
                  <a:lnTo>
                    <a:pt x="149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39" name="Google Shape;1939;p41"/>
            <p:cNvSpPr/>
            <p:nvPr/>
          </p:nvSpPr>
          <p:spPr>
            <a:xfrm>
              <a:off x="3600275" y="4315425"/>
              <a:ext cx="129775" cy="50300"/>
            </a:xfrm>
            <a:custGeom>
              <a:avLst/>
              <a:gdLst/>
              <a:ahLst/>
              <a:cxnLst/>
              <a:rect l="l" t="t" r="r" b="b"/>
              <a:pathLst>
                <a:path w="5191" h="2012" extrusionOk="0">
                  <a:moveTo>
                    <a:pt x="1134" y="1"/>
                  </a:moveTo>
                  <a:lnTo>
                    <a:pt x="878" y="74"/>
                  </a:lnTo>
                  <a:lnTo>
                    <a:pt x="695" y="147"/>
                  </a:lnTo>
                  <a:lnTo>
                    <a:pt x="476" y="257"/>
                  </a:lnTo>
                  <a:lnTo>
                    <a:pt x="329" y="330"/>
                  </a:lnTo>
                  <a:lnTo>
                    <a:pt x="220" y="440"/>
                  </a:lnTo>
                  <a:lnTo>
                    <a:pt x="0" y="659"/>
                  </a:lnTo>
                  <a:lnTo>
                    <a:pt x="110" y="805"/>
                  </a:lnTo>
                  <a:lnTo>
                    <a:pt x="293" y="769"/>
                  </a:lnTo>
                  <a:lnTo>
                    <a:pt x="403" y="769"/>
                  </a:lnTo>
                  <a:lnTo>
                    <a:pt x="476" y="732"/>
                  </a:lnTo>
                  <a:lnTo>
                    <a:pt x="622" y="659"/>
                  </a:lnTo>
                  <a:lnTo>
                    <a:pt x="805" y="586"/>
                  </a:lnTo>
                  <a:lnTo>
                    <a:pt x="951" y="549"/>
                  </a:lnTo>
                  <a:lnTo>
                    <a:pt x="1097" y="513"/>
                  </a:lnTo>
                  <a:lnTo>
                    <a:pt x="1243" y="549"/>
                  </a:lnTo>
                  <a:lnTo>
                    <a:pt x="1389" y="586"/>
                  </a:lnTo>
                  <a:lnTo>
                    <a:pt x="1718" y="732"/>
                  </a:lnTo>
                  <a:lnTo>
                    <a:pt x="1901" y="805"/>
                  </a:lnTo>
                  <a:lnTo>
                    <a:pt x="2120" y="842"/>
                  </a:lnTo>
                  <a:lnTo>
                    <a:pt x="2523" y="915"/>
                  </a:lnTo>
                  <a:lnTo>
                    <a:pt x="2888" y="1061"/>
                  </a:lnTo>
                  <a:lnTo>
                    <a:pt x="3034" y="1171"/>
                  </a:lnTo>
                  <a:lnTo>
                    <a:pt x="3180" y="1280"/>
                  </a:lnTo>
                  <a:lnTo>
                    <a:pt x="3327" y="1390"/>
                  </a:lnTo>
                  <a:lnTo>
                    <a:pt x="3436" y="1573"/>
                  </a:lnTo>
                  <a:lnTo>
                    <a:pt x="3656" y="1792"/>
                  </a:lnTo>
                  <a:lnTo>
                    <a:pt x="3875" y="1938"/>
                  </a:lnTo>
                  <a:lnTo>
                    <a:pt x="4094" y="2011"/>
                  </a:lnTo>
                  <a:lnTo>
                    <a:pt x="4606" y="2011"/>
                  </a:lnTo>
                  <a:lnTo>
                    <a:pt x="4862" y="1975"/>
                  </a:lnTo>
                  <a:lnTo>
                    <a:pt x="4935" y="1938"/>
                  </a:lnTo>
                  <a:lnTo>
                    <a:pt x="5045" y="1902"/>
                  </a:lnTo>
                  <a:lnTo>
                    <a:pt x="5191" y="1755"/>
                  </a:lnTo>
                  <a:lnTo>
                    <a:pt x="5081" y="1573"/>
                  </a:lnTo>
                  <a:lnTo>
                    <a:pt x="5008" y="1463"/>
                  </a:lnTo>
                  <a:lnTo>
                    <a:pt x="4935" y="1427"/>
                  </a:lnTo>
                  <a:lnTo>
                    <a:pt x="3327" y="659"/>
                  </a:lnTo>
                  <a:lnTo>
                    <a:pt x="2523" y="293"/>
                  </a:lnTo>
                  <a:lnTo>
                    <a:pt x="2084" y="147"/>
                  </a:lnTo>
                  <a:lnTo>
                    <a:pt x="1682" y="38"/>
                  </a:lnTo>
                  <a:lnTo>
                    <a:pt x="135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0" name="Google Shape;1940;p41"/>
            <p:cNvSpPr/>
            <p:nvPr/>
          </p:nvSpPr>
          <p:spPr>
            <a:xfrm>
              <a:off x="3600275" y="4315425"/>
              <a:ext cx="129775" cy="50300"/>
            </a:xfrm>
            <a:custGeom>
              <a:avLst/>
              <a:gdLst/>
              <a:ahLst/>
              <a:cxnLst/>
              <a:rect l="l" t="t" r="r" b="b"/>
              <a:pathLst>
                <a:path w="5191" h="2012" fill="none" extrusionOk="0">
                  <a:moveTo>
                    <a:pt x="1353" y="1"/>
                  </a:moveTo>
                  <a:lnTo>
                    <a:pt x="1353" y="1"/>
                  </a:lnTo>
                  <a:lnTo>
                    <a:pt x="1134" y="1"/>
                  </a:lnTo>
                  <a:lnTo>
                    <a:pt x="878" y="74"/>
                  </a:lnTo>
                  <a:lnTo>
                    <a:pt x="695" y="147"/>
                  </a:lnTo>
                  <a:lnTo>
                    <a:pt x="476" y="257"/>
                  </a:lnTo>
                  <a:lnTo>
                    <a:pt x="476" y="257"/>
                  </a:lnTo>
                  <a:lnTo>
                    <a:pt x="329" y="330"/>
                  </a:lnTo>
                  <a:lnTo>
                    <a:pt x="220" y="440"/>
                  </a:lnTo>
                  <a:lnTo>
                    <a:pt x="0" y="659"/>
                  </a:lnTo>
                  <a:lnTo>
                    <a:pt x="0" y="659"/>
                  </a:lnTo>
                  <a:lnTo>
                    <a:pt x="110" y="805"/>
                  </a:lnTo>
                  <a:lnTo>
                    <a:pt x="110" y="805"/>
                  </a:lnTo>
                  <a:lnTo>
                    <a:pt x="293" y="769"/>
                  </a:lnTo>
                  <a:lnTo>
                    <a:pt x="403" y="769"/>
                  </a:lnTo>
                  <a:lnTo>
                    <a:pt x="476" y="732"/>
                  </a:lnTo>
                  <a:lnTo>
                    <a:pt x="476" y="732"/>
                  </a:lnTo>
                  <a:lnTo>
                    <a:pt x="622" y="659"/>
                  </a:lnTo>
                  <a:lnTo>
                    <a:pt x="805" y="586"/>
                  </a:lnTo>
                  <a:lnTo>
                    <a:pt x="951" y="549"/>
                  </a:lnTo>
                  <a:lnTo>
                    <a:pt x="1097" y="513"/>
                  </a:lnTo>
                  <a:lnTo>
                    <a:pt x="1097" y="513"/>
                  </a:lnTo>
                  <a:lnTo>
                    <a:pt x="1243" y="549"/>
                  </a:lnTo>
                  <a:lnTo>
                    <a:pt x="1389" y="586"/>
                  </a:lnTo>
                  <a:lnTo>
                    <a:pt x="1718" y="732"/>
                  </a:lnTo>
                  <a:lnTo>
                    <a:pt x="1718" y="732"/>
                  </a:lnTo>
                  <a:lnTo>
                    <a:pt x="1901" y="805"/>
                  </a:lnTo>
                  <a:lnTo>
                    <a:pt x="2120" y="842"/>
                  </a:lnTo>
                  <a:lnTo>
                    <a:pt x="2120" y="842"/>
                  </a:lnTo>
                  <a:lnTo>
                    <a:pt x="2523" y="915"/>
                  </a:lnTo>
                  <a:lnTo>
                    <a:pt x="2888" y="1061"/>
                  </a:lnTo>
                  <a:lnTo>
                    <a:pt x="3034" y="1171"/>
                  </a:lnTo>
                  <a:lnTo>
                    <a:pt x="3180" y="1280"/>
                  </a:lnTo>
                  <a:lnTo>
                    <a:pt x="3327" y="1390"/>
                  </a:lnTo>
                  <a:lnTo>
                    <a:pt x="3436" y="1573"/>
                  </a:lnTo>
                  <a:lnTo>
                    <a:pt x="3436" y="1573"/>
                  </a:lnTo>
                  <a:lnTo>
                    <a:pt x="3656" y="1792"/>
                  </a:lnTo>
                  <a:lnTo>
                    <a:pt x="3875" y="1938"/>
                  </a:lnTo>
                  <a:lnTo>
                    <a:pt x="4094" y="2011"/>
                  </a:lnTo>
                  <a:lnTo>
                    <a:pt x="4314" y="2011"/>
                  </a:lnTo>
                  <a:lnTo>
                    <a:pt x="4314" y="2011"/>
                  </a:lnTo>
                  <a:lnTo>
                    <a:pt x="4606" y="2011"/>
                  </a:lnTo>
                  <a:lnTo>
                    <a:pt x="4862" y="1975"/>
                  </a:lnTo>
                  <a:lnTo>
                    <a:pt x="4862" y="1975"/>
                  </a:lnTo>
                  <a:lnTo>
                    <a:pt x="4935" y="1938"/>
                  </a:lnTo>
                  <a:lnTo>
                    <a:pt x="5045" y="1902"/>
                  </a:lnTo>
                  <a:lnTo>
                    <a:pt x="5191" y="1755"/>
                  </a:lnTo>
                  <a:lnTo>
                    <a:pt x="5191" y="1755"/>
                  </a:lnTo>
                  <a:lnTo>
                    <a:pt x="5081" y="1573"/>
                  </a:lnTo>
                  <a:lnTo>
                    <a:pt x="5008" y="1463"/>
                  </a:lnTo>
                  <a:lnTo>
                    <a:pt x="4935" y="1427"/>
                  </a:lnTo>
                  <a:lnTo>
                    <a:pt x="4935" y="1427"/>
                  </a:lnTo>
                  <a:lnTo>
                    <a:pt x="3327" y="659"/>
                  </a:lnTo>
                  <a:lnTo>
                    <a:pt x="2523" y="293"/>
                  </a:lnTo>
                  <a:lnTo>
                    <a:pt x="2084" y="147"/>
                  </a:lnTo>
                  <a:lnTo>
                    <a:pt x="1682" y="38"/>
                  </a:lnTo>
                  <a:lnTo>
                    <a:pt x="1682" y="38"/>
                  </a:lnTo>
                  <a:lnTo>
                    <a:pt x="135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1" name="Google Shape;1941;p41"/>
            <p:cNvSpPr/>
            <p:nvPr/>
          </p:nvSpPr>
          <p:spPr>
            <a:xfrm>
              <a:off x="6477775" y="5277650"/>
              <a:ext cx="45725" cy="57600"/>
            </a:xfrm>
            <a:custGeom>
              <a:avLst/>
              <a:gdLst/>
              <a:ahLst/>
              <a:cxnLst/>
              <a:rect l="l" t="t" r="r" b="b"/>
              <a:pathLst>
                <a:path w="1829" h="2304" extrusionOk="0">
                  <a:moveTo>
                    <a:pt x="110" y="1"/>
                  </a:moveTo>
                  <a:lnTo>
                    <a:pt x="74" y="512"/>
                  </a:lnTo>
                  <a:lnTo>
                    <a:pt x="1" y="988"/>
                  </a:lnTo>
                  <a:lnTo>
                    <a:pt x="1" y="1499"/>
                  </a:lnTo>
                  <a:lnTo>
                    <a:pt x="37" y="1755"/>
                  </a:lnTo>
                  <a:lnTo>
                    <a:pt x="74" y="2011"/>
                  </a:lnTo>
                  <a:lnTo>
                    <a:pt x="147" y="2157"/>
                  </a:lnTo>
                  <a:lnTo>
                    <a:pt x="220" y="2230"/>
                  </a:lnTo>
                  <a:lnTo>
                    <a:pt x="293" y="2267"/>
                  </a:lnTo>
                  <a:lnTo>
                    <a:pt x="439" y="2304"/>
                  </a:lnTo>
                  <a:lnTo>
                    <a:pt x="586" y="2267"/>
                  </a:lnTo>
                  <a:lnTo>
                    <a:pt x="878" y="2157"/>
                  </a:lnTo>
                  <a:lnTo>
                    <a:pt x="1134" y="1975"/>
                  </a:lnTo>
                  <a:lnTo>
                    <a:pt x="1390" y="1755"/>
                  </a:lnTo>
                  <a:lnTo>
                    <a:pt x="1573" y="1463"/>
                  </a:lnTo>
                  <a:lnTo>
                    <a:pt x="1719" y="1170"/>
                  </a:lnTo>
                  <a:lnTo>
                    <a:pt x="1792" y="841"/>
                  </a:lnTo>
                  <a:lnTo>
                    <a:pt x="1828" y="512"/>
                  </a:lnTo>
                  <a:lnTo>
                    <a:pt x="1755" y="184"/>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2" name="Google Shape;1942;p41"/>
            <p:cNvSpPr/>
            <p:nvPr/>
          </p:nvSpPr>
          <p:spPr>
            <a:xfrm>
              <a:off x="6477775" y="5277650"/>
              <a:ext cx="45725" cy="57600"/>
            </a:xfrm>
            <a:custGeom>
              <a:avLst/>
              <a:gdLst/>
              <a:ahLst/>
              <a:cxnLst/>
              <a:rect l="l" t="t" r="r" b="b"/>
              <a:pathLst>
                <a:path w="1829" h="2304" fill="none" extrusionOk="0">
                  <a:moveTo>
                    <a:pt x="110" y="1"/>
                  </a:moveTo>
                  <a:lnTo>
                    <a:pt x="110" y="1"/>
                  </a:lnTo>
                  <a:lnTo>
                    <a:pt x="74" y="512"/>
                  </a:lnTo>
                  <a:lnTo>
                    <a:pt x="1" y="988"/>
                  </a:lnTo>
                  <a:lnTo>
                    <a:pt x="1" y="1499"/>
                  </a:lnTo>
                  <a:lnTo>
                    <a:pt x="37" y="1755"/>
                  </a:lnTo>
                  <a:lnTo>
                    <a:pt x="74" y="2011"/>
                  </a:lnTo>
                  <a:lnTo>
                    <a:pt x="74" y="2011"/>
                  </a:lnTo>
                  <a:lnTo>
                    <a:pt x="147" y="2157"/>
                  </a:lnTo>
                  <a:lnTo>
                    <a:pt x="220" y="2230"/>
                  </a:lnTo>
                  <a:lnTo>
                    <a:pt x="293" y="2267"/>
                  </a:lnTo>
                  <a:lnTo>
                    <a:pt x="439" y="2304"/>
                  </a:lnTo>
                  <a:lnTo>
                    <a:pt x="439" y="2304"/>
                  </a:lnTo>
                  <a:lnTo>
                    <a:pt x="586" y="2267"/>
                  </a:lnTo>
                  <a:lnTo>
                    <a:pt x="586" y="2267"/>
                  </a:lnTo>
                  <a:lnTo>
                    <a:pt x="878" y="2157"/>
                  </a:lnTo>
                  <a:lnTo>
                    <a:pt x="1134" y="1975"/>
                  </a:lnTo>
                  <a:lnTo>
                    <a:pt x="1390" y="1755"/>
                  </a:lnTo>
                  <a:lnTo>
                    <a:pt x="1573" y="1463"/>
                  </a:lnTo>
                  <a:lnTo>
                    <a:pt x="1719" y="1170"/>
                  </a:lnTo>
                  <a:lnTo>
                    <a:pt x="1792" y="841"/>
                  </a:lnTo>
                  <a:lnTo>
                    <a:pt x="1828" y="512"/>
                  </a:lnTo>
                  <a:lnTo>
                    <a:pt x="1755" y="184"/>
                  </a:lnTo>
                  <a:lnTo>
                    <a:pt x="1755" y="184"/>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3" name="Google Shape;1943;p41"/>
            <p:cNvSpPr/>
            <p:nvPr/>
          </p:nvSpPr>
          <p:spPr>
            <a:xfrm>
              <a:off x="5522875" y="3082725"/>
              <a:ext cx="50275" cy="61250"/>
            </a:xfrm>
            <a:custGeom>
              <a:avLst/>
              <a:gdLst/>
              <a:ahLst/>
              <a:cxnLst/>
              <a:rect l="l" t="t" r="r" b="b"/>
              <a:pathLst>
                <a:path w="2011" h="2450" extrusionOk="0">
                  <a:moveTo>
                    <a:pt x="147" y="1"/>
                  </a:moveTo>
                  <a:lnTo>
                    <a:pt x="74" y="38"/>
                  </a:lnTo>
                  <a:lnTo>
                    <a:pt x="37" y="147"/>
                  </a:lnTo>
                  <a:lnTo>
                    <a:pt x="1" y="293"/>
                  </a:lnTo>
                  <a:lnTo>
                    <a:pt x="1" y="549"/>
                  </a:lnTo>
                  <a:lnTo>
                    <a:pt x="110" y="1061"/>
                  </a:lnTo>
                  <a:lnTo>
                    <a:pt x="256" y="1573"/>
                  </a:lnTo>
                  <a:lnTo>
                    <a:pt x="403" y="2011"/>
                  </a:lnTo>
                  <a:lnTo>
                    <a:pt x="622" y="2450"/>
                  </a:lnTo>
                  <a:lnTo>
                    <a:pt x="1170" y="2011"/>
                  </a:lnTo>
                  <a:lnTo>
                    <a:pt x="1682" y="1609"/>
                  </a:lnTo>
                  <a:lnTo>
                    <a:pt x="1828" y="1463"/>
                  </a:lnTo>
                  <a:lnTo>
                    <a:pt x="1974" y="1280"/>
                  </a:lnTo>
                  <a:lnTo>
                    <a:pt x="2011" y="1134"/>
                  </a:lnTo>
                  <a:lnTo>
                    <a:pt x="2011" y="988"/>
                  </a:lnTo>
                  <a:lnTo>
                    <a:pt x="1974" y="842"/>
                  </a:lnTo>
                  <a:lnTo>
                    <a:pt x="1865" y="695"/>
                  </a:lnTo>
                  <a:lnTo>
                    <a:pt x="1719" y="586"/>
                  </a:lnTo>
                  <a:lnTo>
                    <a:pt x="1499" y="440"/>
                  </a:lnTo>
                  <a:lnTo>
                    <a:pt x="1061" y="220"/>
                  </a:lnTo>
                  <a:lnTo>
                    <a:pt x="585" y="38"/>
                  </a:lnTo>
                  <a:lnTo>
                    <a:pt x="43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4" name="Google Shape;1944;p41"/>
            <p:cNvSpPr/>
            <p:nvPr/>
          </p:nvSpPr>
          <p:spPr>
            <a:xfrm>
              <a:off x="5522875" y="3082725"/>
              <a:ext cx="50275" cy="61250"/>
            </a:xfrm>
            <a:custGeom>
              <a:avLst/>
              <a:gdLst/>
              <a:ahLst/>
              <a:cxnLst/>
              <a:rect l="l" t="t" r="r" b="b"/>
              <a:pathLst>
                <a:path w="2011" h="2450" fill="none" extrusionOk="0">
                  <a:moveTo>
                    <a:pt x="293" y="1"/>
                  </a:moveTo>
                  <a:lnTo>
                    <a:pt x="293" y="1"/>
                  </a:lnTo>
                  <a:lnTo>
                    <a:pt x="147" y="1"/>
                  </a:lnTo>
                  <a:lnTo>
                    <a:pt x="74" y="38"/>
                  </a:lnTo>
                  <a:lnTo>
                    <a:pt x="74" y="38"/>
                  </a:lnTo>
                  <a:lnTo>
                    <a:pt x="37" y="147"/>
                  </a:lnTo>
                  <a:lnTo>
                    <a:pt x="1" y="293"/>
                  </a:lnTo>
                  <a:lnTo>
                    <a:pt x="1" y="549"/>
                  </a:lnTo>
                  <a:lnTo>
                    <a:pt x="1" y="549"/>
                  </a:lnTo>
                  <a:lnTo>
                    <a:pt x="110" y="1061"/>
                  </a:lnTo>
                  <a:lnTo>
                    <a:pt x="256" y="1573"/>
                  </a:lnTo>
                  <a:lnTo>
                    <a:pt x="256" y="1573"/>
                  </a:lnTo>
                  <a:lnTo>
                    <a:pt x="403" y="2011"/>
                  </a:lnTo>
                  <a:lnTo>
                    <a:pt x="622" y="2450"/>
                  </a:lnTo>
                  <a:lnTo>
                    <a:pt x="622" y="2450"/>
                  </a:lnTo>
                  <a:lnTo>
                    <a:pt x="1170" y="2011"/>
                  </a:lnTo>
                  <a:lnTo>
                    <a:pt x="1682" y="1609"/>
                  </a:lnTo>
                  <a:lnTo>
                    <a:pt x="1682" y="1609"/>
                  </a:lnTo>
                  <a:lnTo>
                    <a:pt x="1828" y="1463"/>
                  </a:lnTo>
                  <a:lnTo>
                    <a:pt x="1974" y="1280"/>
                  </a:lnTo>
                  <a:lnTo>
                    <a:pt x="2011" y="1134"/>
                  </a:lnTo>
                  <a:lnTo>
                    <a:pt x="2011" y="988"/>
                  </a:lnTo>
                  <a:lnTo>
                    <a:pt x="1974" y="842"/>
                  </a:lnTo>
                  <a:lnTo>
                    <a:pt x="1865" y="695"/>
                  </a:lnTo>
                  <a:lnTo>
                    <a:pt x="1719" y="586"/>
                  </a:lnTo>
                  <a:lnTo>
                    <a:pt x="1499" y="440"/>
                  </a:lnTo>
                  <a:lnTo>
                    <a:pt x="1499" y="440"/>
                  </a:lnTo>
                  <a:lnTo>
                    <a:pt x="1061" y="220"/>
                  </a:lnTo>
                  <a:lnTo>
                    <a:pt x="585" y="38"/>
                  </a:lnTo>
                  <a:lnTo>
                    <a:pt x="585" y="38"/>
                  </a:lnTo>
                  <a:lnTo>
                    <a:pt x="439" y="1"/>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5" name="Google Shape;1945;p41"/>
            <p:cNvSpPr/>
            <p:nvPr/>
          </p:nvSpPr>
          <p:spPr>
            <a:xfrm>
              <a:off x="6275825" y="4502775"/>
              <a:ext cx="57600" cy="53025"/>
            </a:xfrm>
            <a:custGeom>
              <a:avLst/>
              <a:gdLst/>
              <a:ahLst/>
              <a:cxnLst/>
              <a:rect l="l" t="t" r="r" b="b"/>
              <a:pathLst>
                <a:path w="2304" h="2121" extrusionOk="0">
                  <a:moveTo>
                    <a:pt x="1609" y="0"/>
                  </a:moveTo>
                  <a:lnTo>
                    <a:pt x="1353" y="256"/>
                  </a:lnTo>
                  <a:lnTo>
                    <a:pt x="1171" y="402"/>
                  </a:lnTo>
                  <a:lnTo>
                    <a:pt x="915" y="512"/>
                  </a:lnTo>
                  <a:lnTo>
                    <a:pt x="476" y="621"/>
                  </a:lnTo>
                  <a:lnTo>
                    <a:pt x="257" y="658"/>
                  </a:lnTo>
                  <a:lnTo>
                    <a:pt x="111" y="768"/>
                  </a:lnTo>
                  <a:lnTo>
                    <a:pt x="38" y="841"/>
                  </a:lnTo>
                  <a:lnTo>
                    <a:pt x="1" y="950"/>
                  </a:lnTo>
                  <a:lnTo>
                    <a:pt x="1" y="1060"/>
                  </a:lnTo>
                  <a:lnTo>
                    <a:pt x="1" y="1206"/>
                  </a:lnTo>
                  <a:lnTo>
                    <a:pt x="805" y="1243"/>
                  </a:lnTo>
                  <a:lnTo>
                    <a:pt x="842" y="1462"/>
                  </a:lnTo>
                  <a:lnTo>
                    <a:pt x="878" y="1608"/>
                  </a:lnTo>
                  <a:lnTo>
                    <a:pt x="988" y="1791"/>
                  </a:lnTo>
                  <a:lnTo>
                    <a:pt x="1134" y="1974"/>
                  </a:lnTo>
                  <a:lnTo>
                    <a:pt x="1317" y="2047"/>
                  </a:lnTo>
                  <a:lnTo>
                    <a:pt x="1500" y="2120"/>
                  </a:lnTo>
                  <a:lnTo>
                    <a:pt x="1646" y="2120"/>
                  </a:lnTo>
                  <a:lnTo>
                    <a:pt x="1719" y="2084"/>
                  </a:lnTo>
                  <a:lnTo>
                    <a:pt x="1792" y="1974"/>
                  </a:lnTo>
                  <a:lnTo>
                    <a:pt x="1902" y="1681"/>
                  </a:lnTo>
                  <a:lnTo>
                    <a:pt x="1938" y="1608"/>
                  </a:lnTo>
                  <a:lnTo>
                    <a:pt x="2048" y="1535"/>
                  </a:lnTo>
                  <a:lnTo>
                    <a:pt x="2157" y="1462"/>
                  </a:lnTo>
                  <a:lnTo>
                    <a:pt x="2267" y="1389"/>
                  </a:lnTo>
                  <a:lnTo>
                    <a:pt x="2304" y="1279"/>
                  </a:lnTo>
                  <a:lnTo>
                    <a:pt x="2304" y="1170"/>
                  </a:lnTo>
                  <a:lnTo>
                    <a:pt x="2304" y="950"/>
                  </a:lnTo>
                  <a:lnTo>
                    <a:pt x="2194" y="695"/>
                  </a:lnTo>
                  <a:lnTo>
                    <a:pt x="2121" y="475"/>
                  </a:lnTo>
                  <a:lnTo>
                    <a:pt x="2048" y="219"/>
                  </a:lnTo>
                  <a:lnTo>
                    <a:pt x="1975" y="146"/>
                  </a:lnTo>
                  <a:lnTo>
                    <a:pt x="1902" y="73"/>
                  </a:lnTo>
                  <a:lnTo>
                    <a:pt x="1755"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6" name="Google Shape;1946;p41"/>
            <p:cNvSpPr/>
            <p:nvPr/>
          </p:nvSpPr>
          <p:spPr>
            <a:xfrm>
              <a:off x="6275825" y="4502775"/>
              <a:ext cx="57600" cy="53025"/>
            </a:xfrm>
            <a:custGeom>
              <a:avLst/>
              <a:gdLst/>
              <a:ahLst/>
              <a:cxnLst/>
              <a:rect l="l" t="t" r="r" b="b"/>
              <a:pathLst>
                <a:path w="2304" h="2121" fill="none" extrusionOk="0">
                  <a:moveTo>
                    <a:pt x="1609" y="0"/>
                  </a:moveTo>
                  <a:lnTo>
                    <a:pt x="1609" y="0"/>
                  </a:lnTo>
                  <a:lnTo>
                    <a:pt x="1609" y="0"/>
                  </a:lnTo>
                  <a:lnTo>
                    <a:pt x="1609" y="0"/>
                  </a:lnTo>
                  <a:lnTo>
                    <a:pt x="1353" y="256"/>
                  </a:lnTo>
                  <a:lnTo>
                    <a:pt x="1171" y="402"/>
                  </a:lnTo>
                  <a:lnTo>
                    <a:pt x="915" y="512"/>
                  </a:lnTo>
                  <a:lnTo>
                    <a:pt x="476" y="621"/>
                  </a:lnTo>
                  <a:lnTo>
                    <a:pt x="476" y="621"/>
                  </a:lnTo>
                  <a:lnTo>
                    <a:pt x="257" y="658"/>
                  </a:lnTo>
                  <a:lnTo>
                    <a:pt x="111" y="768"/>
                  </a:lnTo>
                  <a:lnTo>
                    <a:pt x="38" y="841"/>
                  </a:lnTo>
                  <a:lnTo>
                    <a:pt x="1" y="950"/>
                  </a:lnTo>
                  <a:lnTo>
                    <a:pt x="1" y="1060"/>
                  </a:lnTo>
                  <a:lnTo>
                    <a:pt x="1" y="1206"/>
                  </a:lnTo>
                  <a:lnTo>
                    <a:pt x="1" y="1206"/>
                  </a:lnTo>
                  <a:lnTo>
                    <a:pt x="805" y="1243"/>
                  </a:lnTo>
                  <a:lnTo>
                    <a:pt x="805" y="1243"/>
                  </a:lnTo>
                  <a:lnTo>
                    <a:pt x="842" y="1462"/>
                  </a:lnTo>
                  <a:lnTo>
                    <a:pt x="878" y="1608"/>
                  </a:lnTo>
                  <a:lnTo>
                    <a:pt x="878" y="1608"/>
                  </a:lnTo>
                  <a:lnTo>
                    <a:pt x="988" y="1791"/>
                  </a:lnTo>
                  <a:lnTo>
                    <a:pt x="1134" y="1974"/>
                  </a:lnTo>
                  <a:lnTo>
                    <a:pt x="1317" y="2047"/>
                  </a:lnTo>
                  <a:lnTo>
                    <a:pt x="1500" y="2120"/>
                  </a:lnTo>
                  <a:lnTo>
                    <a:pt x="1500" y="2120"/>
                  </a:lnTo>
                  <a:lnTo>
                    <a:pt x="1536" y="2120"/>
                  </a:lnTo>
                  <a:lnTo>
                    <a:pt x="1536" y="2120"/>
                  </a:lnTo>
                  <a:lnTo>
                    <a:pt x="1646" y="2120"/>
                  </a:lnTo>
                  <a:lnTo>
                    <a:pt x="1719" y="2084"/>
                  </a:lnTo>
                  <a:lnTo>
                    <a:pt x="1792" y="1974"/>
                  </a:lnTo>
                  <a:lnTo>
                    <a:pt x="1902" y="1681"/>
                  </a:lnTo>
                  <a:lnTo>
                    <a:pt x="1902" y="1681"/>
                  </a:lnTo>
                  <a:lnTo>
                    <a:pt x="1938" y="1608"/>
                  </a:lnTo>
                  <a:lnTo>
                    <a:pt x="2048" y="1535"/>
                  </a:lnTo>
                  <a:lnTo>
                    <a:pt x="2048" y="1535"/>
                  </a:lnTo>
                  <a:lnTo>
                    <a:pt x="2157" y="1462"/>
                  </a:lnTo>
                  <a:lnTo>
                    <a:pt x="2267" y="1389"/>
                  </a:lnTo>
                  <a:lnTo>
                    <a:pt x="2304" y="1279"/>
                  </a:lnTo>
                  <a:lnTo>
                    <a:pt x="2304" y="1170"/>
                  </a:lnTo>
                  <a:lnTo>
                    <a:pt x="2304" y="950"/>
                  </a:lnTo>
                  <a:lnTo>
                    <a:pt x="2194" y="695"/>
                  </a:lnTo>
                  <a:lnTo>
                    <a:pt x="2194" y="695"/>
                  </a:lnTo>
                  <a:lnTo>
                    <a:pt x="2121" y="475"/>
                  </a:lnTo>
                  <a:lnTo>
                    <a:pt x="2048" y="219"/>
                  </a:lnTo>
                  <a:lnTo>
                    <a:pt x="1975" y="146"/>
                  </a:lnTo>
                  <a:lnTo>
                    <a:pt x="1902" y="73"/>
                  </a:lnTo>
                  <a:lnTo>
                    <a:pt x="1755" y="0"/>
                  </a:lnTo>
                  <a:lnTo>
                    <a:pt x="160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7" name="Google Shape;1947;p41"/>
            <p:cNvSpPr/>
            <p:nvPr/>
          </p:nvSpPr>
          <p:spPr>
            <a:xfrm>
              <a:off x="3732775" y="4362950"/>
              <a:ext cx="72200" cy="29275"/>
            </a:xfrm>
            <a:custGeom>
              <a:avLst/>
              <a:gdLst/>
              <a:ahLst/>
              <a:cxnLst/>
              <a:rect l="l" t="t" r="r" b="b"/>
              <a:pathLst>
                <a:path w="2888" h="1171" extrusionOk="0">
                  <a:moveTo>
                    <a:pt x="622" y="1"/>
                  </a:moveTo>
                  <a:lnTo>
                    <a:pt x="585" y="622"/>
                  </a:lnTo>
                  <a:lnTo>
                    <a:pt x="0" y="805"/>
                  </a:lnTo>
                  <a:lnTo>
                    <a:pt x="0" y="914"/>
                  </a:lnTo>
                  <a:lnTo>
                    <a:pt x="695" y="1097"/>
                  </a:lnTo>
                  <a:lnTo>
                    <a:pt x="1024" y="1170"/>
                  </a:lnTo>
                  <a:lnTo>
                    <a:pt x="1426" y="1170"/>
                  </a:lnTo>
                  <a:lnTo>
                    <a:pt x="1791" y="1134"/>
                  </a:lnTo>
                  <a:lnTo>
                    <a:pt x="2157" y="1061"/>
                  </a:lnTo>
                  <a:lnTo>
                    <a:pt x="2888" y="841"/>
                  </a:lnTo>
                  <a:lnTo>
                    <a:pt x="2851" y="695"/>
                  </a:lnTo>
                  <a:lnTo>
                    <a:pt x="2815" y="549"/>
                  </a:lnTo>
                  <a:lnTo>
                    <a:pt x="2742" y="439"/>
                  </a:lnTo>
                  <a:lnTo>
                    <a:pt x="2632" y="366"/>
                  </a:lnTo>
                  <a:lnTo>
                    <a:pt x="2413" y="220"/>
                  </a:lnTo>
                  <a:lnTo>
                    <a:pt x="2193" y="147"/>
                  </a:lnTo>
                  <a:lnTo>
                    <a:pt x="1828" y="74"/>
                  </a:lnTo>
                  <a:lnTo>
                    <a:pt x="1426" y="37"/>
                  </a:lnTo>
                  <a:lnTo>
                    <a:pt x="62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8" name="Google Shape;1948;p41"/>
            <p:cNvSpPr/>
            <p:nvPr/>
          </p:nvSpPr>
          <p:spPr>
            <a:xfrm>
              <a:off x="3732775" y="4362950"/>
              <a:ext cx="72200" cy="29275"/>
            </a:xfrm>
            <a:custGeom>
              <a:avLst/>
              <a:gdLst/>
              <a:ahLst/>
              <a:cxnLst/>
              <a:rect l="l" t="t" r="r" b="b"/>
              <a:pathLst>
                <a:path w="2888" h="1171" fill="none" extrusionOk="0">
                  <a:moveTo>
                    <a:pt x="622" y="1"/>
                  </a:moveTo>
                  <a:lnTo>
                    <a:pt x="622" y="1"/>
                  </a:lnTo>
                  <a:lnTo>
                    <a:pt x="585" y="622"/>
                  </a:lnTo>
                  <a:lnTo>
                    <a:pt x="585" y="622"/>
                  </a:lnTo>
                  <a:lnTo>
                    <a:pt x="0" y="805"/>
                  </a:lnTo>
                  <a:lnTo>
                    <a:pt x="0" y="805"/>
                  </a:lnTo>
                  <a:lnTo>
                    <a:pt x="0" y="914"/>
                  </a:lnTo>
                  <a:lnTo>
                    <a:pt x="0" y="914"/>
                  </a:lnTo>
                  <a:lnTo>
                    <a:pt x="695" y="1097"/>
                  </a:lnTo>
                  <a:lnTo>
                    <a:pt x="1024" y="1170"/>
                  </a:lnTo>
                  <a:lnTo>
                    <a:pt x="1353" y="1170"/>
                  </a:lnTo>
                  <a:lnTo>
                    <a:pt x="1353" y="1170"/>
                  </a:lnTo>
                  <a:lnTo>
                    <a:pt x="1426" y="1170"/>
                  </a:lnTo>
                  <a:lnTo>
                    <a:pt x="1426" y="1170"/>
                  </a:lnTo>
                  <a:lnTo>
                    <a:pt x="1791" y="1134"/>
                  </a:lnTo>
                  <a:lnTo>
                    <a:pt x="2157" y="1061"/>
                  </a:lnTo>
                  <a:lnTo>
                    <a:pt x="2888" y="841"/>
                  </a:lnTo>
                  <a:lnTo>
                    <a:pt x="2888" y="841"/>
                  </a:lnTo>
                  <a:lnTo>
                    <a:pt x="2851" y="695"/>
                  </a:lnTo>
                  <a:lnTo>
                    <a:pt x="2815" y="549"/>
                  </a:lnTo>
                  <a:lnTo>
                    <a:pt x="2742" y="439"/>
                  </a:lnTo>
                  <a:lnTo>
                    <a:pt x="2632" y="366"/>
                  </a:lnTo>
                  <a:lnTo>
                    <a:pt x="2413" y="220"/>
                  </a:lnTo>
                  <a:lnTo>
                    <a:pt x="2193" y="147"/>
                  </a:lnTo>
                  <a:lnTo>
                    <a:pt x="2193" y="147"/>
                  </a:lnTo>
                  <a:lnTo>
                    <a:pt x="1828" y="74"/>
                  </a:lnTo>
                  <a:lnTo>
                    <a:pt x="1426" y="37"/>
                  </a:lnTo>
                  <a:lnTo>
                    <a:pt x="62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49" name="Google Shape;1949;p41"/>
            <p:cNvSpPr/>
            <p:nvPr/>
          </p:nvSpPr>
          <p:spPr>
            <a:xfrm>
              <a:off x="5034000" y="3129350"/>
              <a:ext cx="50275" cy="38400"/>
            </a:xfrm>
            <a:custGeom>
              <a:avLst/>
              <a:gdLst/>
              <a:ahLst/>
              <a:cxnLst/>
              <a:rect l="l" t="t" r="r" b="b"/>
              <a:pathLst>
                <a:path w="2011" h="1536" extrusionOk="0">
                  <a:moveTo>
                    <a:pt x="1755" y="0"/>
                  </a:moveTo>
                  <a:lnTo>
                    <a:pt x="1572" y="37"/>
                  </a:lnTo>
                  <a:lnTo>
                    <a:pt x="1499" y="73"/>
                  </a:lnTo>
                  <a:lnTo>
                    <a:pt x="1426" y="110"/>
                  </a:lnTo>
                  <a:lnTo>
                    <a:pt x="1390" y="219"/>
                  </a:lnTo>
                  <a:lnTo>
                    <a:pt x="1316" y="256"/>
                  </a:lnTo>
                  <a:lnTo>
                    <a:pt x="1243" y="293"/>
                  </a:lnTo>
                  <a:lnTo>
                    <a:pt x="1024" y="293"/>
                  </a:lnTo>
                  <a:lnTo>
                    <a:pt x="914" y="256"/>
                  </a:lnTo>
                  <a:lnTo>
                    <a:pt x="732" y="183"/>
                  </a:lnTo>
                  <a:lnTo>
                    <a:pt x="585" y="183"/>
                  </a:lnTo>
                  <a:lnTo>
                    <a:pt x="366" y="219"/>
                  </a:lnTo>
                  <a:lnTo>
                    <a:pt x="220" y="329"/>
                  </a:lnTo>
                  <a:lnTo>
                    <a:pt x="110" y="512"/>
                  </a:lnTo>
                  <a:lnTo>
                    <a:pt x="1" y="804"/>
                  </a:lnTo>
                  <a:lnTo>
                    <a:pt x="74" y="877"/>
                  </a:lnTo>
                  <a:lnTo>
                    <a:pt x="147" y="914"/>
                  </a:lnTo>
                  <a:lnTo>
                    <a:pt x="366" y="950"/>
                  </a:lnTo>
                  <a:lnTo>
                    <a:pt x="585" y="1024"/>
                  </a:lnTo>
                  <a:lnTo>
                    <a:pt x="695" y="1060"/>
                  </a:lnTo>
                  <a:lnTo>
                    <a:pt x="768" y="1133"/>
                  </a:lnTo>
                  <a:lnTo>
                    <a:pt x="841" y="1243"/>
                  </a:lnTo>
                  <a:lnTo>
                    <a:pt x="914" y="1389"/>
                  </a:lnTo>
                  <a:lnTo>
                    <a:pt x="951" y="1462"/>
                  </a:lnTo>
                  <a:lnTo>
                    <a:pt x="1024" y="1499"/>
                  </a:lnTo>
                  <a:lnTo>
                    <a:pt x="1207" y="1535"/>
                  </a:lnTo>
                  <a:lnTo>
                    <a:pt x="1426" y="1499"/>
                  </a:lnTo>
                  <a:lnTo>
                    <a:pt x="1499" y="1426"/>
                  </a:lnTo>
                  <a:lnTo>
                    <a:pt x="1572" y="1352"/>
                  </a:lnTo>
                  <a:lnTo>
                    <a:pt x="1828" y="914"/>
                  </a:lnTo>
                  <a:lnTo>
                    <a:pt x="1974" y="439"/>
                  </a:lnTo>
                  <a:lnTo>
                    <a:pt x="2011" y="329"/>
                  </a:lnTo>
                  <a:lnTo>
                    <a:pt x="1974" y="183"/>
                  </a:lnTo>
                  <a:lnTo>
                    <a:pt x="1901" y="73"/>
                  </a:lnTo>
                  <a:lnTo>
                    <a:pt x="182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0" name="Google Shape;1950;p41"/>
            <p:cNvSpPr/>
            <p:nvPr/>
          </p:nvSpPr>
          <p:spPr>
            <a:xfrm>
              <a:off x="5034000" y="3129350"/>
              <a:ext cx="50275" cy="38400"/>
            </a:xfrm>
            <a:custGeom>
              <a:avLst/>
              <a:gdLst/>
              <a:ahLst/>
              <a:cxnLst/>
              <a:rect l="l" t="t" r="r" b="b"/>
              <a:pathLst>
                <a:path w="2011" h="1536" fill="none" extrusionOk="0">
                  <a:moveTo>
                    <a:pt x="1755" y="0"/>
                  </a:moveTo>
                  <a:lnTo>
                    <a:pt x="1755" y="0"/>
                  </a:lnTo>
                  <a:lnTo>
                    <a:pt x="1572" y="37"/>
                  </a:lnTo>
                  <a:lnTo>
                    <a:pt x="1499" y="73"/>
                  </a:lnTo>
                  <a:lnTo>
                    <a:pt x="1426" y="110"/>
                  </a:lnTo>
                  <a:lnTo>
                    <a:pt x="1426" y="110"/>
                  </a:lnTo>
                  <a:lnTo>
                    <a:pt x="1390" y="219"/>
                  </a:lnTo>
                  <a:lnTo>
                    <a:pt x="1316" y="256"/>
                  </a:lnTo>
                  <a:lnTo>
                    <a:pt x="1243" y="293"/>
                  </a:lnTo>
                  <a:lnTo>
                    <a:pt x="1170" y="293"/>
                  </a:lnTo>
                  <a:lnTo>
                    <a:pt x="1170" y="293"/>
                  </a:lnTo>
                  <a:lnTo>
                    <a:pt x="1024" y="293"/>
                  </a:lnTo>
                  <a:lnTo>
                    <a:pt x="914" y="256"/>
                  </a:lnTo>
                  <a:lnTo>
                    <a:pt x="914" y="256"/>
                  </a:lnTo>
                  <a:lnTo>
                    <a:pt x="732" y="183"/>
                  </a:lnTo>
                  <a:lnTo>
                    <a:pt x="585" y="183"/>
                  </a:lnTo>
                  <a:lnTo>
                    <a:pt x="585" y="183"/>
                  </a:lnTo>
                  <a:lnTo>
                    <a:pt x="366" y="219"/>
                  </a:lnTo>
                  <a:lnTo>
                    <a:pt x="220" y="329"/>
                  </a:lnTo>
                  <a:lnTo>
                    <a:pt x="110" y="512"/>
                  </a:lnTo>
                  <a:lnTo>
                    <a:pt x="1" y="804"/>
                  </a:lnTo>
                  <a:lnTo>
                    <a:pt x="1" y="804"/>
                  </a:lnTo>
                  <a:lnTo>
                    <a:pt x="74" y="877"/>
                  </a:lnTo>
                  <a:lnTo>
                    <a:pt x="147" y="914"/>
                  </a:lnTo>
                  <a:lnTo>
                    <a:pt x="147" y="914"/>
                  </a:lnTo>
                  <a:lnTo>
                    <a:pt x="366" y="950"/>
                  </a:lnTo>
                  <a:lnTo>
                    <a:pt x="585" y="1024"/>
                  </a:lnTo>
                  <a:lnTo>
                    <a:pt x="695" y="1060"/>
                  </a:lnTo>
                  <a:lnTo>
                    <a:pt x="768" y="1133"/>
                  </a:lnTo>
                  <a:lnTo>
                    <a:pt x="841" y="1243"/>
                  </a:lnTo>
                  <a:lnTo>
                    <a:pt x="914" y="1389"/>
                  </a:lnTo>
                  <a:lnTo>
                    <a:pt x="914" y="1389"/>
                  </a:lnTo>
                  <a:lnTo>
                    <a:pt x="951" y="1462"/>
                  </a:lnTo>
                  <a:lnTo>
                    <a:pt x="1024" y="1499"/>
                  </a:lnTo>
                  <a:lnTo>
                    <a:pt x="1207" y="1535"/>
                  </a:lnTo>
                  <a:lnTo>
                    <a:pt x="1207" y="1535"/>
                  </a:lnTo>
                  <a:lnTo>
                    <a:pt x="1426" y="1499"/>
                  </a:lnTo>
                  <a:lnTo>
                    <a:pt x="1499" y="1426"/>
                  </a:lnTo>
                  <a:lnTo>
                    <a:pt x="1572" y="1352"/>
                  </a:lnTo>
                  <a:lnTo>
                    <a:pt x="1572" y="1352"/>
                  </a:lnTo>
                  <a:lnTo>
                    <a:pt x="1828" y="914"/>
                  </a:lnTo>
                  <a:lnTo>
                    <a:pt x="1974" y="439"/>
                  </a:lnTo>
                  <a:lnTo>
                    <a:pt x="1974" y="439"/>
                  </a:lnTo>
                  <a:lnTo>
                    <a:pt x="2011" y="329"/>
                  </a:lnTo>
                  <a:lnTo>
                    <a:pt x="1974" y="183"/>
                  </a:lnTo>
                  <a:lnTo>
                    <a:pt x="1901" y="73"/>
                  </a:lnTo>
                  <a:lnTo>
                    <a:pt x="1828" y="0"/>
                  </a:lnTo>
                  <a:lnTo>
                    <a:pt x="1828" y="0"/>
                  </a:lnTo>
                  <a:lnTo>
                    <a:pt x="1755"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1" name="Google Shape;1951;p41"/>
            <p:cNvSpPr/>
            <p:nvPr/>
          </p:nvSpPr>
          <p:spPr>
            <a:xfrm>
              <a:off x="5719350" y="4505500"/>
              <a:ext cx="29250" cy="48450"/>
            </a:xfrm>
            <a:custGeom>
              <a:avLst/>
              <a:gdLst/>
              <a:ahLst/>
              <a:cxnLst/>
              <a:rect l="l" t="t" r="r" b="b"/>
              <a:pathLst>
                <a:path w="1170" h="1938" extrusionOk="0">
                  <a:moveTo>
                    <a:pt x="329" y="1"/>
                  </a:moveTo>
                  <a:lnTo>
                    <a:pt x="183" y="74"/>
                  </a:lnTo>
                  <a:lnTo>
                    <a:pt x="110" y="147"/>
                  </a:lnTo>
                  <a:lnTo>
                    <a:pt x="37" y="257"/>
                  </a:lnTo>
                  <a:lnTo>
                    <a:pt x="37" y="366"/>
                  </a:lnTo>
                  <a:lnTo>
                    <a:pt x="37" y="622"/>
                  </a:lnTo>
                  <a:lnTo>
                    <a:pt x="0" y="878"/>
                  </a:lnTo>
                  <a:lnTo>
                    <a:pt x="37" y="1170"/>
                  </a:lnTo>
                  <a:lnTo>
                    <a:pt x="73" y="1426"/>
                  </a:lnTo>
                  <a:lnTo>
                    <a:pt x="146" y="1646"/>
                  </a:lnTo>
                  <a:lnTo>
                    <a:pt x="293" y="1792"/>
                  </a:lnTo>
                  <a:lnTo>
                    <a:pt x="439" y="1901"/>
                  </a:lnTo>
                  <a:lnTo>
                    <a:pt x="585" y="1938"/>
                  </a:lnTo>
                  <a:lnTo>
                    <a:pt x="658" y="1938"/>
                  </a:lnTo>
                  <a:lnTo>
                    <a:pt x="841" y="1865"/>
                  </a:lnTo>
                  <a:lnTo>
                    <a:pt x="1024" y="1719"/>
                  </a:lnTo>
                  <a:lnTo>
                    <a:pt x="1133" y="1499"/>
                  </a:lnTo>
                  <a:lnTo>
                    <a:pt x="1170" y="1390"/>
                  </a:lnTo>
                  <a:lnTo>
                    <a:pt x="1170" y="1280"/>
                  </a:lnTo>
                  <a:lnTo>
                    <a:pt x="1133" y="1134"/>
                  </a:lnTo>
                  <a:lnTo>
                    <a:pt x="1097" y="951"/>
                  </a:lnTo>
                  <a:lnTo>
                    <a:pt x="950" y="659"/>
                  </a:lnTo>
                  <a:lnTo>
                    <a:pt x="877" y="439"/>
                  </a:lnTo>
                  <a:lnTo>
                    <a:pt x="731" y="220"/>
                  </a:lnTo>
                  <a:lnTo>
                    <a:pt x="585" y="74"/>
                  </a:lnTo>
                  <a:lnTo>
                    <a:pt x="512" y="37"/>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2" name="Google Shape;1952;p41"/>
            <p:cNvSpPr/>
            <p:nvPr/>
          </p:nvSpPr>
          <p:spPr>
            <a:xfrm>
              <a:off x="5719350" y="4505500"/>
              <a:ext cx="29250" cy="48450"/>
            </a:xfrm>
            <a:custGeom>
              <a:avLst/>
              <a:gdLst/>
              <a:ahLst/>
              <a:cxnLst/>
              <a:rect l="l" t="t" r="r" b="b"/>
              <a:pathLst>
                <a:path w="1170" h="1938" fill="none" extrusionOk="0">
                  <a:moveTo>
                    <a:pt x="402" y="1"/>
                  </a:moveTo>
                  <a:lnTo>
                    <a:pt x="402" y="1"/>
                  </a:lnTo>
                  <a:lnTo>
                    <a:pt x="329" y="1"/>
                  </a:lnTo>
                  <a:lnTo>
                    <a:pt x="329" y="1"/>
                  </a:lnTo>
                  <a:lnTo>
                    <a:pt x="183" y="74"/>
                  </a:lnTo>
                  <a:lnTo>
                    <a:pt x="110" y="147"/>
                  </a:lnTo>
                  <a:lnTo>
                    <a:pt x="37" y="257"/>
                  </a:lnTo>
                  <a:lnTo>
                    <a:pt x="37" y="366"/>
                  </a:lnTo>
                  <a:lnTo>
                    <a:pt x="37" y="622"/>
                  </a:lnTo>
                  <a:lnTo>
                    <a:pt x="0" y="878"/>
                  </a:lnTo>
                  <a:lnTo>
                    <a:pt x="0" y="878"/>
                  </a:lnTo>
                  <a:lnTo>
                    <a:pt x="37" y="1170"/>
                  </a:lnTo>
                  <a:lnTo>
                    <a:pt x="73" y="1426"/>
                  </a:lnTo>
                  <a:lnTo>
                    <a:pt x="73" y="1426"/>
                  </a:lnTo>
                  <a:lnTo>
                    <a:pt x="146" y="1646"/>
                  </a:lnTo>
                  <a:lnTo>
                    <a:pt x="293" y="1792"/>
                  </a:lnTo>
                  <a:lnTo>
                    <a:pt x="439" y="1901"/>
                  </a:lnTo>
                  <a:lnTo>
                    <a:pt x="585" y="1938"/>
                  </a:lnTo>
                  <a:lnTo>
                    <a:pt x="585" y="1938"/>
                  </a:lnTo>
                  <a:lnTo>
                    <a:pt x="658" y="1938"/>
                  </a:lnTo>
                  <a:lnTo>
                    <a:pt x="658" y="1938"/>
                  </a:lnTo>
                  <a:lnTo>
                    <a:pt x="841" y="1865"/>
                  </a:lnTo>
                  <a:lnTo>
                    <a:pt x="1024" y="1719"/>
                  </a:lnTo>
                  <a:lnTo>
                    <a:pt x="1133" y="1499"/>
                  </a:lnTo>
                  <a:lnTo>
                    <a:pt x="1170" y="1390"/>
                  </a:lnTo>
                  <a:lnTo>
                    <a:pt x="1170" y="1280"/>
                  </a:lnTo>
                  <a:lnTo>
                    <a:pt x="1170" y="1280"/>
                  </a:lnTo>
                  <a:lnTo>
                    <a:pt x="1133" y="1134"/>
                  </a:lnTo>
                  <a:lnTo>
                    <a:pt x="1097" y="951"/>
                  </a:lnTo>
                  <a:lnTo>
                    <a:pt x="950" y="659"/>
                  </a:lnTo>
                  <a:lnTo>
                    <a:pt x="950" y="659"/>
                  </a:lnTo>
                  <a:lnTo>
                    <a:pt x="877" y="439"/>
                  </a:lnTo>
                  <a:lnTo>
                    <a:pt x="731" y="220"/>
                  </a:lnTo>
                  <a:lnTo>
                    <a:pt x="585" y="74"/>
                  </a:lnTo>
                  <a:lnTo>
                    <a:pt x="512" y="37"/>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3" name="Google Shape;1953;p41"/>
            <p:cNvSpPr/>
            <p:nvPr/>
          </p:nvSpPr>
          <p:spPr>
            <a:xfrm>
              <a:off x="3677950" y="3096450"/>
              <a:ext cx="41150" cy="32925"/>
            </a:xfrm>
            <a:custGeom>
              <a:avLst/>
              <a:gdLst/>
              <a:ahLst/>
              <a:cxnLst/>
              <a:rect l="l" t="t" r="r" b="b"/>
              <a:pathLst>
                <a:path w="1646" h="1317" extrusionOk="0">
                  <a:moveTo>
                    <a:pt x="37" y="0"/>
                  </a:moveTo>
                  <a:lnTo>
                    <a:pt x="0" y="329"/>
                  </a:lnTo>
                  <a:lnTo>
                    <a:pt x="37" y="658"/>
                  </a:lnTo>
                  <a:lnTo>
                    <a:pt x="110" y="841"/>
                  </a:lnTo>
                  <a:lnTo>
                    <a:pt x="183" y="987"/>
                  </a:lnTo>
                  <a:lnTo>
                    <a:pt x="293" y="1097"/>
                  </a:lnTo>
                  <a:lnTo>
                    <a:pt x="402" y="1243"/>
                  </a:lnTo>
                  <a:lnTo>
                    <a:pt x="549" y="1316"/>
                  </a:lnTo>
                  <a:lnTo>
                    <a:pt x="951" y="1316"/>
                  </a:lnTo>
                  <a:lnTo>
                    <a:pt x="1060" y="1243"/>
                  </a:lnTo>
                  <a:lnTo>
                    <a:pt x="1280" y="1060"/>
                  </a:lnTo>
                  <a:lnTo>
                    <a:pt x="1499" y="841"/>
                  </a:lnTo>
                  <a:lnTo>
                    <a:pt x="1572" y="731"/>
                  </a:lnTo>
                  <a:lnTo>
                    <a:pt x="1645" y="585"/>
                  </a:lnTo>
                  <a:lnTo>
                    <a:pt x="1645" y="439"/>
                  </a:lnTo>
                  <a:lnTo>
                    <a:pt x="1609" y="256"/>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4" name="Google Shape;1954;p41"/>
            <p:cNvSpPr/>
            <p:nvPr/>
          </p:nvSpPr>
          <p:spPr>
            <a:xfrm>
              <a:off x="3677950" y="3096450"/>
              <a:ext cx="41150" cy="32925"/>
            </a:xfrm>
            <a:custGeom>
              <a:avLst/>
              <a:gdLst/>
              <a:ahLst/>
              <a:cxnLst/>
              <a:rect l="l" t="t" r="r" b="b"/>
              <a:pathLst>
                <a:path w="1646" h="1317" fill="none" extrusionOk="0">
                  <a:moveTo>
                    <a:pt x="37" y="0"/>
                  </a:moveTo>
                  <a:lnTo>
                    <a:pt x="37" y="0"/>
                  </a:lnTo>
                  <a:lnTo>
                    <a:pt x="0" y="329"/>
                  </a:lnTo>
                  <a:lnTo>
                    <a:pt x="37" y="658"/>
                  </a:lnTo>
                  <a:lnTo>
                    <a:pt x="110" y="841"/>
                  </a:lnTo>
                  <a:lnTo>
                    <a:pt x="183" y="987"/>
                  </a:lnTo>
                  <a:lnTo>
                    <a:pt x="293" y="1097"/>
                  </a:lnTo>
                  <a:lnTo>
                    <a:pt x="402" y="1243"/>
                  </a:lnTo>
                  <a:lnTo>
                    <a:pt x="402" y="1243"/>
                  </a:lnTo>
                  <a:lnTo>
                    <a:pt x="549" y="1316"/>
                  </a:lnTo>
                  <a:lnTo>
                    <a:pt x="768" y="1316"/>
                  </a:lnTo>
                  <a:lnTo>
                    <a:pt x="768" y="1316"/>
                  </a:lnTo>
                  <a:lnTo>
                    <a:pt x="951" y="1316"/>
                  </a:lnTo>
                  <a:lnTo>
                    <a:pt x="1060" y="1243"/>
                  </a:lnTo>
                  <a:lnTo>
                    <a:pt x="1060" y="1243"/>
                  </a:lnTo>
                  <a:lnTo>
                    <a:pt x="1280" y="1060"/>
                  </a:lnTo>
                  <a:lnTo>
                    <a:pt x="1499" y="841"/>
                  </a:lnTo>
                  <a:lnTo>
                    <a:pt x="1572" y="731"/>
                  </a:lnTo>
                  <a:lnTo>
                    <a:pt x="1645" y="585"/>
                  </a:lnTo>
                  <a:lnTo>
                    <a:pt x="1645" y="439"/>
                  </a:lnTo>
                  <a:lnTo>
                    <a:pt x="1609" y="256"/>
                  </a:lnTo>
                  <a:lnTo>
                    <a:pt x="1609" y="256"/>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5" name="Google Shape;1955;p41"/>
            <p:cNvSpPr/>
            <p:nvPr/>
          </p:nvSpPr>
          <p:spPr>
            <a:xfrm>
              <a:off x="3832375" y="3110150"/>
              <a:ext cx="30175" cy="42050"/>
            </a:xfrm>
            <a:custGeom>
              <a:avLst/>
              <a:gdLst/>
              <a:ahLst/>
              <a:cxnLst/>
              <a:rect l="l" t="t" r="r" b="b"/>
              <a:pathLst>
                <a:path w="1207" h="1682" extrusionOk="0">
                  <a:moveTo>
                    <a:pt x="585" y="1"/>
                  </a:moveTo>
                  <a:lnTo>
                    <a:pt x="74" y="183"/>
                  </a:lnTo>
                  <a:lnTo>
                    <a:pt x="37" y="658"/>
                  </a:lnTo>
                  <a:lnTo>
                    <a:pt x="1" y="1134"/>
                  </a:lnTo>
                  <a:lnTo>
                    <a:pt x="1" y="1280"/>
                  </a:lnTo>
                  <a:lnTo>
                    <a:pt x="37" y="1463"/>
                  </a:lnTo>
                  <a:lnTo>
                    <a:pt x="110" y="1609"/>
                  </a:lnTo>
                  <a:lnTo>
                    <a:pt x="147" y="1682"/>
                  </a:lnTo>
                  <a:lnTo>
                    <a:pt x="658" y="1682"/>
                  </a:lnTo>
                  <a:lnTo>
                    <a:pt x="878" y="1572"/>
                  </a:lnTo>
                  <a:lnTo>
                    <a:pt x="1024" y="1463"/>
                  </a:lnTo>
                  <a:lnTo>
                    <a:pt x="1170" y="1280"/>
                  </a:lnTo>
                  <a:lnTo>
                    <a:pt x="1170" y="1170"/>
                  </a:lnTo>
                  <a:lnTo>
                    <a:pt x="1207" y="1097"/>
                  </a:lnTo>
                  <a:lnTo>
                    <a:pt x="1170" y="987"/>
                  </a:lnTo>
                  <a:lnTo>
                    <a:pt x="1134" y="878"/>
                  </a:lnTo>
                  <a:lnTo>
                    <a:pt x="1024" y="622"/>
                  </a:lnTo>
                  <a:lnTo>
                    <a:pt x="841" y="403"/>
                  </a:lnTo>
                  <a:lnTo>
                    <a:pt x="585"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6" name="Google Shape;1956;p41"/>
            <p:cNvSpPr/>
            <p:nvPr/>
          </p:nvSpPr>
          <p:spPr>
            <a:xfrm>
              <a:off x="3834200" y="3113800"/>
              <a:ext cx="950" cy="950"/>
            </a:xfrm>
            <a:custGeom>
              <a:avLst/>
              <a:gdLst/>
              <a:ahLst/>
              <a:cxnLst/>
              <a:rect l="l" t="t" r="r" b="b"/>
              <a:pathLst>
                <a:path w="38" h="38" fill="none" extrusionOk="0">
                  <a:moveTo>
                    <a:pt x="37" y="1"/>
                  </a:moveTo>
                  <a:lnTo>
                    <a:pt x="1" y="37"/>
                  </a:lnTo>
                  <a:lnTo>
                    <a:pt x="1" y="37"/>
                  </a:lnTo>
                  <a:lnTo>
                    <a:pt x="1" y="37"/>
                  </a:lnTo>
                  <a:lnTo>
                    <a:pt x="1" y="3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7" name="Google Shape;1957;p41"/>
            <p:cNvSpPr/>
            <p:nvPr/>
          </p:nvSpPr>
          <p:spPr>
            <a:xfrm>
              <a:off x="3832375" y="3110150"/>
              <a:ext cx="30175" cy="42050"/>
            </a:xfrm>
            <a:custGeom>
              <a:avLst/>
              <a:gdLst/>
              <a:ahLst/>
              <a:cxnLst/>
              <a:rect l="l" t="t" r="r" b="b"/>
              <a:pathLst>
                <a:path w="1207" h="1682" fill="none" extrusionOk="0">
                  <a:moveTo>
                    <a:pt x="585" y="1"/>
                  </a:moveTo>
                  <a:lnTo>
                    <a:pt x="585" y="1"/>
                  </a:lnTo>
                  <a:lnTo>
                    <a:pt x="74" y="183"/>
                  </a:lnTo>
                  <a:lnTo>
                    <a:pt x="74" y="183"/>
                  </a:lnTo>
                  <a:lnTo>
                    <a:pt x="37" y="658"/>
                  </a:lnTo>
                  <a:lnTo>
                    <a:pt x="1" y="1134"/>
                  </a:lnTo>
                  <a:lnTo>
                    <a:pt x="1" y="1134"/>
                  </a:lnTo>
                  <a:lnTo>
                    <a:pt x="1" y="1280"/>
                  </a:lnTo>
                  <a:lnTo>
                    <a:pt x="37" y="1463"/>
                  </a:lnTo>
                  <a:lnTo>
                    <a:pt x="110" y="1609"/>
                  </a:lnTo>
                  <a:lnTo>
                    <a:pt x="147" y="1682"/>
                  </a:lnTo>
                  <a:lnTo>
                    <a:pt x="147" y="1682"/>
                  </a:lnTo>
                  <a:lnTo>
                    <a:pt x="403" y="1682"/>
                  </a:lnTo>
                  <a:lnTo>
                    <a:pt x="403" y="1682"/>
                  </a:lnTo>
                  <a:lnTo>
                    <a:pt x="658" y="1682"/>
                  </a:lnTo>
                  <a:lnTo>
                    <a:pt x="878" y="1572"/>
                  </a:lnTo>
                  <a:lnTo>
                    <a:pt x="878" y="1572"/>
                  </a:lnTo>
                  <a:lnTo>
                    <a:pt x="1024" y="1463"/>
                  </a:lnTo>
                  <a:lnTo>
                    <a:pt x="1170" y="1280"/>
                  </a:lnTo>
                  <a:lnTo>
                    <a:pt x="1170" y="1170"/>
                  </a:lnTo>
                  <a:lnTo>
                    <a:pt x="1207" y="1097"/>
                  </a:lnTo>
                  <a:lnTo>
                    <a:pt x="1170" y="987"/>
                  </a:lnTo>
                  <a:lnTo>
                    <a:pt x="1134" y="878"/>
                  </a:lnTo>
                  <a:lnTo>
                    <a:pt x="1134" y="878"/>
                  </a:lnTo>
                  <a:lnTo>
                    <a:pt x="1024" y="622"/>
                  </a:lnTo>
                  <a:lnTo>
                    <a:pt x="841" y="403"/>
                  </a:lnTo>
                  <a:lnTo>
                    <a:pt x="585"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8" name="Google Shape;1958;p41"/>
            <p:cNvSpPr/>
            <p:nvPr/>
          </p:nvSpPr>
          <p:spPr>
            <a:xfrm>
              <a:off x="5108025" y="3087300"/>
              <a:ext cx="29250" cy="43900"/>
            </a:xfrm>
            <a:custGeom>
              <a:avLst/>
              <a:gdLst/>
              <a:ahLst/>
              <a:cxnLst/>
              <a:rect l="l" t="t" r="r" b="b"/>
              <a:pathLst>
                <a:path w="1170" h="1756" extrusionOk="0">
                  <a:moveTo>
                    <a:pt x="329" y="1"/>
                  </a:moveTo>
                  <a:lnTo>
                    <a:pt x="220" y="403"/>
                  </a:lnTo>
                  <a:lnTo>
                    <a:pt x="110" y="805"/>
                  </a:lnTo>
                  <a:lnTo>
                    <a:pt x="37" y="1024"/>
                  </a:lnTo>
                  <a:lnTo>
                    <a:pt x="0" y="1207"/>
                  </a:lnTo>
                  <a:lnTo>
                    <a:pt x="0" y="1426"/>
                  </a:lnTo>
                  <a:lnTo>
                    <a:pt x="37" y="1646"/>
                  </a:lnTo>
                  <a:lnTo>
                    <a:pt x="329" y="1719"/>
                  </a:lnTo>
                  <a:lnTo>
                    <a:pt x="585" y="1755"/>
                  </a:lnTo>
                  <a:lnTo>
                    <a:pt x="768" y="1755"/>
                  </a:lnTo>
                  <a:lnTo>
                    <a:pt x="878" y="1682"/>
                  </a:lnTo>
                  <a:lnTo>
                    <a:pt x="987" y="1609"/>
                  </a:lnTo>
                  <a:lnTo>
                    <a:pt x="1097" y="1499"/>
                  </a:lnTo>
                  <a:lnTo>
                    <a:pt x="1170" y="1390"/>
                  </a:lnTo>
                  <a:lnTo>
                    <a:pt x="1170" y="1243"/>
                  </a:lnTo>
                  <a:lnTo>
                    <a:pt x="1170" y="1134"/>
                  </a:lnTo>
                  <a:lnTo>
                    <a:pt x="1133" y="1061"/>
                  </a:lnTo>
                  <a:lnTo>
                    <a:pt x="951" y="841"/>
                  </a:lnTo>
                  <a:lnTo>
                    <a:pt x="841" y="622"/>
                  </a:lnTo>
                  <a:lnTo>
                    <a:pt x="658" y="183"/>
                  </a:lnTo>
                  <a:lnTo>
                    <a:pt x="622" y="110"/>
                  </a:lnTo>
                  <a:lnTo>
                    <a:pt x="549" y="74"/>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59" name="Google Shape;1959;p41"/>
            <p:cNvSpPr/>
            <p:nvPr/>
          </p:nvSpPr>
          <p:spPr>
            <a:xfrm>
              <a:off x="5108025" y="3087300"/>
              <a:ext cx="29250" cy="43900"/>
            </a:xfrm>
            <a:custGeom>
              <a:avLst/>
              <a:gdLst/>
              <a:ahLst/>
              <a:cxnLst/>
              <a:rect l="l" t="t" r="r" b="b"/>
              <a:pathLst>
                <a:path w="1170" h="1756" fill="none" extrusionOk="0">
                  <a:moveTo>
                    <a:pt x="329" y="1"/>
                  </a:moveTo>
                  <a:lnTo>
                    <a:pt x="329" y="1"/>
                  </a:lnTo>
                  <a:lnTo>
                    <a:pt x="220" y="403"/>
                  </a:lnTo>
                  <a:lnTo>
                    <a:pt x="110" y="805"/>
                  </a:lnTo>
                  <a:lnTo>
                    <a:pt x="37" y="1024"/>
                  </a:lnTo>
                  <a:lnTo>
                    <a:pt x="0" y="1207"/>
                  </a:lnTo>
                  <a:lnTo>
                    <a:pt x="0" y="1426"/>
                  </a:lnTo>
                  <a:lnTo>
                    <a:pt x="37" y="1646"/>
                  </a:lnTo>
                  <a:lnTo>
                    <a:pt x="37" y="1646"/>
                  </a:lnTo>
                  <a:lnTo>
                    <a:pt x="329" y="1719"/>
                  </a:lnTo>
                  <a:lnTo>
                    <a:pt x="585" y="1755"/>
                  </a:lnTo>
                  <a:lnTo>
                    <a:pt x="585" y="1755"/>
                  </a:lnTo>
                  <a:lnTo>
                    <a:pt x="622" y="1755"/>
                  </a:lnTo>
                  <a:lnTo>
                    <a:pt x="622" y="1755"/>
                  </a:lnTo>
                  <a:lnTo>
                    <a:pt x="768" y="1755"/>
                  </a:lnTo>
                  <a:lnTo>
                    <a:pt x="878" y="1682"/>
                  </a:lnTo>
                  <a:lnTo>
                    <a:pt x="987" y="1609"/>
                  </a:lnTo>
                  <a:lnTo>
                    <a:pt x="1097" y="1499"/>
                  </a:lnTo>
                  <a:lnTo>
                    <a:pt x="1170" y="1390"/>
                  </a:lnTo>
                  <a:lnTo>
                    <a:pt x="1170" y="1243"/>
                  </a:lnTo>
                  <a:lnTo>
                    <a:pt x="1170" y="1134"/>
                  </a:lnTo>
                  <a:lnTo>
                    <a:pt x="1133" y="1061"/>
                  </a:lnTo>
                  <a:lnTo>
                    <a:pt x="1133" y="1061"/>
                  </a:lnTo>
                  <a:lnTo>
                    <a:pt x="951" y="841"/>
                  </a:lnTo>
                  <a:lnTo>
                    <a:pt x="841" y="622"/>
                  </a:lnTo>
                  <a:lnTo>
                    <a:pt x="658" y="183"/>
                  </a:lnTo>
                  <a:lnTo>
                    <a:pt x="658" y="183"/>
                  </a:lnTo>
                  <a:lnTo>
                    <a:pt x="622" y="110"/>
                  </a:lnTo>
                  <a:lnTo>
                    <a:pt x="549" y="74"/>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0" name="Google Shape;1960;p41"/>
            <p:cNvSpPr/>
            <p:nvPr/>
          </p:nvSpPr>
          <p:spPr>
            <a:xfrm>
              <a:off x="6621250" y="4688275"/>
              <a:ext cx="53025" cy="29250"/>
            </a:xfrm>
            <a:custGeom>
              <a:avLst/>
              <a:gdLst/>
              <a:ahLst/>
              <a:cxnLst/>
              <a:rect l="l" t="t" r="r" b="b"/>
              <a:pathLst>
                <a:path w="2121" h="1170" extrusionOk="0">
                  <a:moveTo>
                    <a:pt x="1901" y="0"/>
                  </a:moveTo>
                  <a:lnTo>
                    <a:pt x="1828" y="37"/>
                  </a:lnTo>
                  <a:lnTo>
                    <a:pt x="1682" y="183"/>
                  </a:lnTo>
                  <a:lnTo>
                    <a:pt x="1536" y="329"/>
                  </a:lnTo>
                  <a:lnTo>
                    <a:pt x="1353" y="402"/>
                  </a:lnTo>
                  <a:lnTo>
                    <a:pt x="1170" y="512"/>
                  </a:lnTo>
                  <a:lnTo>
                    <a:pt x="805" y="585"/>
                  </a:lnTo>
                  <a:lnTo>
                    <a:pt x="366" y="621"/>
                  </a:lnTo>
                  <a:lnTo>
                    <a:pt x="220" y="658"/>
                  </a:lnTo>
                  <a:lnTo>
                    <a:pt x="74" y="695"/>
                  </a:lnTo>
                  <a:lnTo>
                    <a:pt x="37" y="731"/>
                  </a:lnTo>
                  <a:lnTo>
                    <a:pt x="0" y="804"/>
                  </a:lnTo>
                  <a:lnTo>
                    <a:pt x="0" y="877"/>
                  </a:lnTo>
                  <a:lnTo>
                    <a:pt x="0" y="987"/>
                  </a:lnTo>
                  <a:lnTo>
                    <a:pt x="476" y="1133"/>
                  </a:lnTo>
                  <a:lnTo>
                    <a:pt x="695" y="1170"/>
                  </a:lnTo>
                  <a:lnTo>
                    <a:pt x="1097" y="1170"/>
                  </a:lnTo>
                  <a:lnTo>
                    <a:pt x="1280" y="1133"/>
                  </a:lnTo>
                  <a:lnTo>
                    <a:pt x="1462" y="1023"/>
                  </a:lnTo>
                  <a:lnTo>
                    <a:pt x="1609" y="914"/>
                  </a:lnTo>
                  <a:lnTo>
                    <a:pt x="1755" y="731"/>
                  </a:lnTo>
                  <a:lnTo>
                    <a:pt x="1865" y="548"/>
                  </a:lnTo>
                  <a:lnTo>
                    <a:pt x="2011" y="292"/>
                  </a:lnTo>
                  <a:lnTo>
                    <a:pt x="21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1" name="Google Shape;1961;p41"/>
            <p:cNvSpPr/>
            <p:nvPr/>
          </p:nvSpPr>
          <p:spPr>
            <a:xfrm>
              <a:off x="6621250" y="4688275"/>
              <a:ext cx="53025" cy="29250"/>
            </a:xfrm>
            <a:custGeom>
              <a:avLst/>
              <a:gdLst/>
              <a:ahLst/>
              <a:cxnLst/>
              <a:rect l="l" t="t" r="r" b="b"/>
              <a:pathLst>
                <a:path w="2121" h="1170" fill="none" extrusionOk="0">
                  <a:moveTo>
                    <a:pt x="1901" y="0"/>
                  </a:moveTo>
                  <a:lnTo>
                    <a:pt x="1901" y="0"/>
                  </a:lnTo>
                  <a:lnTo>
                    <a:pt x="1828" y="37"/>
                  </a:lnTo>
                  <a:lnTo>
                    <a:pt x="1828" y="37"/>
                  </a:lnTo>
                  <a:lnTo>
                    <a:pt x="1682" y="183"/>
                  </a:lnTo>
                  <a:lnTo>
                    <a:pt x="1536" y="329"/>
                  </a:lnTo>
                  <a:lnTo>
                    <a:pt x="1353" y="402"/>
                  </a:lnTo>
                  <a:lnTo>
                    <a:pt x="1170" y="512"/>
                  </a:lnTo>
                  <a:lnTo>
                    <a:pt x="805" y="585"/>
                  </a:lnTo>
                  <a:lnTo>
                    <a:pt x="366" y="621"/>
                  </a:lnTo>
                  <a:lnTo>
                    <a:pt x="366" y="621"/>
                  </a:lnTo>
                  <a:lnTo>
                    <a:pt x="220" y="658"/>
                  </a:lnTo>
                  <a:lnTo>
                    <a:pt x="74" y="695"/>
                  </a:lnTo>
                  <a:lnTo>
                    <a:pt x="37" y="731"/>
                  </a:lnTo>
                  <a:lnTo>
                    <a:pt x="0" y="804"/>
                  </a:lnTo>
                  <a:lnTo>
                    <a:pt x="0" y="877"/>
                  </a:lnTo>
                  <a:lnTo>
                    <a:pt x="0" y="987"/>
                  </a:lnTo>
                  <a:lnTo>
                    <a:pt x="0" y="987"/>
                  </a:lnTo>
                  <a:lnTo>
                    <a:pt x="476" y="1133"/>
                  </a:lnTo>
                  <a:lnTo>
                    <a:pt x="695" y="1170"/>
                  </a:lnTo>
                  <a:lnTo>
                    <a:pt x="878" y="1170"/>
                  </a:lnTo>
                  <a:lnTo>
                    <a:pt x="878" y="1170"/>
                  </a:lnTo>
                  <a:lnTo>
                    <a:pt x="1097" y="1170"/>
                  </a:lnTo>
                  <a:lnTo>
                    <a:pt x="1280" y="1133"/>
                  </a:lnTo>
                  <a:lnTo>
                    <a:pt x="1462" y="1023"/>
                  </a:lnTo>
                  <a:lnTo>
                    <a:pt x="1609" y="914"/>
                  </a:lnTo>
                  <a:lnTo>
                    <a:pt x="1755" y="731"/>
                  </a:lnTo>
                  <a:lnTo>
                    <a:pt x="1865" y="548"/>
                  </a:lnTo>
                  <a:lnTo>
                    <a:pt x="2011" y="292"/>
                  </a:lnTo>
                  <a:lnTo>
                    <a:pt x="2120" y="0"/>
                  </a:lnTo>
                  <a:lnTo>
                    <a:pt x="2120" y="0"/>
                  </a:lnTo>
                  <a:lnTo>
                    <a:pt x="1901"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2" name="Google Shape;1962;p41"/>
            <p:cNvSpPr/>
            <p:nvPr/>
          </p:nvSpPr>
          <p:spPr>
            <a:xfrm>
              <a:off x="6226500" y="4274325"/>
              <a:ext cx="21025" cy="47525"/>
            </a:xfrm>
            <a:custGeom>
              <a:avLst/>
              <a:gdLst/>
              <a:ahLst/>
              <a:cxnLst/>
              <a:rect l="l" t="t" r="r" b="b"/>
              <a:pathLst>
                <a:path w="841" h="1901" extrusionOk="0">
                  <a:moveTo>
                    <a:pt x="658" y="0"/>
                  </a:moveTo>
                  <a:lnTo>
                    <a:pt x="402" y="183"/>
                  </a:lnTo>
                  <a:lnTo>
                    <a:pt x="219" y="402"/>
                  </a:lnTo>
                  <a:lnTo>
                    <a:pt x="73" y="622"/>
                  </a:lnTo>
                  <a:lnTo>
                    <a:pt x="0" y="877"/>
                  </a:lnTo>
                  <a:lnTo>
                    <a:pt x="0" y="1133"/>
                  </a:lnTo>
                  <a:lnTo>
                    <a:pt x="37" y="1389"/>
                  </a:lnTo>
                  <a:lnTo>
                    <a:pt x="183" y="1645"/>
                  </a:lnTo>
                  <a:lnTo>
                    <a:pt x="366" y="1901"/>
                  </a:lnTo>
                  <a:lnTo>
                    <a:pt x="548" y="1718"/>
                  </a:lnTo>
                  <a:lnTo>
                    <a:pt x="658" y="1535"/>
                  </a:lnTo>
                  <a:lnTo>
                    <a:pt x="768" y="1316"/>
                  </a:lnTo>
                  <a:lnTo>
                    <a:pt x="841" y="1060"/>
                  </a:lnTo>
                  <a:lnTo>
                    <a:pt x="841" y="804"/>
                  </a:lnTo>
                  <a:lnTo>
                    <a:pt x="841" y="548"/>
                  </a:lnTo>
                  <a:lnTo>
                    <a:pt x="768" y="256"/>
                  </a:lnTo>
                  <a:lnTo>
                    <a:pt x="65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3" name="Google Shape;1963;p41"/>
            <p:cNvSpPr/>
            <p:nvPr/>
          </p:nvSpPr>
          <p:spPr>
            <a:xfrm>
              <a:off x="6226500" y="4274325"/>
              <a:ext cx="21025" cy="47525"/>
            </a:xfrm>
            <a:custGeom>
              <a:avLst/>
              <a:gdLst/>
              <a:ahLst/>
              <a:cxnLst/>
              <a:rect l="l" t="t" r="r" b="b"/>
              <a:pathLst>
                <a:path w="841" h="1901" fill="none" extrusionOk="0">
                  <a:moveTo>
                    <a:pt x="658" y="0"/>
                  </a:moveTo>
                  <a:lnTo>
                    <a:pt x="658" y="0"/>
                  </a:lnTo>
                  <a:lnTo>
                    <a:pt x="402" y="183"/>
                  </a:lnTo>
                  <a:lnTo>
                    <a:pt x="219" y="402"/>
                  </a:lnTo>
                  <a:lnTo>
                    <a:pt x="73" y="622"/>
                  </a:lnTo>
                  <a:lnTo>
                    <a:pt x="0" y="877"/>
                  </a:lnTo>
                  <a:lnTo>
                    <a:pt x="0" y="1133"/>
                  </a:lnTo>
                  <a:lnTo>
                    <a:pt x="37" y="1389"/>
                  </a:lnTo>
                  <a:lnTo>
                    <a:pt x="183" y="1645"/>
                  </a:lnTo>
                  <a:lnTo>
                    <a:pt x="366" y="1901"/>
                  </a:lnTo>
                  <a:lnTo>
                    <a:pt x="366" y="1901"/>
                  </a:lnTo>
                  <a:lnTo>
                    <a:pt x="548" y="1718"/>
                  </a:lnTo>
                  <a:lnTo>
                    <a:pt x="658" y="1535"/>
                  </a:lnTo>
                  <a:lnTo>
                    <a:pt x="768" y="1316"/>
                  </a:lnTo>
                  <a:lnTo>
                    <a:pt x="841" y="1060"/>
                  </a:lnTo>
                  <a:lnTo>
                    <a:pt x="841" y="804"/>
                  </a:lnTo>
                  <a:lnTo>
                    <a:pt x="841" y="548"/>
                  </a:lnTo>
                  <a:lnTo>
                    <a:pt x="768" y="256"/>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4" name="Google Shape;1964;p41"/>
            <p:cNvSpPr/>
            <p:nvPr/>
          </p:nvSpPr>
          <p:spPr>
            <a:xfrm>
              <a:off x="3777550" y="3232600"/>
              <a:ext cx="28350" cy="32925"/>
            </a:xfrm>
            <a:custGeom>
              <a:avLst/>
              <a:gdLst/>
              <a:ahLst/>
              <a:cxnLst/>
              <a:rect l="l" t="t" r="r" b="b"/>
              <a:pathLst>
                <a:path w="1134" h="1317" extrusionOk="0">
                  <a:moveTo>
                    <a:pt x="512" y="0"/>
                  </a:moveTo>
                  <a:lnTo>
                    <a:pt x="402" y="74"/>
                  </a:lnTo>
                  <a:lnTo>
                    <a:pt x="293" y="147"/>
                  </a:lnTo>
                  <a:lnTo>
                    <a:pt x="220" y="220"/>
                  </a:lnTo>
                  <a:lnTo>
                    <a:pt x="110" y="476"/>
                  </a:lnTo>
                  <a:lnTo>
                    <a:pt x="0" y="731"/>
                  </a:lnTo>
                  <a:lnTo>
                    <a:pt x="110" y="951"/>
                  </a:lnTo>
                  <a:lnTo>
                    <a:pt x="293" y="1134"/>
                  </a:lnTo>
                  <a:lnTo>
                    <a:pt x="476" y="1280"/>
                  </a:lnTo>
                  <a:lnTo>
                    <a:pt x="585" y="1280"/>
                  </a:lnTo>
                  <a:lnTo>
                    <a:pt x="695" y="1316"/>
                  </a:lnTo>
                  <a:lnTo>
                    <a:pt x="768" y="1316"/>
                  </a:lnTo>
                  <a:lnTo>
                    <a:pt x="878" y="1280"/>
                  </a:lnTo>
                  <a:lnTo>
                    <a:pt x="951" y="1207"/>
                  </a:lnTo>
                  <a:lnTo>
                    <a:pt x="1024" y="1134"/>
                  </a:lnTo>
                  <a:lnTo>
                    <a:pt x="1060" y="1024"/>
                  </a:lnTo>
                  <a:lnTo>
                    <a:pt x="1134" y="768"/>
                  </a:lnTo>
                  <a:lnTo>
                    <a:pt x="1134" y="476"/>
                  </a:lnTo>
                  <a:lnTo>
                    <a:pt x="1097" y="329"/>
                  </a:lnTo>
                  <a:lnTo>
                    <a:pt x="1060" y="183"/>
                  </a:lnTo>
                  <a:lnTo>
                    <a:pt x="951" y="74"/>
                  </a:lnTo>
                  <a:lnTo>
                    <a:pt x="768"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5" name="Google Shape;1965;p41"/>
            <p:cNvSpPr/>
            <p:nvPr/>
          </p:nvSpPr>
          <p:spPr>
            <a:xfrm>
              <a:off x="3777550" y="3232600"/>
              <a:ext cx="28350" cy="32925"/>
            </a:xfrm>
            <a:custGeom>
              <a:avLst/>
              <a:gdLst/>
              <a:ahLst/>
              <a:cxnLst/>
              <a:rect l="l" t="t" r="r" b="b"/>
              <a:pathLst>
                <a:path w="1134" h="1317" fill="none" extrusionOk="0">
                  <a:moveTo>
                    <a:pt x="658" y="0"/>
                  </a:moveTo>
                  <a:lnTo>
                    <a:pt x="658" y="0"/>
                  </a:lnTo>
                  <a:lnTo>
                    <a:pt x="512" y="0"/>
                  </a:lnTo>
                  <a:lnTo>
                    <a:pt x="402" y="74"/>
                  </a:lnTo>
                  <a:lnTo>
                    <a:pt x="293" y="147"/>
                  </a:lnTo>
                  <a:lnTo>
                    <a:pt x="220" y="220"/>
                  </a:lnTo>
                  <a:lnTo>
                    <a:pt x="110" y="476"/>
                  </a:lnTo>
                  <a:lnTo>
                    <a:pt x="0" y="731"/>
                  </a:lnTo>
                  <a:lnTo>
                    <a:pt x="0" y="731"/>
                  </a:lnTo>
                  <a:lnTo>
                    <a:pt x="110" y="951"/>
                  </a:lnTo>
                  <a:lnTo>
                    <a:pt x="293" y="1134"/>
                  </a:lnTo>
                  <a:lnTo>
                    <a:pt x="476" y="1280"/>
                  </a:lnTo>
                  <a:lnTo>
                    <a:pt x="585" y="1280"/>
                  </a:lnTo>
                  <a:lnTo>
                    <a:pt x="695" y="1316"/>
                  </a:lnTo>
                  <a:lnTo>
                    <a:pt x="695" y="1316"/>
                  </a:lnTo>
                  <a:lnTo>
                    <a:pt x="768" y="1316"/>
                  </a:lnTo>
                  <a:lnTo>
                    <a:pt x="768" y="1316"/>
                  </a:lnTo>
                  <a:lnTo>
                    <a:pt x="878" y="1280"/>
                  </a:lnTo>
                  <a:lnTo>
                    <a:pt x="951" y="1207"/>
                  </a:lnTo>
                  <a:lnTo>
                    <a:pt x="1024" y="1134"/>
                  </a:lnTo>
                  <a:lnTo>
                    <a:pt x="1060" y="1024"/>
                  </a:lnTo>
                  <a:lnTo>
                    <a:pt x="1134" y="768"/>
                  </a:lnTo>
                  <a:lnTo>
                    <a:pt x="1134" y="476"/>
                  </a:lnTo>
                  <a:lnTo>
                    <a:pt x="1134" y="476"/>
                  </a:lnTo>
                  <a:lnTo>
                    <a:pt x="1097" y="329"/>
                  </a:lnTo>
                  <a:lnTo>
                    <a:pt x="1060" y="183"/>
                  </a:lnTo>
                  <a:lnTo>
                    <a:pt x="951" y="74"/>
                  </a:lnTo>
                  <a:lnTo>
                    <a:pt x="768" y="0"/>
                  </a:lnTo>
                  <a:lnTo>
                    <a:pt x="768" y="0"/>
                  </a:lnTo>
                  <a:lnTo>
                    <a:pt x="65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6" name="Google Shape;1966;p41"/>
            <p:cNvSpPr/>
            <p:nvPr/>
          </p:nvSpPr>
          <p:spPr>
            <a:xfrm>
              <a:off x="2897575" y="3579850"/>
              <a:ext cx="36575" cy="32900"/>
            </a:xfrm>
            <a:custGeom>
              <a:avLst/>
              <a:gdLst/>
              <a:ahLst/>
              <a:cxnLst/>
              <a:rect l="l" t="t" r="r" b="b"/>
              <a:pathLst>
                <a:path w="1463" h="1316" extrusionOk="0">
                  <a:moveTo>
                    <a:pt x="1462" y="0"/>
                  </a:moveTo>
                  <a:lnTo>
                    <a:pt x="439" y="475"/>
                  </a:lnTo>
                  <a:lnTo>
                    <a:pt x="147" y="621"/>
                  </a:lnTo>
                  <a:lnTo>
                    <a:pt x="74" y="694"/>
                  </a:lnTo>
                  <a:lnTo>
                    <a:pt x="37" y="768"/>
                  </a:lnTo>
                  <a:lnTo>
                    <a:pt x="0" y="877"/>
                  </a:lnTo>
                  <a:lnTo>
                    <a:pt x="0" y="987"/>
                  </a:lnTo>
                  <a:lnTo>
                    <a:pt x="74" y="1316"/>
                  </a:lnTo>
                  <a:lnTo>
                    <a:pt x="402" y="1279"/>
                  </a:lnTo>
                  <a:lnTo>
                    <a:pt x="658" y="1206"/>
                  </a:lnTo>
                  <a:lnTo>
                    <a:pt x="878" y="1097"/>
                  </a:lnTo>
                  <a:lnTo>
                    <a:pt x="1060" y="950"/>
                  </a:lnTo>
                  <a:lnTo>
                    <a:pt x="1207" y="768"/>
                  </a:lnTo>
                  <a:lnTo>
                    <a:pt x="1316" y="548"/>
                  </a:lnTo>
                  <a:lnTo>
                    <a:pt x="1426" y="292"/>
                  </a:lnTo>
                  <a:lnTo>
                    <a:pt x="1462"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7" name="Google Shape;1967;p41"/>
            <p:cNvSpPr/>
            <p:nvPr/>
          </p:nvSpPr>
          <p:spPr>
            <a:xfrm>
              <a:off x="2897575" y="3579850"/>
              <a:ext cx="36575" cy="32900"/>
            </a:xfrm>
            <a:custGeom>
              <a:avLst/>
              <a:gdLst/>
              <a:ahLst/>
              <a:cxnLst/>
              <a:rect l="l" t="t" r="r" b="b"/>
              <a:pathLst>
                <a:path w="1463" h="1316" fill="none" extrusionOk="0">
                  <a:moveTo>
                    <a:pt x="1462" y="0"/>
                  </a:moveTo>
                  <a:lnTo>
                    <a:pt x="1462" y="0"/>
                  </a:lnTo>
                  <a:lnTo>
                    <a:pt x="439" y="475"/>
                  </a:lnTo>
                  <a:lnTo>
                    <a:pt x="439" y="475"/>
                  </a:lnTo>
                  <a:lnTo>
                    <a:pt x="147" y="621"/>
                  </a:lnTo>
                  <a:lnTo>
                    <a:pt x="74" y="694"/>
                  </a:lnTo>
                  <a:lnTo>
                    <a:pt x="37" y="768"/>
                  </a:lnTo>
                  <a:lnTo>
                    <a:pt x="0" y="877"/>
                  </a:lnTo>
                  <a:lnTo>
                    <a:pt x="0" y="987"/>
                  </a:lnTo>
                  <a:lnTo>
                    <a:pt x="74" y="1316"/>
                  </a:lnTo>
                  <a:lnTo>
                    <a:pt x="74" y="1316"/>
                  </a:lnTo>
                  <a:lnTo>
                    <a:pt x="402" y="1279"/>
                  </a:lnTo>
                  <a:lnTo>
                    <a:pt x="658" y="1206"/>
                  </a:lnTo>
                  <a:lnTo>
                    <a:pt x="878" y="1097"/>
                  </a:lnTo>
                  <a:lnTo>
                    <a:pt x="1060" y="950"/>
                  </a:lnTo>
                  <a:lnTo>
                    <a:pt x="1207" y="768"/>
                  </a:lnTo>
                  <a:lnTo>
                    <a:pt x="1316" y="548"/>
                  </a:lnTo>
                  <a:lnTo>
                    <a:pt x="1426" y="292"/>
                  </a:lnTo>
                  <a:lnTo>
                    <a:pt x="1462"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8" name="Google Shape;1968;p41"/>
            <p:cNvSpPr/>
            <p:nvPr/>
          </p:nvSpPr>
          <p:spPr>
            <a:xfrm>
              <a:off x="6022725" y="3078175"/>
              <a:ext cx="42975" cy="15550"/>
            </a:xfrm>
            <a:custGeom>
              <a:avLst/>
              <a:gdLst/>
              <a:ahLst/>
              <a:cxnLst/>
              <a:rect l="l" t="t" r="r" b="b"/>
              <a:pathLst>
                <a:path w="1719" h="622" extrusionOk="0">
                  <a:moveTo>
                    <a:pt x="804" y="0"/>
                  </a:moveTo>
                  <a:lnTo>
                    <a:pt x="402" y="37"/>
                  </a:lnTo>
                  <a:lnTo>
                    <a:pt x="183" y="73"/>
                  </a:lnTo>
                  <a:lnTo>
                    <a:pt x="0" y="146"/>
                  </a:lnTo>
                  <a:lnTo>
                    <a:pt x="37" y="329"/>
                  </a:lnTo>
                  <a:lnTo>
                    <a:pt x="146" y="512"/>
                  </a:lnTo>
                  <a:lnTo>
                    <a:pt x="293" y="585"/>
                  </a:lnTo>
                  <a:lnTo>
                    <a:pt x="512" y="622"/>
                  </a:lnTo>
                  <a:lnTo>
                    <a:pt x="1572" y="622"/>
                  </a:lnTo>
                  <a:lnTo>
                    <a:pt x="1645" y="585"/>
                  </a:lnTo>
                  <a:lnTo>
                    <a:pt x="1682" y="475"/>
                  </a:lnTo>
                  <a:lnTo>
                    <a:pt x="1718" y="402"/>
                  </a:lnTo>
                  <a:lnTo>
                    <a:pt x="1718" y="329"/>
                  </a:lnTo>
                  <a:lnTo>
                    <a:pt x="1572" y="146"/>
                  </a:lnTo>
                  <a:lnTo>
                    <a:pt x="1499" y="73"/>
                  </a:lnTo>
                  <a:lnTo>
                    <a:pt x="1426" y="37"/>
                  </a:lnTo>
                  <a:lnTo>
                    <a:pt x="80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69" name="Google Shape;1969;p41"/>
            <p:cNvSpPr/>
            <p:nvPr/>
          </p:nvSpPr>
          <p:spPr>
            <a:xfrm>
              <a:off x="6022725" y="3078175"/>
              <a:ext cx="42975" cy="15550"/>
            </a:xfrm>
            <a:custGeom>
              <a:avLst/>
              <a:gdLst/>
              <a:ahLst/>
              <a:cxnLst/>
              <a:rect l="l" t="t" r="r" b="b"/>
              <a:pathLst>
                <a:path w="1719" h="622" fill="none" extrusionOk="0">
                  <a:moveTo>
                    <a:pt x="804" y="0"/>
                  </a:moveTo>
                  <a:lnTo>
                    <a:pt x="804" y="0"/>
                  </a:lnTo>
                  <a:lnTo>
                    <a:pt x="402" y="37"/>
                  </a:lnTo>
                  <a:lnTo>
                    <a:pt x="183" y="73"/>
                  </a:lnTo>
                  <a:lnTo>
                    <a:pt x="0" y="146"/>
                  </a:lnTo>
                  <a:lnTo>
                    <a:pt x="0" y="146"/>
                  </a:lnTo>
                  <a:lnTo>
                    <a:pt x="37" y="329"/>
                  </a:lnTo>
                  <a:lnTo>
                    <a:pt x="146" y="512"/>
                  </a:lnTo>
                  <a:lnTo>
                    <a:pt x="293" y="585"/>
                  </a:lnTo>
                  <a:lnTo>
                    <a:pt x="512" y="622"/>
                  </a:lnTo>
                  <a:lnTo>
                    <a:pt x="512" y="622"/>
                  </a:lnTo>
                  <a:lnTo>
                    <a:pt x="695" y="622"/>
                  </a:lnTo>
                  <a:lnTo>
                    <a:pt x="695" y="622"/>
                  </a:lnTo>
                  <a:lnTo>
                    <a:pt x="1133" y="622"/>
                  </a:lnTo>
                  <a:lnTo>
                    <a:pt x="1572" y="622"/>
                  </a:lnTo>
                  <a:lnTo>
                    <a:pt x="1572" y="622"/>
                  </a:lnTo>
                  <a:lnTo>
                    <a:pt x="1645" y="585"/>
                  </a:lnTo>
                  <a:lnTo>
                    <a:pt x="1682" y="475"/>
                  </a:lnTo>
                  <a:lnTo>
                    <a:pt x="1718" y="402"/>
                  </a:lnTo>
                  <a:lnTo>
                    <a:pt x="1718" y="329"/>
                  </a:lnTo>
                  <a:lnTo>
                    <a:pt x="1718" y="329"/>
                  </a:lnTo>
                  <a:lnTo>
                    <a:pt x="1572" y="146"/>
                  </a:lnTo>
                  <a:lnTo>
                    <a:pt x="1499" y="73"/>
                  </a:lnTo>
                  <a:lnTo>
                    <a:pt x="1426" y="37"/>
                  </a:lnTo>
                  <a:lnTo>
                    <a:pt x="1426" y="37"/>
                  </a:lnTo>
                  <a:lnTo>
                    <a:pt x="80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0" name="Google Shape;1970;p41"/>
            <p:cNvSpPr/>
            <p:nvPr/>
          </p:nvSpPr>
          <p:spPr>
            <a:xfrm>
              <a:off x="6011750" y="3153100"/>
              <a:ext cx="30175" cy="21050"/>
            </a:xfrm>
            <a:custGeom>
              <a:avLst/>
              <a:gdLst/>
              <a:ahLst/>
              <a:cxnLst/>
              <a:rect l="l" t="t" r="r" b="b"/>
              <a:pathLst>
                <a:path w="1207" h="842" extrusionOk="0">
                  <a:moveTo>
                    <a:pt x="476" y="0"/>
                  </a:moveTo>
                  <a:lnTo>
                    <a:pt x="293" y="37"/>
                  </a:lnTo>
                  <a:lnTo>
                    <a:pt x="74" y="147"/>
                  </a:lnTo>
                  <a:lnTo>
                    <a:pt x="1" y="841"/>
                  </a:lnTo>
                  <a:lnTo>
                    <a:pt x="914" y="841"/>
                  </a:lnTo>
                  <a:lnTo>
                    <a:pt x="1024" y="805"/>
                  </a:lnTo>
                  <a:lnTo>
                    <a:pt x="1097" y="768"/>
                  </a:lnTo>
                  <a:lnTo>
                    <a:pt x="1170" y="695"/>
                  </a:lnTo>
                  <a:lnTo>
                    <a:pt x="1207" y="622"/>
                  </a:lnTo>
                  <a:lnTo>
                    <a:pt x="1207" y="549"/>
                  </a:lnTo>
                  <a:lnTo>
                    <a:pt x="1170" y="402"/>
                  </a:lnTo>
                  <a:lnTo>
                    <a:pt x="1134" y="329"/>
                  </a:lnTo>
                  <a:lnTo>
                    <a:pt x="1061" y="256"/>
                  </a:lnTo>
                  <a:lnTo>
                    <a:pt x="768" y="74"/>
                  </a:lnTo>
                  <a:lnTo>
                    <a:pt x="622" y="37"/>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1" name="Google Shape;1971;p41"/>
            <p:cNvSpPr/>
            <p:nvPr/>
          </p:nvSpPr>
          <p:spPr>
            <a:xfrm>
              <a:off x="6011750" y="3153100"/>
              <a:ext cx="30175" cy="21050"/>
            </a:xfrm>
            <a:custGeom>
              <a:avLst/>
              <a:gdLst/>
              <a:ahLst/>
              <a:cxnLst/>
              <a:rect l="l" t="t" r="r" b="b"/>
              <a:pathLst>
                <a:path w="1207" h="842" fill="none" extrusionOk="0">
                  <a:moveTo>
                    <a:pt x="476" y="0"/>
                  </a:moveTo>
                  <a:lnTo>
                    <a:pt x="476" y="0"/>
                  </a:lnTo>
                  <a:lnTo>
                    <a:pt x="293" y="37"/>
                  </a:lnTo>
                  <a:lnTo>
                    <a:pt x="74" y="147"/>
                  </a:lnTo>
                  <a:lnTo>
                    <a:pt x="74" y="147"/>
                  </a:lnTo>
                  <a:lnTo>
                    <a:pt x="1" y="841"/>
                  </a:lnTo>
                  <a:lnTo>
                    <a:pt x="1" y="841"/>
                  </a:lnTo>
                  <a:lnTo>
                    <a:pt x="549" y="841"/>
                  </a:lnTo>
                  <a:lnTo>
                    <a:pt x="549" y="841"/>
                  </a:lnTo>
                  <a:lnTo>
                    <a:pt x="914" y="841"/>
                  </a:lnTo>
                  <a:lnTo>
                    <a:pt x="914" y="841"/>
                  </a:lnTo>
                  <a:lnTo>
                    <a:pt x="1024" y="805"/>
                  </a:lnTo>
                  <a:lnTo>
                    <a:pt x="1097" y="768"/>
                  </a:lnTo>
                  <a:lnTo>
                    <a:pt x="1170" y="695"/>
                  </a:lnTo>
                  <a:lnTo>
                    <a:pt x="1207" y="622"/>
                  </a:lnTo>
                  <a:lnTo>
                    <a:pt x="1207" y="622"/>
                  </a:lnTo>
                  <a:lnTo>
                    <a:pt x="1207" y="549"/>
                  </a:lnTo>
                  <a:lnTo>
                    <a:pt x="1170" y="402"/>
                  </a:lnTo>
                  <a:lnTo>
                    <a:pt x="1134" y="329"/>
                  </a:lnTo>
                  <a:lnTo>
                    <a:pt x="1061" y="256"/>
                  </a:lnTo>
                  <a:lnTo>
                    <a:pt x="1061" y="256"/>
                  </a:lnTo>
                  <a:lnTo>
                    <a:pt x="768" y="74"/>
                  </a:lnTo>
                  <a:lnTo>
                    <a:pt x="622" y="37"/>
                  </a:lnTo>
                  <a:lnTo>
                    <a:pt x="47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2" name="Google Shape;1972;p41"/>
            <p:cNvSpPr/>
            <p:nvPr/>
          </p:nvSpPr>
          <p:spPr>
            <a:xfrm>
              <a:off x="3871675" y="3486625"/>
              <a:ext cx="28350" cy="28350"/>
            </a:xfrm>
            <a:custGeom>
              <a:avLst/>
              <a:gdLst/>
              <a:ahLst/>
              <a:cxnLst/>
              <a:rect l="l" t="t" r="r" b="b"/>
              <a:pathLst>
                <a:path w="1134" h="1134" extrusionOk="0">
                  <a:moveTo>
                    <a:pt x="1133" y="1"/>
                  </a:moveTo>
                  <a:lnTo>
                    <a:pt x="951" y="37"/>
                  </a:lnTo>
                  <a:lnTo>
                    <a:pt x="731" y="74"/>
                  </a:lnTo>
                  <a:lnTo>
                    <a:pt x="585" y="147"/>
                  </a:lnTo>
                  <a:lnTo>
                    <a:pt x="402" y="220"/>
                  </a:lnTo>
                  <a:lnTo>
                    <a:pt x="293" y="330"/>
                  </a:lnTo>
                  <a:lnTo>
                    <a:pt x="183" y="476"/>
                  </a:lnTo>
                  <a:lnTo>
                    <a:pt x="73" y="659"/>
                  </a:lnTo>
                  <a:lnTo>
                    <a:pt x="0" y="841"/>
                  </a:lnTo>
                  <a:lnTo>
                    <a:pt x="110" y="988"/>
                  </a:lnTo>
                  <a:lnTo>
                    <a:pt x="183" y="1061"/>
                  </a:lnTo>
                  <a:lnTo>
                    <a:pt x="293" y="1097"/>
                  </a:lnTo>
                  <a:lnTo>
                    <a:pt x="366" y="1134"/>
                  </a:lnTo>
                  <a:lnTo>
                    <a:pt x="512" y="1097"/>
                  </a:lnTo>
                  <a:lnTo>
                    <a:pt x="658" y="1024"/>
                  </a:lnTo>
                  <a:lnTo>
                    <a:pt x="841" y="951"/>
                  </a:lnTo>
                  <a:lnTo>
                    <a:pt x="951" y="841"/>
                  </a:lnTo>
                  <a:lnTo>
                    <a:pt x="1024" y="732"/>
                  </a:lnTo>
                  <a:lnTo>
                    <a:pt x="1097" y="586"/>
                  </a:lnTo>
                  <a:lnTo>
                    <a:pt x="1133" y="476"/>
                  </a:lnTo>
                  <a:lnTo>
                    <a:pt x="1133" y="330"/>
                  </a:lnTo>
                  <a:lnTo>
                    <a:pt x="113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3" name="Google Shape;1973;p41"/>
            <p:cNvSpPr/>
            <p:nvPr/>
          </p:nvSpPr>
          <p:spPr>
            <a:xfrm>
              <a:off x="3871675" y="3486625"/>
              <a:ext cx="28350" cy="28350"/>
            </a:xfrm>
            <a:custGeom>
              <a:avLst/>
              <a:gdLst/>
              <a:ahLst/>
              <a:cxnLst/>
              <a:rect l="l" t="t" r="r" b="b"/>
              <a:pathLst>
                <a:path w="1134" h="1134" fill="none" extrusionOk="0">
                  <a:moveTo>
                    <a:pt x="1133" y="1"/>
                  </a:moveTo>
                  <a:lnTo>
                    <a:pt x="1133" y="1"/>
                  </a:lnTo>
                  <a:lnTo>
                    <a:pt x="951" y="37"/>
                  </a:lnTo>
                  <a:lnTo>
                    <a:pt x="731" y="74"/>
                  </a:lnTo>
                  <a:lnTo>
                    <a:pt x="585" y="147"/>
                  </a:lnTo>
                  <a:lnTo>
                    <a:pt x="402" y="220"/>
                  </a:lnTo>
                  <a:lnTo>
                    <a:pt x="293" y="330"/>
                  </a:lnTo>
                  <a:lnTo>
                    <a:pt x="183" y="476"/>
                  </a:lnTo>
                  <a:lnTo>
                    <a:pt x="73" y="659"/>
                  </a:lnTo>
                  <a:lnTo>
                    <a:pt x="0" y="841"/>
                  </a:lnTo>
                  <a:lnTo>
                    <a:pt x="0" y="841"/>
                  </a:lnTo>
                  <a:lnTo>
                    <a:pt x="110" y="988"/>
                  </a:lnTo>
                  <a:lnTo>
                    <a:pt x="183" y="1061"/>
                  </a:lnTo>
                  <a:lnTo>
                    <a:pt x="293" y="1097"/>
                  </a:lnTo>
                  <a:lnTo>
                    <a:pt x="366" y="1134"/>
                  </a:lnTo>
                  <a:lnTo>
                    <a:pt x="366" y="1134"/>
                  </a:lnTo>
                  <a:lnTo>
                    <a:pt x="512" y="1097"/>
                  </a:lnTo>
                  <a:lnTo>
                    <a:pt x="658" y="1024"/>
                  </a:lnTo>
                  <a:lnTo>
                    <a:pt x="658" y="1024"/>
                  </a:lnTo>
                  <a:lnTo>
                    <a:pt x="841" y="951"/>
                  </a:lnTo>
                  <a:lnTo>
                    <a:pt x="951" y="841"/>
                  </a:lnTo>
                  <a:lnTo>
                    <a:pt x="1024" y="732"/>
                  </a:lnTo>
                  <a:lnTo>
                    <a:pt x="1097" y="586"/>
                  </a:lnTo>
                  <a:lnTo>
                    <a:pt x="1133" y="476"/>
                  </a:lnTo>
                  <a:lnTo>
                    <a:pt x="1133" y="330"/>
                  </a:lnTo>
                  <a:lnTo>
                    <a:pt x="113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4" name="Google Shape;1974;p41"/>
            <p:cNvSpPr/>
            <p:nvPr/>
          </p:nvSpPr>
          <p:spPr>
            <a:xfrm>
              <a:off x="3900000" y="3486625"/>
              <a:ext cx="925" cy="25"/>
            </a:xfrm>
            <a:custGeom>
              <a:avLst/>
              <a:gdLst/>
              <a:ahLst/>
              <a:cxnLst/>
              <a:rect l="l" t="t" r="r" b="b"/>
              <a:pathLst>
                <a:path w="37" h="1" fill="none" extrusionOk="0">
                  <a:moveTo>
                    <a:pt x="0" y="1"/>
                  </a:moveTo>
                  <a:lnTo>
                    <a:pt x="0" y="1"/>
                  </a:lnTo>
                  <a:lnTo>
                    <a:pt x="0" y="1"/>
                  </a:lnTo>
                  <a:lnTo>
                    <a:pt x="0" y="1"/>
                  </a:lnTo>
                  <a:lnTo>
                    <a:pt x="37" y="1"/>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5" name="Google Shape;1975;p41"/>
            <p:cNvSpPr/>
            <p:nvPr/>
          </p:nvSpPr>
          <p:spPr>
            <a:xfrm>
              <a:off x="6268525" y="4473525"/>
              <a:ext cx="28350" cy="31100"/>
            </a:xfrm>
            <a:custGeom>
              <a:avLst/>
              <a:gdLst/>
              <a:ahLst/>
              <a:cxnLst/>
              <a:rect l="l" t="t" r="r" b="b"/>
              <a:pathLst>
                <a:path w="1134" h="1244" extrusionOk="0">
                  <a:moveTo>
                    <a:pt x="110" y="0"/>
                  </a:moveTo>
                  <a:lnTo>
                    <a:pt x="1" y="183"/>
                  </a:lnTo>
                  <a:lnTo>
                    <a:pt x="37" y="329"/>
                  </a:lnTo>
                  <a:lnTo>
                    <a:pt x="74" y="476"/>
                  </a:lnTo>
                  <a:lnTo>
                    <a:pt x="183" y="622"/>
                  </a:lnTo>
                  <a:lnTo>
                    <a:pt x="293" y="731"/>
                  </a:lnTo>
                  <a:lnTo>
                    <a:pt x="366" y="878"/>
                  </a:lnTo>
                  <a:lnTo>
                    <a:pt x="366" y="987"/>
                  </a:lnTo>
                  <a:lnTo>
                    <a:pt x="293" y="1170"/>
                  </a:lnTo>
                  <a:lnTo>
                    <a:pt x="476" y="1243"/>
                  </a:lnTo>
                  <a:lnTo>
                    <a:pt x="768" y="1243"/>
                  </a:lnTo>
                  <a:lnTo>
                    <a:pt x="878" y="1170"/>
                  </a:lnTo>
                  <a:lnTo>
                    <a:pt x="951" y="1097"/>
                  </a:lnTo>
                  <a:lnTo>
                    <a:pt x="1024" y="987"/>
                  </a:lnTo>
                  <a:lnTo>
                    <a:pt x="1097" y="768"/>
                  </a:lnTo>
                  <a:lnTo>
                    <a:pt x="1134" y="695"/>
                  </a:lnTo>
                  <a:lnTo>
                    <a:pt x="1097" y="622"/>
                  </a:lnTo>
                  <a:lnTo>
                    <a:pt x="695" y="220"/>
                  </a:lnTo>
                  <a:lnTo>
                    <a:pt x="585" y="147"/>
                  </a:lnTo>
                  <a:lnTo>
                    <a:pt x="439" y="74"/>
                  </a:lnTo>
                  <a:lnTo>
                    <a:pt x="293" y="37"/>
                  </a:lnTo>
                  <a:lnTo>
                    <a:pt x="14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6" name="Google Shape;1976;p41"/>
            <p:cNvSpPr/>
            <p:nvPr/>
          </p:nvSpPr>
          <p:spPr>
            <a:xfrm>
              <a:off x="6268525" y="4473525"/>
              <a:ext cx="28350" cy="31100"/>
            </a:xfrm>
            <a:custGeom>
              <a:avLst/>
              <a:gdLst/>
              <a:ahLst/>
              <a:cxnLst/>
              <a:rect l="l" t="t" r="r" b="b"/>
              <a:pathLst>
                <a:path w="1134" h="1244" fill="none" extrusionOk="0">
                  <a:moveTo>
                    <a:pt x="147" y="0"/>
                  </a:moveTo>
                  <a:lnTo>
                    <a:pt x="147" y="0"/>
                  </a:lnTo>
                  <a:lnTo>
                    <a:pt x="110" y="0"/>
                  </a:lnTo>
                  <a:lnTo>
                    <a:pt x="110" y="0"/>
                  </a:lnTo>
                  <a:lnTo>
                    <a:pt x="1" y="183"/>
                  </a:lnTo>
                  <a:lnTo>
                    <a:pt x="37" y="329"/>
                  </a:lnTo>
                  <a:lnTo>
                    <a:pt x="74" y="476"/>
                  </a:lnTo>
                  <a:lnTo>
                    <a:pt x="183" y="622"/>
                  </a:lnTo>
                  <a:lnTo>
                    <a:pt x="293" y="731"/>
                  </a:lnTo>
                  <a:lnTo>
                    <a:pt x="366" y="878"/>
                  </a:lnTo>
                  <a:lnTo>
                    <a:pt x="366" y="987"/>
                  </a:lnTo>
                  <a:lnTo>
                    <a:pt x="293" y="1170"/>
                  </a:lnTo>
                  <a:lnTo>
                    <a:pt x="293" y="1170"/>
                  </a:lnTo>
                  <a:lnTo>
                    <a:pt x="476" y="1243"/>
                  </a:lnTo>
                  <a:lnTo>
                    <a:pt x="622" y="1243"/>
                  </a:lnTo>
                  <a:lnTo>
                    <a:pt x="622" y="1243"/>
                  </a:lnTo>
                  <a:lnTo>
                    <a:pt x="768" y="1243"/>
                  </a:lnTo>
                  <a:lnTo>
                    <a:pt x="878" y="1170"/>
                  </a:lnTo>
                  <a:lnTo>
                    <a:pt x="951" y="1097"/>
                  </a:lnTo>
                  <a:lnTo>
                    <a:pt x="1024" y="987"/>
                  </a:lnTo>
                  <a:lnTo>
                    <a:pt x="1024" y="987"/>
                  </a:lnTo>
                  <a:lnTo>
                    <a:pt x="1097" y="768"/>
                  </a:lnTo>
                  <a:lnTo>
                    <a:pt x="1134" y="695"/>
                  </a:lnTo>
                  <a:lnTo>
                    <a:pt x="1097" y="622"/>
                  </a:lnTo>
                  <a:lnTo>
                    <a:pt x="1097" y="622"/>
                  </a:lnTo>
                  <a:lnTo>
                    <a:pt x="695" y="220"/>
                  </a:lnTo>
                  <a:lnTo>
                    <a:pt x="585" y="147"/>
                  </a:lnTo>
                  <a:lnTo>
                    <a:pt x="439" y="74"/>
                  </a:lnTo>
                  <a:lnTo>
                    <a:pt x="293" y="37"/>
                  </a:lnTo>
                  <a:lnTo>
                    <a:pt x="14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7" name="Google Shape;1977;p41"/>
            <p:cNvSpPr/>
            <p:nvPr/>
          </p:nvSpPr>
          <p:spPr>
            <a:xfrm>
              <a:off x="5150050" y="3107400"/>
              <a:ext cx="20125" cy="27450"/>
            </a:xfrm>
            <a:custGeom>
              <a:avLst/>
              <a:gdLst/>
              <a:ahLst/>
              <a:cxnLst/>
              <a:rect l="l" t="t" r="r" b="b"/>
              <a:pathLst>
                <a:path w="805" h="1098" extrusionOk="0">
                  <a:moveTo>
                    <a:pt x="147" y="1"/>
                  </a:moveTo>
                  <a:lnTo>
                    <a:pt x="37" y="220"/>
                  </a:lnTo>
                  <a:lnTo>
                    <a:pt x="1" y="476"/>
                  </a:lnTo>
                  <a:lnTo>
                    <a:pt x="1" y="695"/>
                  </a:lnTo>
                  <a:lnTo>
                    <a:pt x="37" y="805"/>
                  </a:lnTo>
                  <a:lnTo>
                    <a:pt x="110" y="915"/>
                  </a:lnTo>
                  <a:lnTo>
                    <a:pt x="183" y="988"/>
                  </a:lnTo>
                  <a:lnTo>
                    <a:pt x="293" y="1061"/>
                  </a:lnTo>
                  <a:lnTo>
                    <a:pt x="439" y="1097"/>
                  </a:lnTo>
                  <a:lnTo>
                    <a:pt x="549" y="1097"/>
                  </a:lnTo>
                  <a:lnTo>
                    <a:pt x="622" y="1061"/>
                  </a:lnTo>
                  <a:lnTo>
                    <a:pt x="695" y="988"/>
                  </a:lnTo>
                  <a:lnTo>
                    <a:pt x="768" y="878"/>
                  </a:lnTo>
                  <a:lnTo>
                    <a:pt x="805" y="768"/>
                  </a:lnTo>
                  <a:lnTo>
                    <a:pt x="805" y="403"/>
                  </a:lnTo>
                  <a:lnTo>
                    <a:pt x="805" y="37"/>
                  </a:lnTo>
                  <a:lnTo>
                    <a:pt x="14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8" name="Google Shape;1978;p41"/>
            <p:cNvSpPr/>
            <p:nvPr/>
          </p:nvSpPr>
          <p:spPr>
            <a:xfrm>
              <a:off x="5170150" y="3107400"/>
              <a:ext cx="25" cy="950"/>
            </a:xfrm>
            <a:custGeom>
              <a:avLst/>
              <a:gdLst/>
              <a:ahLst/>
              <a:cxnLst/>
              <a:rect l="l" t="t" r="r" b="b"/>
              <a:pathLst>
                <a:path w="1" h="38" fill="none" extrusionOk="0">
                  <a:moveTo>
                    <a:pt x="1" y="1"/>
                  </a:moveTo>
                  <a:lnTo>
                    <a:pt x="1" y="1"/>
                  </a:lnTo>
                  <a:lnTo>
                    <a:pt x="1" y="37"/>
                  </a:lnTo>
                  <a:lnTo>
                    <a:pt x="1" y="37"/>
                  </a:lnTo>
                  <a:lnTo>
                    <a:pt x="1" y="37"/>
                  </a:lnTo>
                  <a:lnTo>
                    <a:pt x="1" y="37"/>
                  </a:lnTo>
                  <a:lnTo>
                    <a:pt x="1" y="1"/>
                  </a:lnTo>
                  <a:lnTo>
                    <a:pt x="1" y="1"/>
                  </a:lnTo>
                  <a:lnTo>
                    <a:pt x="1" y="1"/>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79" name="Google Shape;1979;p41"/>
            <p:cNvSpPr/>
            <p:nvPr/>
          </p:nvSpPr>
          <p:spPr>
            <a:xfrm>
              <a:off x="5150050" y="3107400"/>
              <a:ext cx="20125" cy="27450"/>
            </a:xfrm>
            <a:custGeom>
              <a:avLst/>
              <a:gdLst/>
              <a:ahLst/>
              <a:cxnLst/>
              <a:rect l="l" t="t" r="r" b="b"/>
              <a:pathLst>
                <a:path w="805" h="1098" fill="none" extrusionOk="0">
                  <a:moveTo>
                    <a:pt x="147" y="1"/>
                  </a:moveTo>
                  <a:lnTo>
                    <a:pt x="147" y="1"/>
                  </a:lnTo>
                  <a:lnTo>
                    <a:pt x="37" y="220"/>
                  </a:lnTo>
                  <a:lnTo>
                    <a:pt x="1" y="476"/>
                  </a:lnTo>
                  <a:lnTo>
                    <a:pt x="1" y="695"/>
                  </a:lnTo>
                  <a:lnTo>
                    <a:pt x="37" y="805"/>
                  </a:lnTo>
                  <a:lnTo>
                    <a:pt x="110" y="915"/>
                  </a:lnTo>
                  <a:lnTo>
                    <a:pt x="110" y="915"/>
                  </a:lnTo>
                  <a:lnTo>
                    <a:pt x="183" y="988"/>
                  </a:lnTo>
                  <a:lnTo>
                    <a:pt x="293" y="1061"/>
                  </a:lnTo>
                  <a:lnTo>
                    <a:pt x="439" y="1097"/>
                  </a:lnTo>
                  <a:lnTo>
                    <a:pt x="549" y="1097"/>
                  </a:lnTo>
                  <a:lnTo>
                    <a:pt x="549" y="1097"/>
                  </a:lnTo>
                  <a:lnTo>
                    <a:pt x="549" y="1097"/>
                  </a:lnTo>
                  <a:lnTo>
                    <a:pt x="549" y="1097"/>
                  </a:lnTo>
                  <a:lnTo>
                    <a:pt x="622" y="1061"/>
                  </a:lnTo>
                  <a:lnTo>
                    <a:pt x="695" y="988"/>
                  </a:lnTo>
                  <a:lnTo>
                    <a:pt x="768" y="878"/>
                  </a:lnTo>
                  <a:lnTo>
                    <a:pt x="805" y="768"/>
                  </a:lnTo>
                  <a:lnTo>
                    <a:pt x="805" y="768"/>
                  </a:lnTo>
                  <a:lnTo>
                    <a:pt x="805" y="403"/>
                  </a:lnTo>
                  <a:lnTo>
                    <a:pt x="805" y="37"/>
                  </a:lnTo>
                  <a:lnTo>
                    <a:pt x="805" y="37"/>
                  </a:lnTo>
                  <a:lnTo>
                    <a:pt x="14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0" name="Google Shape;1980;p41"/>
            <p:cNvSpPr/>
            <p:nvPr/>
          </p:nvSpPr>
          <p:spPr>
            <a:xfrm>
              <a:off x="3706275" y="3078175"/>
              <a:ext cx="33825" cy="20125"/>
            </a:xfrm>
            <a:custGeom>
              <a:avLst/>
              <a:gdLst/>
              <a:ahLst/>
              <a:cxnLst/>
              <a:rect l="l" t="t" r="r" b="b"/>
              <a:pathLst>
                <a:path w="1353" h="805" extrusionOk="0">
                  <a:moveTo>
                    <a:pt x="1353" y="0"/>
                  </a:moveTo>
                  <a:lnTo>
                    <a:pt x="0" y="73"/>
                  </a:lnTo>
                  <a:lnTo>
                    <a:pt x="256" y="439"/>
                  </a:lnTo>
                  <a:lnTo>
                    <a:pt x="476" y="658"/>
                  </a:lnTo>
                  <a:lnTo>
                    <a:pt x="585" y="731"/>
                  </a:lnTo>
                  <a:lnTo>
                    <a:pt x="695" y="768"/>
                  </a:lnTo>
                  <a:lnTo>
                    <a:pt x="841" y="804"/>
                  </a:lnTo>
                  <a:lnTo>
                    <a:pt x="951" y="804"/>
                  </a:lnTo>
                  <a:lnTo>
                    <a:pt x="1280" y="768"/>
                  </a:lnTo>
                  <a:lnTo>
                    <a:pt x="135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1" name="Google Shape;1981;p41"/>
            <p:cNvSpPr/>
            <p:nvPr/>
          </p:nvSpPr>
          <p:spPr>
            <a:xfrm>
              <a:off x="3706275" y="3078175"/>
              <a:ext cx="33825" cy="20125"/>
            </a:xfrm>
            <a:custGeom>
              <a:avLst/>
              <a:gdLst/>
              <a:ahLst/>
              <a:cxnLst/>
              <a:rect l="l" t="t" r="r" b="b"/>
              <a:pathLst>
                <a:path w="1353" h="805" fill="none" extrusionOk="0">
                  <a:moveTo>
                    <a:pt x="1353" y="0"/>
                  </a:moveTo>
                  <a:lnTo>
                    <a:pt x="1353" y="0"/>
                  </a:lnTo>
                  <a:lnTo>
                    <a:pt x="0" y="73"/>
                  </a:lnTo>
                  <a:lnTo>
                    <a:pt x="0" y="73"/>
                  </a:lnTo>
                  <a:lnTo>
                    <a:pt x="256" y="439"/>
                  </a:lnTo>
                  <a:lnTo>
                    <a:pt x="476" y="658"/>
                  </a:lnTo>
                  <a:lnTo>
                    <a:pt x="585" y="731"/>
                  </a:lnTo>
                  <a:lnTo>
                    <a:pt x="695" y="768"/>
                  </a:lnTo>
                  <a:lnTo>
                    <a:pt x="841" y="804"/>
                  </a:lnTo>
                  <a:lnTo>
                    <a:pt x="951" y="804"/>
                  </a:lnTo>
                  <a:lnTo>
                    <a:pt x="951" y="804"/>
                  </a:lnTo>
                  <a:lnTo>
                    <a:pt x="1280" y="768"/>
                  </a:lnTo>
                  <a:lnTo>
                    <a:pt x="1280" y="768"/>
                  </a:lnTo>
                  <a:lnTo>
                    <a:pt x="135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2" name="Google Shape;1982;p41"/>
            <p:cNvSpPr/>
            <p:nvPr/>
          </p:nvSpPr>
          <p:spPr>
            <a:xfrm>
              <a:off x="6291375" y="4748575"/>
              <a:ext cx="39325" cy="27425"/>
            </a:xfrm>
            <a:custGeom>
              <a:avLst/>
              <a:gdLst/>
              <a:ahLst/>
              <a:cxnLst/>
              <a:rect l="l" t="t" r="r" b="b"/>
              <a:pathLst>
                <a:path w="1573" h="1097" extrusionOk="0">
                  <a:moveTo>
                    <a:pt x="1207" y="0"/>
                  </a:moveTo>
                  <a:lnTo>
                    <a:pt x="1060" y="37"/>
                  </a:lnTo>
                  <a:lnTo>
                    <a:pt x="878" y="110"/>
                  </a:lnTo>
                  <a:lnTo>
                    <a:pt x="768" y="183"/>
                  </a:lnTo>
                  <a:lnTo>
                    <a:pt x="622" y="220"/>
                  </a:lnTo>
                  <a:lnTo>
                    <a:pt x="439" y="256"/>
                  </a:lnTo>
                  <a:lnTo>
                    <a:pt x="329" y="329"/>
                  </a:lnTo>
                  <a:lnTo>
                    <a:pt x="220" y="402"/>
                  </a:lnTo>
                  <a:lnTo>
                    <a:pt x="147" y="512"/>
                  </a:lnTo>
                  <a:lnTo>
                    <a:pt x="73" y="622"/>
                  </a:lnTo>
                  <a:lnTo>
                    <a:pt x="37" y="768"/>
                  </a:lnTo>
                  <a:lnTo>
                    <a:pt x="0" y="1097"/>
                  </a:lnTo>
                  <a:lnTo>
                    <a:pt x="1572" y="293"/>
                  </a:lnTo>
                  <a:lnTo>
                    <a:pt x="1499" y="147"/>
                  </a:lnTo>
                  <a:lnTo>
                    <a:pt x="1389" y="74"/>
                  </a:lnTo>
                  <a:lnTo>
                    <a:pt x="1316" y="37"/>
                  </a:lnTo>
                  <a:lnTo>
                    <a:pt x="120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3" name="Google Shape;1983;p41"/>
            <p:cNvSpPr/>
            <p:nvPr/>
          </p:nvSpPr>
          <p:spPr>
            <a:xfrm>
              <a:off x="6291375" y="4748575"/>
              <a:ext cx="39325" cy="27425"/>
            </a:xfrm>
            <a:custGeom>
              <a:avLst/>
              <a:gdLst/>
              <a:ahLst/>
              <a:cxnLst/>
              <a:rect l="l" t="t" r="r" b="b"/>
              <a:pathLst>
                <a:path w="1573" h="1097" fill="none" extrusionOk="0">
                  <a:moveTo>
                    <a:pt x="1207" y="0"/>
                  </a:moveTo>
                  <a:lnTo>
                    <a:pt x="1207" y="0"/>
                  </a:lnTo>
                  <a:lnTo>
                    <a:pt x="1060" y="37"/>
                  </a:lnTo>
                  <a:lnTo>
                    <a:pt x="878" y="110"/>
                  </a:lnTo>
                  <a:lnTo>
                    <a:pt x="768" y="183"/>
                  </a:lnTo>
                  <a:lnTo>
                    <a:pt x="622" y="220"/>
                  </a:lnTo>
                  <a:lnTo>
                    <a:pt x="622" y="220"/>
                  </a:lnTo>
                  <a:lnTo>
                    <a:pt x="439" y="256"/>
                  </a:lnTo>
                  <a:lnTo>
                    <a:pt x="329" y="329"/>
                  </a:lnTo>
                  <a:lnTo>
                    <a:pt x="220" y="402"/>
                  </a:lnTo>
                  <a:lnTo>
                    <a:pt x="147" y="512"/>
                  </a:lnTo>
                  <a:lnTo>
                    <a:pt x="73" y="622"/>
                  </a:lnTo>
                  <a:lnTo>
                    <a:pt x="37" y="768"/>
                  </a:lnTo>
                  <a:lnTo>
                    <a:pt x="0" y="1097"/>
                  </a:lnTo>
                  <a:lnTo>
                    <a:pt x="0" y="1097"/>
                  </a:lnTo>
                  <a:lnTo>
                    <a:pt x="1572" y="293"/>
                  </a:lnTo>
                  <a:lnTo>
                    <a:pt x="1572" y="293"/>
                  </a:lnTo>
                  <a:lnTo>
                    <a:pt x="1499" y="147"/>
                  </a:lnTo>
                  <a:lnTo>
                    <a:pt x="1389" y="74"/>
                  </a:lnTo>
                  <a:lnTo>
                    <a:pt x="1316" y="37"/>
                  </a:lnTo>
                  <a:lnTo>
                    <a:pt x="120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4" name="Google Shape;1984;p41"/>
            <p:cNvSpPr/>
            <p:nvPr/>
          </p:nvSpPr>
          <p:spPr>
            <a:xfrm>
              <a:off x="3116875" y="3729700"/>
              <a:ext cx="14650" cy="37500"/>
            </a:xfrm>
            <a:custGeom>
              <a:avLst/>
              <a:gdLst/>
              <a:ahLst/>
              <a:cxnLst/>
              <a:rect l="l" t="t" r="r" b="b"/>
              <a:pathLst>
                <a:path w="586" h="1500" extrusionOk="0">
                  <a:moveTo>
                    <a:pt x="257" y="0"/>
                  </a:moveTo>
                  <a:lnTo>
                    <a:pt x="37" y="37"/>
                  </a:lnTo>
                  <a:lnTo>
                    <a:pt x="1" y="439"/>
                  </a:lnTo>
                  <a:lnTo>
                    <a:pt x="1" y="805"/>
                  </a:lnTo>
                  <a:lnTo>
                    <a:pt x="37" y="1170"/>
                  </a:lnTo>
                  <a:lnTo>
                    <a:pt x="147" y="1499"/>
                  </a:lnTo>
                  <a:lnTo>
                    <a:pt x="220" y="1316"/>
                  </a:lnTo>
                  <a:lnTo>
                    <a:pt x="293" y="1170"/>
                  </a:lnTo>
                  <a:lnTo>
                    <a:pt x="476" y="805"/>
                  </a:lnTo>
                  <a:lnTo>
                    <a:pt x="549" y="622"/>
                  </a:lnTo>
                  <a:lnTo>
                    <a:pt x="586" y="439"/>
                  </a:lnTo>
                  <a:lnTo>
                    <a:pt x="586" y="256"/>
                  </a:lnTo>
                  <a:lnTo>
                    <a:pt x="512" y="37"/>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5" name="Google Shape;1985;p41"/>
            <p:cNvSpPr/>
            <p:nvPr/>
          </p:nvSpPr>
          <p:spPr>
            <a:xfrm>
              <a:off x="3116875" y="3729700"/>
              <a:ext cx="14650" cy="37500"/>
            </a:xfrm>
            <a:custGeom>
              <a:avLst/>
              <a:gdLst/>
              <a:ahLst/>
              <a:cxnLst/>
              <a:rect l="l" t="t" r="r" b="b"/>
              <a:pathLst>
                <a:path w="586" h="1500" fill="none" extrusionOk="0">
                  <a:moveTo>
                    <a:pt x="257" y="0"/>
                  </a:moveTo>
                  <a:lnTo>
                    <a:pt x="257" y="0"/>
                  </a:lnTo>
                  <a:lnTo>
                    <a:pt x="37" y="37"/>
                  </a:lnTo>
                  <a:lnTo>
                    <a:pt x="37" y="37"/>
                  </a:lnTo>
                  <a:lnTo>
                    <a:pt x="1" y="439"/>
                  </a:lnTo>
                  <a:lnTo>
                    <a:pt x="1" y="805"/>
                  </a:lnTo>
                  <a:lnTo>
                    <a:pt x="37" y="1170"/>
                  </a:lnTo>
                  <a:lnTo>
                    <a:pt x="147" y="1499"/>
                  </a:lnTo>
                  <a:lnTo>
                    <a:pt x="147" y="1499"/>
                  </a:lnTo>
                  <a:lnTo>
                    <a:pt x="220" y="1316"/>
                  </a:lnTo>
                  <a:lnTo>
                    <a:pt x="293" y="1170"/>
                  </a:lnTo>
                  <a:lnTo>
                    <a:pt x="476" y="805"/>
                  </a:lnTo>
                  <a:lnTo>
                    <a:pt x="549" y="622"/>
                  </a:lnTo>
                  <a:lnTo>
                    <a:pt x="586" y="439"/>
                  </a:lnTo>
                  <a:lnTo>
                    <a:pt x="586" y="256"/>
                  </a:lnTo>
                  <a:lnTo>
                    <a:pt x="512" y="37"/>
                  </a:lnTo>
                  <a:lnTo>
                    <a:pt x="512" y="37"/>
                  </a:lnTo>
                  <a:lnTo>
                    <a:pt x="293" y="0"/>
                  </a:lnTo>
                  <a:lnTo>
                    <a:pt x="293" y="0"/>
                  </a:lnTo>
                  <a:lnTo>
                    <a:pt x="25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6" name="Google Shape;1986;p41"/>
            <p:cNvSpPr/>
            <p:nvPr/>
          </p:nvSpPr>
          <p:spPr>
            <a:xfrm>
              <a:off x="6344375" y="4605100"/>
              <a:ext cx="19200" cy="35675"/>
            </a:xfrm>
            <a:custGeom>
              <a:avLst/>
              <a:gdLst/>
              <a:ahLst/>
              <a:cxnLst/>
              <a:rect l="l" t="t" r="r" b="b"/>
              <a:pathLst>
                <a:path w="768" h="1427" extrusionOk="0">
                  <a:moveTo>
                    <a:pt x="293" y="1"/>
                  </a:moveTo>
                  <a:lnTo>
                    <a:pt x="73" y="403"/>
                  </a:lnTo>
                  <a:lnTo>
                    <a:pt x="37" y="549"/>
                  </a:lnTo>
                  <a:lnTo>
                    <a:pt x="0" y="695"/>
                  </a:lnTo>
                  <a:lnTo>
                    <a:pt x="37" y="842"/>
                  </a:lnTo>
                  <a:lnTo>
                    <a:pt x="110" y="1024"/>
                  </a:lnTo>
                  <a:lnTo>
                    <a:pt x="329" y="1426"/>
                  </a:lnTo>
                  <a:lnTo>
                    <a:pt x="768" y="476"/>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7" name="Google Shape;1987;p41"/>
            <p:cNvSpPr/>
            <p:nvPr/>
          </p:nvSpPr>
          <p:spPr>
            <a:xfrm>
              <a:off x="6344375" y="4605100"/>
              <a:ext cx="19200" cy="35675"/>
            </a:xfrm>
            <a:custGeom>
              <a:avLst/>
              <a:gdLst/>
              <a:ahLst/>
              <a:cxnLst/>
              <a:rect l="l" t="t" r="r" b="b"/>
              <a:pathLst>
                <a:path w="768" h="1427" fill="none" extrusionOk="0">
                  <a:moveTo>
                    <a:pt x="293" y="1"/>
                  </a:moveTo>
                  <a:lnTo>
                    <a:pt x="293" y="1"/>
                  </a:lnTo>
                  <a:lnTo>
                    <a:pt x="73" y="403"/>
                  </a:lnTo>
                  <a:lnTo>
                    <a:pt x="37" y="549"/>
                  </a:lnTo>
                  <a:lnTo>
                    <a:pt x="0" y="695"/>
                  </a:lnTo>
                  <a:lnTo>
                    <a:pt x="37" y="842"/>
                  </a:lnTo>
                  <a:lnTo>
                    <a:pt x="110" y="1024"/>
                  </a:lnTo>
                  <a:lnTo>
                    <a:pt x="329" y="1426"/>
                  </a:lnTo>
                  <a:lnTo>
                    <a:pt x="329" y="1426"/>
                  </a:lnTo>
                  <a:lnTo>
                    <a:pt x="768" y="476"/>
                  </a:lnTo>
                  <a:lnTo>
                    <a:pt x="768" y="476"/>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8" name="Google Shape;1988;p41"/>
            <p:cNvSpPr/>
            <p:nvPr/>
          </p:nvSpPr>
          <p:spPr>
            <a:xfrm>
              <a:off x="2794325" y="3377900"/>
              <a:ext cx="29250" cy="21950"/>
            </a:xfrm>
            <a:custGeom>
              <a:avLst/>
              <a:gdLst/>
              <a:ahLst/>
              <a:cxnLst/>
              <a:rect l="l" t="t" r="r" b="b"/>
              <a:pathLst>
                <a:path w="1170" h="878" extrusionOk="0">
                  <a:moveTo>
                    <a:pt x="548" y="0"/>
                  </a:moveTo>
                  <a:lnTo>
                    <a:pt x="293" y="37"/>
                  </a:lnTo>
                  <a:lnTo>
                    <a:pt x="0" y="183"/>
                  </a:lnTo>
                  <a:lnTo>
                    <a:pt x="110" y="256"/>
                  </a:lnTo>
                  <a:lnTo>
                    <a:pt x="219" y="366"/>
                  </a:lnTo>
                  <a:lnTo>
                    <a:pt x="402" y="585"/>
                  </a:lnTo>
                  <a:lnTo>
                    <a:pt x="512" y="695"/>
                  </a:lnTo>
                  <a:lnTo>
                    <a:pt x="585" y="804"/>
                  </a:lnTo>
                  <a:lnTo>
                    <a:pt x="731" y="841"/>
                  </a:lnTo>
                  <a:lnTo>
                    <a:pt x="877" y="877"/>
                  </a:lnTo>
                  <a:lnTo>
                    <a:pt x="1024" y="877"/>
                  </a:lnTo>
                  <a:lnTo>
                    <a:pt x="1170" y="804"/>
                  </a:lnTo>
                  <a:lnTo>
                    <a:pt x="1024" y="439"/>
                  </a:lnTo>
                  <a:lnTo>
                    <a:pt x="877" y="183"/>
                  </a:lnTo>
                  <a:lnTo>
                    <a:pt x="731" y="37"/>
                  </a:lnTo>
                  <a:lnTo>
                    <a:pt x="621"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89" name="Google Shape;1989;p41"/>
            <p:cNvSpPr/>
            <p:nvPr/>
          </p:nvSpPr>
          <p:spPr>
            <a:xfrm>
              <a:off x="2794325" y="3377900"/>
              <a:ext cx="29250" cy="21950"/>
            </a:xfrm>
            <a:custGeom>
              <a:avLst/>
              <a:gdLst/>
              <a:ahLst/>
              <a:cxnLst/>
              <a:rect l="l" t="t" r="r" b="b"/>
              <a:pathLst>
                <a:path w="1170" h="878" fill="none" extrusionOk="0">
                  <a:moveTo>
                    <a:pt x="548" y="0"/>
                  </a:moveTo>
                  <a:lnTo>
                    <a:pt x="548" y="0"/>
                  </a:lnTo>
                  <a:lnTo>
                    <a:pt x="293" y="37"/>
                  </a:lnTo>
                  <a:lnTo>
                    <a:pt x="0" y="183"/>
                  </a:lnTo>
                  <a:lnTo>
                    <a:pt x="0" y="183"/>
                  </a:lnTo>
                  <a:lnTo>
                    <a:pt x="110" y="256"/>
                  </a:lnTo>
                  <a:lnTo>
                    <a:pt x="219" y="366"/>
                  </a:lnTo>
                  <a:lnTo>
                    <a:pt x="402" y="585"/>
                  </a:lnTo>
                  <a:lnTo>
                    <a:pt x="512" y="695"/>
                  </a:lnTo>
                  <a:lnTo>
                    <a:pt x="585" y="804"/>
                  </a:lnTo>
                  <a:lnTo>
                    <a:pt x="731" y="841"/>
                  </a:lnTo>
                  <a:lnTo>
                    <a:pt x="877" y="877"/>
                  </a:lnTo>
                  <a:lnTo>
                    <a:pt x="877" y="877"/>
                  </a:lnTo>
                  <a:lnTo>
                    <a:pt x="1024" y="877"/>
                  </a:lnTo>
                  <a:lnTo>
                    <a:pt x="1170" y="804"/>
                  </a:lnTo>
                  <a:lnTo>
                    <a:pt x="1170" y="804"/>
                  </a:lnTo>
                  <a:lnTo>
                    <a:pt x="1024" y="439"/>
                  </a:lnTo>
                  <a:lnTo>
                    <a:pt x="877" y="183"/>
                  </a:lnTo>
                  <a:lnTo>
                    <a:pt x="731" y="37"/>
                  </a:lnTo>
                  <a:lnTo>
                    <a:pt x="621" y="0"/>
                  </a:lnTo>
                  <a:lnTo>
                    <a:pt x="548"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0" name="Google Shape;1990;p41"/>
            <p:cNvSpPr/>
            <p:nvPr/>
          </p:nvSpPr>
          <p:spPr>
            <a:xfrm>
              <a:off x="3829625" y="3157675"/>
              <a:ext cx="25625" cy="17375"/>
            </a:xfrm>
            <a:custGeom>
              <a:avLst/>
              <a:gdLst/>
              <a:ahLst/>
              <a:cxnLst/>
              <a:rect l="l" t="t" r="r" b="b"/>
              <a:pathLst>
                <a:path w="1025" h="695" extrusionOk="0">
                  <a:moveTo>
                    <a:pt x="293" y="0"/>
                  </a:moveTo>
                  <a:lnTo>
                    <a:pt x="184" y="37"/>
                  </a:lnTo>
                  <a:lnTo>
                    <a:pt x="74" y="146"/>
                  </a:lnTo>
                  <a:lnTo>
                    <a:pt x="1" y="256"/>
                  </a:lnTo>
                  <a:lnTo>
                    <a:pt x="147" y="439"/>
                  </a:lnTo>
                  <a:lnTo>
                    <a:pt x="293" y="585"/>
                  </a:lnTo>
                  <a:lnTo>
                    <a:pt x="403" y="658"/>
                  </a:lnTo>
                  <a:lnTo>
                    <a:pt x="549" y="695"/>
                  </a:lnTo>
                  <a:lnTo>
                    <a:pt x="768" y="658"/>
                  </a:lnTo>
                  <a:lnTo>
                    <a:pt x="1024" y="585"/>
                  </a:lnTo>
                  <a:lnTo>
                    <a:pt x="1024" y="402"/>
                  </a:lnTo>
                  <a:lnTo>
                    <a:pt x="951" y="219"/>
                  </a:lnTo>
                  <a:lnTo>
                    <a:pt x="842" y="110"/>
                  </a:lnTo>
                  <a:lnTo>
                    <a:pt x="659" y="37"/>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1" name="Google Shape;1991;p41"/>
            <p:cNvSpPr/>
            <p:nvPr/>
          </p:nvSpPr>
          <p:spPr>
            <a:xfrm>
              <a:off x="3829625" y="3157675"/>
              <a:ext cx="25625" cy="17375"/>
            </a:xfrm>
            <a:custGeom>
              <a:avLst/>
              <a:gdLst/>
              <a:ahLst/>
              <a:cxnLst/>
              <a:rect l="l" t="t" r="r" b="b"/>
              <a:pathLst>
                <a:path w="1025" h="695" fill="none" extrusionOk="0">
                  <a:moveTo>
                    <a:pt x="403" y="0"/>
                  </a:moveTo>
                  <a:lnTo>
                    <a:pt x="403" y="0"/>
                  </a:lnTo>
                  <a:lnTo>
                    <a:pt x="293" y="0"/>
                  </a:lnTo>
                  <a:lnTo>
                    <a:pt x="184" y="37"/>
                  </a:lnTo>
                  <a:lnTo>
                    <a:pt x="74" y="146"/>
                  </a:lnTo>
                  <a:lnTo>
                    <a:pt x="1" y="256"/>
                  </a:lnTo>
                  <a:lnTo>
                    <a:pt x="1" y="256"/>
                  </a:lnTo>
                  <a:lnTo>
                    <a:pt x="147" y="439"/>
                  </a:lnTo>
                  <a:lnTo>
                    <a:pt x="293" y="585"/>
                  </a:lnTo>
                  <a:lnTo>
                    <a:pt x="403" y="658"/>
                  </a:lnTo>
                  <a:lnTo>
                    <a:pt x="549" y="695"/>
                  </a:lnTo>
                  <a:lnTo>
                    <a:pt x="549" y="695"/>
                  </a:lnTo>
                  <a:lnTo>
                    <a:pt x="768" y="658"/>
                  </a:lnTo>
                  <a:lnTo>
                    <a:pt x="1024" y="585"/>
                  </a:lnTo>
                  <a:lnTo>
                    <a:pt x="1024" y="585"/>
                  </a:lnTo>
                  <a:lnTo>
                    <a:pt x="1024" y="402"/>
                  </a:lnTo>
                  <a:lnTo>
                    <a:pt x="951" y="219"/>
                  </a:lnTo>
                  <a:lnTo>
                    <a:pt x="842" y="110"/>
                  </a:lnTo>
                  <a:lnTo>
                    <a:pt x="659" y="37"/>
                  </a:lnTo>
                  <a:lnTo>
                    <a:pt x="659" y="37"/>
                  </a:lnTo>
                  <a:lnTo>
                    <a:pt x="40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2" name="Google Shape;1992;p41"/>
            <p:cNvSpPr/>
            <p:nvPr/>
          </p:nvSpPr>
          <p:spPr>
            <a:xfrm>
              <a:off x="6811325" y="4927675"/>
              <a:ext cx="26525" cy="26525"/>
            </a:xfrm>
            <a:custGeom>
              <a:avLst/>
              <a:gdLst/>
              <a:ahLst/>
              <a:cxnLst/>
              <a:rect l="l" t="t" r="r" b="b"/>
              <a:pathLst>
                <a:path w="1061" h="1061" extrusionOk="0">
                  <a:moveTo>
                    <a:pt x="0" y="1"/>
                  </a:moveTo>
                  <a:lnTo>
                    <a:pt x="0" y="220"/>
                  </a:lnTo>
                  <a:lnTo>
                    <a:pt x="37" y="403"/>
                  </a:lnTo>
                  <a:lnTo>
                    <a:pt x="146" y="585"/>
                  </a:lnTo>
                  <a:lnTo>
                    <a:pt x="256" y="732"/>
                  </a:lnTo>
                  <a:lnTo>
                    <a:pt x="402" y="878"/>
                  </a:lnTo>
                  <a:lnTo>
                    <a:pt x="548" y="951"/>
                  </a:lnTo>
                  <a:lnTo>
                    <a:pt x="731" y="1024"/>
                  </a:lnTo>
                  <a:lnTo>
                    <a:pt x="914" y="1061"/>
                  </a:lnTo>
                  <a:lnTo>
                    <a:pt x="1060" y="1061"/>
                  </a:lnTo>
                  <a:lnTo>
                    <a:pt x="804" y="768"/>
                  </a:lnTo>
                  <a:lnTo>
                    <a:pt x="585" y="439"/>
                  </a:lnTo>
                  <a:lnTo>
                    <a:pt x="475" y="293"/>
                  </a:lnTo>
                  <a:lnTo>
                    <a:pt x="329" y="183"/>
                  </a:lnTo>
                  <a:lnTo>
                    <a:pt x="183" y="74"/>
                  </a:lnTo>
                  <a:lnTo>
                    <a:pt x="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3" name="Google Shape;1993;p41"/>
            <p:cNvSpPr/>
            <p:nvPr/>
          </p:nvSpPr>
          <p:spPr>
            <a:xfrm>
              <a:off x="6811325" y="4927675"/>
              <a:ext cx="26525" cy="26525"/>
            </a:xfrm>
            <a:custGeom>
              <a:avLst/>
              <a:gdLst/>
              <a:ahLst/>
              <a:cxnLst/>
              <a:rect l="l" t="t" r="r" b="b"/>
              <a:pathLst>
                <a:path w="1061" h="1061" fill="none" extrusionOk="0">
                  <a:moveTo>
                    <a:pt x="0" y="1"/>
                  </a:moveTo>
                  <a:lnTo>
                    <a:pt x="0" y="1"/>
                  </a:lnTo>
                  <a:lnTo>
                    <a:pt x="0" y="220"/>
                  </a:lnTo>
                  <a:lnTo>
                    <a:pt x="37" y="403"/>
                  </a:lnTo>
                  <a:lnTo>
                    <a:pt x="146" y="585"/>
                  </a:lnTo>
                  <a:lnTo>
                    <a:pt x="256" y="732"/>
                  </a:lnTo>
                  <a:lnTo>
                    <a:pt x="402" y="878"/>
                  </a:lnTo>
                  <a:lnTo>
                    <a:pt x="548" y="951"/>
                  </a:lnTo>
                  <a:lnTo>
                    <a:pt x="731" y="1024"/>
                  </a:lnTo>
                  <a:lnTo>
                    <a:pt x="914" y="1061"/>
                  </a:lnTo>
                  <a:lnTo>
                    <a:pt x="914" y="1061"/>
                  </a:lnTo>
                  <a:lnTo>
                    <a:pt x="1060" y="1061"/>
                  </a:lnTo>
                  <a:lnTo>
                    <a:pt x="1060" y="1061"/>
                  </a:lnTo>
                  <a:lnTo>
                    <a:pt x="804" y="768"/>
                  </a:lnTo>
                  <a:lnTo>
                    <a:pt x="585" y="439"/>
                  </a:lnTo>
                  <a:lnTo>
                    <a:pt x="475" y="293"/>
                  </a:lnTo>
                  <a:lnTo>
                    <a:pt x="329" y="183"/>
                  </a:lnTo>
                  <a:lnTo>
                    <a:pt x="183" y="74"/>
                  </a:lnTo>
                  <a:lnTo>
                    <a:pt x="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4" name="Google Shape;1994;p41"/>
            <p:cNvSpPr/>
            <p:nvPr/>
          </p:nvSpPr>
          <p:spPr>
            <a:xfrm>
              <a:off x="5170150" y="3087300"/>
              <a:ext cx="14650" cy="20125"/>
            </a:xfrm>
            <a:custGeom>
              <a:avLst/>
              <a:gdLst/>
              <a:ahLst/>
              <a:cxnLst/>
              <a:rect l="l" t="t" r="r" b="b"/>
              <a:pathLst>
                <a:path w="586" h="805" extrusionOk="0">
                  <a:moveTo>
                    <a:pt x="220" y="1"/>
                  </a:moveTo>
                  <a:lnTo>
                    <a:pt x="1" y="37"/>
                  </a:lnTo>
                  <a:lnTo>
                    <a:pt x="1" y="805"/>
                  </a:lnTo>
                  <a:lnTo>
                    <a:pt x="330" y="805"/>
                  </a:lnTo>
                  <a:lnTo>
                    <a:pt x="512" y="732"/>
                  </a:lnTo>
                  <a:lnTo>
                    <a:pt x="549" y="695"/>
                  </a:lnTo>
                  <a:lnTo>
                    <a:pt x="586" y="622"/>
                  </a:lnTo>
                  <a:lnTo>
                    <a:pt x="586" y="403"/>
                  </a:lnTo>
                  <a:lnTo>
                    <a:pt x="586" y="220"/>
                  </a:lnTo>
                  <a:lnTo>
                    <a:pt x="512" y="110"/>
                  </a:lnTo>
                  <a:lnTo>
                    <a:pt x="403" y="37"/>
                  </a:lnTo>
                  <a:lnTo>
                    <a:pt x="22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5" name="Google Shape;1995;p41"/>
            <p:cNvSpPr/>
            <p:nvPr/>
          </p:nvSpPr>
          <p:spPr>
            <a:xfrm>
              <a:off x="5170150" y="3107400"/>
              <a:ext cx="25" cy="950"/>
            </a:xfrm>
            <a:custGeom>
              <a:avLst/>
              <a:gdLst/>
              <a:ahLst/>
              <a:cxnLst/>
              <a:rect l="l" t="t" r="r" b="b"/>
              <a:pathLst>
                <a:path w="1" h="38" fill="none" extrusionOk="0">
                  <a:moveTo>
                    <a:pt x="1" y="1"/>
                  </a:moveTo>
                  <a:lnTo>
                    <a:pt x="1" y="1"/>
                  </a:lnTo>
                  <a:lnTo>
                    <a:pt x="1" y="1"/>
                  </a:lnTo>
                  <a:lnTo>
                    <a:pt x="1" y="1"/>
                  </a:lnTo>
                  <a:lnTo>
                    <a:pt x="1" y="1"/>
                  </a:lnTo>
                  <a:lnTo>
                    <a:pt x="1" y="37"/>
                  </a:lnTo>
                  <a:lnTo>
                    <a:pt x="1"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6" name="Google Shape;1996;p41"/>
            <p:cNvSpPr/>
            <p:nvPr/>
          </p:nvSpPr>
          <p:spPr>
            <a:xfrm>
              <a:off x="5170150" y="3087300"/>
              <a:ext cx="14650" cy="20125"/>
            </a:xfrm>
            <a:custGeom>
              <a:avLst/>
              <a:gdLst/>
              <a:ahLst/>
              <a:cxnLst/>
              <a:rect l="l" t="t" r="r" b="b"/>
              <a:pathLst>
                <a:path w="586" h="805" fill="none" extrusionOk="0">
                  <a:moveTo>
                    <a:pt x="220" y="1"/>
                  </a:moveTo>
                  <a:lnTo>
                    <a:pt x="220" y="1"/>
                  </a:lnTo>
                  <a:lnTo>
                    <a:pt x="1" y="37"/>
                  </a:lnTo>
                  <a:lnTo>
                    <a:pt x="1" y="37"/>
                  </a:lnTo>
                  <a:lnTo>
                    <a:pt x="1" y="805"/>
                  </a:lnTo>
                  <a:lnTo>
                    <a:pt x="1" y="805"/>
                  </a:lnTo>
                  <a:lnTo>
                    <a:pt x="330" y="805"/>
                  </a:lnTo>
                  <a:lnTo>
                    <a:pt x="512" y="732"/>
                  </a:lnTo>
                  <a:lnTo>
                    <a:pt x="549" y="695"/>
                  </a:lnTo>
                  <a:lnTo>
                    <a:pt x="586" y="622"/>
                  </a:lnTo>
                  <a:lnTo>
                    <a:pt x="586" y="403"/>
                  </a:lnTo>
                  <a:lnTo>
                    <a:pt x="586" y="403"/>
                  </a:lnTo>
                  <a:lnTo>
                    <a:pt x="586" y="220"/>
                  </a:lnTo>
                  <a:lnTo>
                    <a:pt x="512" y="110"/>
                  </a:lnTo>
                  <a:lnTo>
                    <a:pt x="403" y="37"/>
                  </a:lnTo>
                  <a:lnTo>
                    <a:pt x="22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7" name="Google Shape;1997;p41"/>
            <p:cNvSpPr/>
            <p:nvPr/>
          </p:nvSpPr>
          <p:spPr>
            <a:xfrm>
              <a:off x="5128125" y="3136650"/>
              <a:ext cx="20125" cy="17375"/>
            </a:xfrm>
            <a:custGeom>
              <a:avLst/>
              <a:gdLst/>
              <a:ahLst/>
              <a:cxnLst/>
              <a:rect l="l" t="t" r="r" b="b"/>
              <a:pathLst>
                <a:path w="805" h="695" extrusionOk="0">
                  <a:moveTo>
                    <a:pt x="512" y="1"/>
                  </a:moveTo>
                  <a:lnTo>
                    <a:pt x="402" y="37"/>
                  </a:lnTo>
                  <a:lnTo>
                    <a:pt x="293" y="74"/>
                  </a:lnTo>
                  <a:lnTo>
                    <a:pt x="183" y="147"/>
                  </a:lnTo>
                  <a:lnTo>
                    <a:pt x="74" y="256"/>
                  </a:lnTo>
                  <a:lnTo>
                    <a:pt x="0" y="403"/>
                  </a:lnTo>
                  <a:lnTo>
                    <a:pt x="0" y="476"/>
                  </a:lnTo>
                  <a:lnTo>
                    <a:pt x="37" y="549"/>
                  </a:lnTo>
                  <a:lnTo>
                    <a:pt x="74" y="622"/>
                  </a:lnTo>
                  <a:lnTo>
                    <a:pt x="147" y="658"/>
                  </a:lnTo>
                  <a:lnTo>
                    <a:pt x="293" y="695"/>
                  </a:lnTo>
                  <a:lnTo>
                    <a:pt x="329" y="695"/>
                  </a:lnTo>
                  <a:lnTo>
                    <a:pt x="512" y="658"/>
                  </a:lnTo>
                  <a:lnTo>
                    <a:pt x="585" y="622"/>
                  </a:lnTo>
                  <a:lnTo>
                    <a:pt x="658" y="549"/>
                  </a:lnTo>
                  <a:lnTo>
                    <a:pt x="768" y="366"/>
                  </a:lnTo>
                  <a:lnTo>
                    <a:pt x="805" y="74"/>
                  </a:lnTo>
                  <a:lnTo>
                    <a:pt x="658" y="3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8" name="Google Shape;1998;p41"/>
            <p:cNvSpPr/>
            <p:nvPr/>
          </p:nvSpPr>
          <p:spPr>
            <a:xfrm>
              <a:off x="5128125" y="3136650"/>
              <a:ext cx="20125" cy="17375"/>
            </a:xfrm>
            <a:custGeom>
              <a:avLst/>
              <a:gdLst/>
              <a:ahLst/>
              <a:cxnLst/>
              <a:rect l="l" t="t" r="r" b="b"/>
              <a:pathLst>
                <a:path w="805" h="695" fill="none" extrusionOk="0">
                  <a:moveTo>
                    <a:pt x="512" y="1"/>
                  </a:moveTo>
                  <a:lnTo>
                    <a:pt x="512" y="1"/>
                  </a:lnTo>
                  <a:lnTo>
                    <a:pt x="402" y="37"/>
                  </a:lnTo>
                  <a:lnTo>
                    <a:pt x="293" y="74"/>
                  </a:lnTo>
                  <a:lnTo>
                    <a:pt x="183" y="147"/>
                  </a:lnTo>
                  <a:lnTo>
                    <a:pt x="74" y="256"/>
                  </a:lnTo>
                  <a:lnTo>
                    <a:pt x="74" y="256"/>
                  </a:lnTo>
                  <a:lnTo>
                    <a:pt x="0" y="403"/>
                  </a:lnTo>
                  <a:lnTo>
                    <a:pt x="0" y="476"/>
                  </a:lnTo>
                  <a:lnTo>
                    <a:pt x="37" y="549"/>
                  </a:lnTo>
                  <a:lnTo>
                    <a:pt x="37" y="549"/>
                  </a:lnTo>
                  <a:lnTo>
                    <a:pt x="74" y="622"/>
                  </a:lnTo>
                  <a:lnTo>
                    <a:pt x="147" y="658"/>
                  </a:lnTo>
                  <a:lnTo>
                    <a:pt x="293" y="695"/>
                  </a:lnTo>
                  <a:lnTo>
                    <a:pt x="293" y="695"/>
                  </a:lnTo>
                  <a:lnTo>
                    <a:pt x="329" y="695"/>
                  </a:lnTo>
                  <a:lnTo>
                    <a:pt x="329" y="695"/>
                  </a:lnTo>
                  <a:lnTo>
                    <a:pt x="512" y="658"/>
                  </a:lnTo>
                  <a:lnTo>
                    <a:pt x="585" y="622"/>
                  </a:lnTo>
                  <a:lnTo>
                    <a:pt x="658" y="549"/>
                  </a:lnTo>
                  <a:lnTo>
                    <a:pt x="768" y="366"/>
                  </a:lnTo>
                  <a:lnTo>
                    <a:pt x="805" y="74"/>
                  </a:lnTo>
                  <a:lnTo>
                    <a:pt x="805" y="74"/>
                  </a:lnTo>
                  <a:lnTo>
                    <a:pt x="658" y="3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1999" name="Google Shape;1999;p41"/>
            <p:cNvSpPr/>
            <p:nvPr/>
          </p:nvSpPr>
          <p:spPr>
            <a:xfrm>
              <a:off x="6352600" y="4674550"/>
              <a:ext cx="30175" cy="9175"/>
            </a:xfrm>
            <a:custGeom>
              <a:avLst/>
              <a:gdLst/>
              <a:ahLst/>
              <a:cxnLst/>
              <a:rect l="l" t="t" r="r" b="b"/>
              <a:pathLst>
                <a:path w="1207" h="367" extrusionOk="0">
                  <a:moveTo>
                    <a:pt x="0" y="1"/>
                  </a:moveTo>
                  <a:lnTo>
                    <a:pt x="0" y="147"/>
                  </a:lnTo>
                  <a:lnTo>
                    <a:pt x="1206" y="366"/>
                  </a:lnTo>
                  <a:lnTo>
                    <a:pt x="120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0" name="Google Shape;2000;p41"/>
            <p:cNvSpPr/>
            <p:nvPr/>
          </p:nvSpPr>
          <p:spPr>
            <a:xfrm>
              <a:off x="6352600" y="4674550"/>
              <a:ext cx="30175" cy="9175"/>
            </a:xfrm>
            <a:custGeom>
              <a:avLst/>
              <a:gdLst/>
              <a:ahLst/>
              <a:cxnLst/>
              <a:rect l="l" t="t" r="r" b="b"/>
              <a:pathLst>
                <a:path w="1207" h="367" fill="none" extrusionOk="0">
                  <a:moveTo>
                    <a:pt x="1206" y="1"/>
                  </a:moveTo>
                  <a:lnTo>
                    <a:pt x="1206" y="1"/>
                  </a:lnTo>
                  <a:lnTo>
                    <a:pt x="0" y="1"/>
                  </a:lnTo>
                  <a:lnTo>
                    <a:pt x="0" y="1"/>
                  </a:lnTo>
                  <a:lnTo>
                    <a:pt x="0" y="147"/>
                  </a:lnTo>
                  <a:lnTo>
                    <a:pt x="0" y="147"/>
                  </a:lnTo>
                  <a:lnTo>
                    <a:pt x="1206" y="366"/>
                  </a:lnTo>
                  <a:lnTo>
                    <a:pt x="1206" y="366"/>
                  </a:lnTo>
                  <a:lnTo>
                    <a:pt x="120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1" name="Google Shape;2001;p41"/>
            <p:cNvSpPr/>
            <p:nvPr/>
          </p:nvSpPr>
          <p:spPr>
            <a:xfrm>
              <a:off x="5169250" y="3497600"/>
              <a:ext cx="20125" cy="20125"/>
            </a:xfrm>
            <a:custGeom>
              <a:avLst/>
              <a:gdLst/>
              <a:ahLst/>
              <a:cxnLst/>
              <a:rect l="l" t="t" r="r" b="b"/>
              <a:pathLst>
                <a:path w="805" h="805" extrusionOk="0">
                  <a:moveTo>
                    <a:pt x="256" y="0"/>
                  </a:moveTo>
                  <a:lnTo>
                    <a:pt x="110" y="183"/>
                  </a:lnTo>
                  <a:lnTo>
                    <a:pt x="37" y="293"/>
                  </a:lnTo>
                  <a:lnTo>
                    <a:pt x="0" y="402"/>
                  </a:lnTo>
                  <a:lnTo>
                    <a:pt x="0" y="512"/>
                  </a:lnTo>
                  <a:lnTo>
                    <a:pt x="0" y="658"/>
                  </a:lnTo>
                  <a:lnTo>
                    <a:pt x="73" y="768"/>
                  </a:lnTo>
                  <a:lnTo>
                    <a:pt x="146" y="768"/>
                  </a:lnTo>
                  <a:lnTo>
                    <a:pt x="220" y="804"/>
                  </a:lnTo>
                  <a:lnTo>
                    <a:pt x="256" y="804"/>
                  </a:lnTo>
                  <a:lnTo>
                    <a:pt x="366" y="731"/>
                  </a:lnTo>
                  <a:lnTo>
                    <a:pt x="512" y="658"/>
                  </a:lnTo>
                  <a:lnTo>
                    <a:pt x="804" y="366"/>
                  </a:lnTo>
                  <a:lnTo>
                    <a:pt x="25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2" name="Google Shape;2002;p41"/>
            <p:cNvSpPr/>
            <p:nvPr/>
          </p:nvSpPr>
          <p:spPr>
            <a:xfrm>
              <a:off x="5169250" y="3497600"/>
              <a:ext cx="20125" cy="20125"/>
            </a:xfrm>
            <a:custGeom>
              <a:avLst/>
              <a:gdLst/>
              <a:ahLst/>
              <a:cxnLst/>
              <a:rect l="l" t="t" r="r" b="b"/>
              <a:pathLst>
                <a:path w="805" h="805" fill="none" extrusionOk="0">
                  <a:moveTo>
                    <a:pt x="256" y="0"/>
                  </a:moveTo>
                  <a:lnTo>
                    <a:pt x="256" y="0"/>
                  </a:lnTo>
                  <a:lnTo>
                    <a:pt x="110" y="183"/>
                  </a:lnTo>
                  <a:lnTo>
                    <a:pt x="37" y="293"/>
                  </a:lnTo>
                  <a:lnTo>
                    <a:pt x="0" y="402"/>
                  </a:lnTo>
                  <a:lnTo>
                    <a:pt x="0" y="402"/>
                  </a:lnTo>
                  <a:lnTo>
                    <a:pt x="0" y="512"/>
                  </a:lnTo>
                  <a:lnTo>
                    <a:pt x="0" y="658"/>
                  </a:lnTo>
                  <a:lnTo>
                    <a:pt x="73" y="768"/>
                  </a:lnTo>
                  <a:lnTo>
                    <a:pt x="146" y="768"/>
                  </a:lnTo>
                  <a:lnTo>
                    <a:pt x="220" y="804"/>
                  </a:lnTo>
                  <a:lnTo>
                    <a:pt x="220" y="804"/>
                  </a:lnTo>
                  <a:lnTo>
                    <a:pt x="256" y="804"/>
                  </a:lnTo>
                  <a:lnTo>
                    <a:pt x="256" y="804"/>
                  </a:lnTo>
                  <a:lnTo>
                    <a:pt x="366" y="731"/>
                  </a:lnTo>
                  <a:lnTo>
                    <a:pt x="512" y="658"/>
                  </a:lnTo>
                  <a:lnTo>
                    <a:pt x="804" y="366"/>
                  </a:lnTo>
                  <a:lnTo>
                    <a:pt x="804" y="366"/>
                  </a:lnTo>
                  <a:lnTo>
                    <a:pt x="25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3" name="Google Shape;2003;p41"/>
            <p:cNvSpPr/>
            <p:nvPr/>
          </p:nvSpPr>
          <p:spPr>
            <a:xfrm>
              <a:off x="6244775" y="4745825"/>
              <a:ext cx="36575" cy="8250"/>
            </a:xfrm>
            <a:custGeom>
              <a:avLst/>
              <a:gdLst/>
              <a:ahLst/>
              <a:cxnLst/>
              <a:rect l="l" t="t" r="r" b="b"/>
              <a:pathLst>
                <a:path w="1463" h="330" extrusionOk="0">
                  <a:moveTo>
                    <a:pt x="658" y="1"/>
                  </a:moveTo>
                  <a:lnTo>
                    <a:pt x="329" y="37"/>
                  </a:lnTo>
                  <a:lnTo>
                    <a:pt x="0" y="147"/>
                  </a:lnTo>
                  <a:lnTo>
                    <a:pt x="146" y="220"/>
                  </a:lnTo>
                  <a:lnTo>
                    <a:pt x="329" y="293"/>
                  </a:lnTo>
                  <a:lnTo>
                    <a:pt x="658" y="330"/>
                  </a:lnTo>
                  <a:lnTo>
                    <a:pt x="1060" y="293"/>
                  </a:lnTo>
                  <a:lnTo>
                    <a:pt x="1462" y="147"/>
                  </a:lnTo>
                  <a:lnTo>
                    <a:pt x="1024" y="37"/>
                  </a:lnTo>
                  <a:lnTo>
                    <a:pt x="658"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4" name="Google Shape;2004;p41"/>
            <p:cNvSpPr/>
            <p:nvPr/>
          </p:nvSpPr>
          <p:spPr>
            <a:xfrm>
              <a:off x="6244775" y="4745825"/>
              <a:ext cx="36575" cy="8250"/>
            </a:xfrm>
            <a:custGeom>
              <a:avLst/>
              <a:gdLst/>
              <a:ahLst/>
              <a:cxnLst/>
              <a:rect l="l" t="t" r="r" b="b"/>
              <a:pathLst>
                <a:path w="1463" h="330" fill="none" extrusionOk="0">
                  <a:moveTo>
                    <a:pt x="658" y="1"/>
                  </a:moveTo>
                  <a:lnTo>
                    <a:pt x="658" y="1"/>
                  </a:lnTo>
                  <a:lnTo>
                    <a:pt x="329" y="37"/>
                  </a:lnTo>
                  <a:lnTo>
                    <a:pt x="0" y="147"/>
                  </a:lnTo>
                  <a:lnTo>
                    <a:pt x="0" y="147"/>
                  </a:lnTo>
                  <a:lnTo>
                    <a:pt x="146" y="220"/>
                  </a:lnTo>
                  <a:lnTo>
                    <a:pt x="329" y="293"/>
                  </a:lnTo>
                  <a:lnTo>
                    <a:pt x="658" y="330"/>
                  </a:lnTo>
                  <a:lnTo>
                    <a:pt x="658" y="330"/>
                  </a:lnTo>
                  <a:lnTo>
                    <a:pt x="1060" y="293"/>
                  </a:lnTo>
                  <a:lnTo>
                    <a:pt x="1462" y="147"/>
                  </a:lnTo>
                  <a:lnTo>
                    <a:pt x="1462" y="147"/>
                  </a:lnTo>
                  <a:lnTo>
                    <a:pt x="1024" y="37"/>
                  </a:lnTo>
                  <a:lnTo>
                    <a:pt x="65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5" name="Google Shape;2005;p41"/>
            <p:cNvSpPr/>
            <p:nvPr/>
          </p:nvSpPr>
          <p:spPr>
            <a:xfrm>
              <a:off x="6192675" y="4745825"/>
              <a:ext cx="39325" cy="9175"/>
            </a:xfrm>
            <a:custGeom>
              <a:avLst/>
              <a:gdLst/>
              <a:ahLst/>
              <a:cxnLst/>
              <a:rect l="l" t="t" r="r" b="b"/>
              <a:pathLst>
                <a:path w="1573" h="367" extrusionOk="0">
                  <a:moveTo>
                    <a:pt x="878" y="1"/>
                  </a:moveTo>
                  <a:lnTo>
                    <a:pt x="476" y="37"/>
                  </a:lnTo>
                  <a:lnTo>
                    <a:pt x="1" y="184"/>
                  </a:lnTo>
                  <a:lnTo>
                    <a:pt x="184" y="293"/>
                  </a:lnTo>
                  <a:lnTo>
                    <a:pt x="366" y="330"/>
                  </a:lnTo>
                  <a:lnTo>
                    <a:pt x="549" y="366"/>
                  </a:lnTo>
                  <a:lnTo>
                    <a:pt x="951" y="366"/>
                  </a:lnTo>
                  <a:lnTo>
                    <a:pt x="1134" y="330"/>
                  </a:lnTo>
                  <a:lnTo>
                    <a:pt x="1572" y="184"/>
                  </a:lnTo>
                  <a:lnTo>
                    <a:pt x="1207" y="37"/>
                  </a:lnTo>
                  <a:lnTo>
                    <a:pt x="1061"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6" name="Google Shape;2006;p41"/>
            <p:cNvSpPr/>
            <p:nvPr/>
          </p:nvSpPr>
          <p:spPr>
            <a:xfrm>
              <a:off x="6192675" y="4745825"/>
              <a:ext cx="39325" cy="9175"/>
            </a:xfrm>
            <a:custGeom>
              <a:avLst/>
              <a:gdLst/>
              <a:ahLst/>
              <a:cxnLst/>
              <a:rect l="l" t="t" r="r" b="b"/>
              <a:pathLst>
                <a:path w="1573" h="367" fill="none" extrusionOk="0">
                  <a:moveTo>
                    <a:pt x="878" y="1"/>
                  </a:moveTo>
                  <a:lnTo>
                    <a:pt x="878" y="1"/>
                  </a:lnTo>
                  <a:lnTo>
                    <a:pt x="476" y="37"/>
                  </a:lnTo>
                  <a:lnTo>
                    <a:pt x="1" y="184"/>
                  </a:lnTo>
                  <a:lnTo>
                    <a:pt x="1" y="184"/>
                  </a:lnTo>
                  <a:lnTo>
                    <a:pt x="184" y="293"/>
                  </a:lnTo>
                  <a:lnTo>
                    <a:pt x="366" y="330"/>
                  </a:lnTo>
                  <a:lnTo>
                    <a:pt x="549" y="366"/>
                  </a:lnTo>
                  <a:lnTo>
                    <a:pt x="732" y="366"/>
                  </a:lnTo>
                  <a:lnTo>
                    <a:pt x="732" y="366"/>
                  </a:lnTo>
                  <a:lnTo>
                    <a:pt x="951" y="366"/>
                  </a:lnTo>
                  <a:lnTo>
                    <a:pt x="1134" y="330"/>
                  </a:lnTo>
                  <a:lnTo>
                    <a:pt x="1572" y="184"/>
                  </a:lnTo>
                  <a:lnTo>
                    <a:pt x="1572" y="184"/>
                  </a:lnTo>
                  <a:lnTo>
                    <a:pt x="1207" y="37"/>
                  </a:lnTo>
                  <a:lnTo>
                    <a:pt x="1061" y="1"/>
                  </a:lnTo>
                  <a:lnTo>
                    <a:pt x="878"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7" name="Google Shape;2007;p41"/>
            <p:cNvSpPr/>
            <p:nvPr/>
          </p:nvSpPr>
          <p:spPr>
            <a:xfrm>
              <a:off x="3759275" y="3612725"/>
              <a:ext cx="21050" cy="13750"/>
            </a:xfrm>
            <a:custGeom>
              <a:avLst/>
              <a:gdLst/>
              <a:ahLst/>
              <a:cxnLst/>
              <a:rect l="l" t="t" r="r" b="b"/>
              <a:pathLst>
                <a:path w="842" h="550" extrusionOk="0">
                  <a:moveTo>
                    <a:pt x="366" y="1"/>
                  </a:moveTo>
                  <a:lnTo>
                    <a:pt x="220" y="37"/>
                  </a:lnTo>
                  <a:lnTo>
                    <a:pt x="110" y="111"/>
                  </a:lnTo>
                  <a:lnTo>
                    <a:pt x="74" y="257"/>
                  </a:lnTo>
                  <a:lnTo>
                    <a:pt x="0" y="476"/>
                  </a:lnTo>
                  <a:lnTo>
                    <a:pt x="220" y="549"/>
                  </a:lnTo>
                  <a:lnTo>
                    <a:pt x="512" y="549"/>
                  </a:lnTo>
                  <a:lnTo>
                    <a:pt x="622" y="439"/>
                  </a:lnTo>
                  <a:lnTo>
                    <a:pt x="695" y="293"/>
                  </a:lnTo>
                  <a:lnTo>
                    <a:pt x="841"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8" name="Google Shape;2008;p41"/>
            <p:cNvSpPr/>
            <p:nvPr/>
          </p:nvSpPr>
          <p:spPr>
            <a:xfrm>
              <a:off x="3759275" y="3612725"/>
              <a:ext cx="21050" cy="13750"/>
            </a:xfrm>
            <a:custGeom>
              <a:avLst/>
              <a:gdLst/>
              <a:ahLst/>
              <a:cxnLst/>
              <a:rect l="l" t="t" r="r" b="b"/>
              <a:pathLst>
                <a:path w="842" h="550" fill="none" extrusionOk="0">
                  <a:moveTo>
                    <a:pt x="366" y="1"/>
                  </a:moveTo>
                  <a:lnTo>
                    <a:pt x="366" y="1"/>
                  </a:lnTo>
                  <a:lnTo>
                    <a:pt x="220" y="37"/>
                  </a:lnTo>
                  <a:lnTo>
                    <a:pt x="110" y="111"/>
                  </a:lnTo>
                  <a:lnTo>
                    <a:pt x="74" y="257"/>
                  </a:lnTo>
                  <a:lnTo>
                    <a:pt x="0" y="476"/>
                  </a:lnTo>
                  <a:lnTo>
                    <a:pt x="0" y="476"/>
                  </a:lnTo>
                  <a:lnTo>
                    <a:pt x="220" y="549"/>
                  </a:lnTo>
                  <a:lnTo>
                    <a:pt x="402" y="549"/>
                  </a:lnTo>
                  <a:lnTo>
                    <a:pt x="402" y="549"/>
                  </a:lnTo>
                  <a:lnTo>
                    <a:pt x="512" y="549"/>
                  </a:lnTo>
                  <a:lnTo>
                    <a:pt x="622" y="439"/>
                  </a:lnTo>
                  <a:lnTo>
                    <a:pt x="695" y="293"/>
                  </a:lnTo>
                  <a:lnTo>
                    <a:pt x="841" y="74"/>
                  </a:lnTo>
                  <a:lnTo>
                    <a:pt x="841" y="74"/>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09" name="Google Shape;2009;p41"/>
            <p:cNvSpPr/>
            <p:nvPr/>
          </p:nvSpPr>
          <p:spPr>
            <a:xfrm>
              <a:off x="5728475" y="3224375"/>
              <a:ext cx="15575" cy="14650"/>
            </a:xfrm>
            <a:custGeom>
              <a:avLst/>
              <a:gdLst/>
              <a:ahLst/>
              <a:cxnLst/>
              <a:rect l="l" t="t" r="r" b="b"/>
              <a:pathLst>
                <a:path w="623" h="586" extrusionOk="0">
                  <a:moveTo>
                    <a:pt x="257" y="0"/>
                  </a:moveTo>
                  <a:lnTo>
                    <a:pt x="74" y="110"/>
                  </a:lnTo>
                  <a:lnTo>
                    <a:pt x="37" y="183"/>
                  </a:lnTo>
                  <a:lnTo>
                    <a:pt x="1" y="256"/>
                  </a:lnTo>
                  <a:lnTo>
                    <a:pt x="1" y="403"/>
                  </a:lnTo>
                  <a:lnTo>
                    <a:pt x="74" y="512"/>
                  </a:lnTo>
                  <a:lnTo>
                    <a:pt x="147" y="585"/>
                  </a:lnTo>
                  <a:lnTo>
                    <a:pt x="330" y="585"/>
                  </a:lnTo>
                  <a:lnTo>
                    <a:pt x="403" y="549"/>
                  </a:lnTo>
                  <a:lnTo>
                    <a:pt x="512" y="512"/>
                  </a:lnTo>
                  <a:lnTo>
                    <a:pt x="622" y="403"/>
                  </a:lnTo>
                  <a:lnTo>
                    <a:pt x="585" y="220"/>
                  </a:lnTo>
                  <a:lnTo>
                    <a:pt x="549" y="110"/>
                  </a:lnTo>
                  <a:lnTo>
                    <a:pt x="47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0" name="Google Shape;2010;p41"/>
            <p:cNvSpPr/>
            <p:nvPr/>
          </p:nvSpPr>
          <p:spPr>
            <a:xfrm>
              <a:off x="5728475" y="3224375"/>
              <a:ext cx="15575" cy="14650"/>
            </a:xfrm>
            <a:custGeom>
              <a:avLst/>
              <a:gdLst/>
              <a:ahLst/>
              <a:cxnLst/>
              <a:rect l="l" t="t" r="r" b="b"/>
              <a:pathLst>
                <a:path w="623" h="586" fill="none" extrusionOk="0">
                  <a:moveTo>
                    <a:pt x="366" y="0"/>
                  </a:moveTo>
                  <a:lnTo>
                    <a:pt x="366" y="0"/>
                  </a:lnTo>
                  <a:lnTo>
                    <a:pt x="257" y="0"/>
                  </a:lnTo>
                  <a:lnTo>
                    <a:pt x="257" y="0"/>
                  </a:lnTo>
                  <a:lnTo>
                    <a:pt x="74" y="110"/>
                  </a:lnTo>
                  <a:lnTo>
                    <a:pt x="37" y="183"/>
                  </a:lnTo>
                  <a:lnTo>
                    <a:pt x="1" y="256"/>
                  </a:lnTo>
                  <a:lnTo>
                    <a:pt x="1" y="256"/>
                  </a:lnTo>
                  <a:lnTo>
                    <a:pt x="1" y="403"/>
                  </a:lnTo>
                  <a:lnTo>
                    <a:pt x="74" y="512"/>
                  </a:lnTo>
                  <a:lnTo>
                    <a:pt x="147" y="585"/>
                  </a:lnTo>
                  <a:lnTo>
                    <a:pt x="293" y="585"/>
                  </a:lnTo>
                  <a:lnTo>
                    <a:pt x="293" y="585"/>
                  </a:lnTo>
                  <a:lnTo>
                    <a:pt x="330" y="585"/>
                  </a:lnTo>
                  <a:lnTo>
                    <a:pt x="330" y="585"/>
                  </a:lnTo>
                  <a:lnTo>
                    <a:pt x="403" y="549"/>
                  </a:lnTo>
                  <a:lnTo>
                    <a:pt x="512" y="512"/>
                  </a:lnTo>
                  <a:lnTo>
                    <a:pt x="622" y="403"/>
                  </a:lnTo>
                  <a:lnTo>
                    <a:pt x="622" y="403"/>
                  </a:lnTo>
                  <a:lnTo>
                    <a:pt x="585" y="220"/>
                  </a:lnTo>
                  <a:lnTo>
                    <a:pt x="549" y="110"/>
                  </a:lnTo>
                  <a:lnTo>
                    <a:pt x="476"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1" name="Google Shape;2011;p41"/>
            <p:cNvSpPr/>
            <p:nvPr/>
          </p:nvSpPr>
          <p:spPr>
            <a:xfrm>
              <a:off x="3681600" y="4382150"/>
              <a:ext cx="18300" cy="11900"/>
            </a:xfrm>
            <a:custGeom>
              <a:avLst/>
              <a:gdLst/>
              <a:ahLst/>
              <a:cxnLst/>
              <a:rect l="l" t="t" r="r" b="b"/>
              <a:pathLst>
                <a:path w="732" h="476" extrusionOk="0">
                  <a:moveTo>
                    <a:pt x="366" y="0"/>
                  </a:moveTo>
                  <a:lnTo>
                    <a:pt x="220" y="37"/>
                  </a:lnTo>
                  <a:lnTo>
                    <a:pt x="1" y="73"/>
                  </a:lnTo>
                  <a:lnTo>
                    <a:pt x="110" y="329"/>
                  </a:lnTo>
                  <a:lnTo>
                    <a:pt x="183" y="402"/>
                  </a:lnTo>
                  <a:lnTo>
                    <a:pt x="220" y="439"/>
                  </a:lnTo>
                  <a:lnTo>
                    <a:pt x="366" y="475"/>
                  </a:lnTo>
                  <a:lnTo>
                    <a:pt x="512" y="475"/>
                  </a:lnTo>
                  <a:lnTo>
                    <a:pt x="695" y="402"/>
                  </a:lnTo>
                  <a:lnTo>
                    <a:pt x="732" y="293"/>
                  </a:lnTo>
                  <a:lnTo>
                    <a:pt x="732" y="220"/>
                  </a:lnTo>
                  <a:lnTo>
                    <a:pt x="732" y="183"/>
                  </a:lnTo>
                  <a:lnTo>
                    <a:pt x="585" y="73"/>
                  </a:lnTo>
                  <a:lnTo>
                    <a:pt x="40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2" name="Google Shape;2012;p41"/>
            <p:cNvSpPr/>
            <p:nvPr/>
          </p:nvSpPr>
          <p:spPr>
            <a:xfrm>
              <a:off x="3681600" y="4382150"/>
              <a:ext cx="18300" cy="11900"/>
            </a:xfrm>
            <a:custGeom>
              <a:avLst/>
              <a:gdLst/>
              <a:ahLst/>
              <a:cxnLst/>
              <a:rect l="l" t="t" r="r" b="b"/>
              <a:pathLst>
                <a:path w="732" h="476" fill="none" extrusionOk="0">
                  <a:moveTo>
                    <a:pt x="366" y="0"/>
                  </a:moveTo>
                  <a:lnTo>
                    <a:pt x="366" y="0"/>
                  </a:lnTo>
                  <a:lnTo>
                    <a:pt x="220" y="37"/>
                  </a:lnTo>
                  <a:lnTo>
                    <a:pt x="1" y="73"/>
                  </a:lnTo>
                  <a:lnTo>
                    <a:pt x="1" y="73"/>
                  </a:lnTo>
                  <a:lnTo>
                    <a:pt x="110" y="329"/>
                  </a:lnTo>
                  <a:lnTo>
                    <a:pt x="183" y="402"/>
                  </a:lnTo>
                  <a:lnTo>
                    <a:pt x="220" y="439"/>
                  </a:lnTo>
                  <a:lnTo>
                    <a:pt x="220" y="439"/>
                  </a:lnTo>
                  <a:lnTo>
                    <a:pt x="366" y="475"/>
                  </a:lnTo>
                  <a:lnTo>
                    <a:pt x="366" y="475"/>
                  </a:lnTo>
                  <a:lnTo>
                    <a:pt x="512" y="475"/>
                  </a:lnTo>
                  <a:lnTo>
                    <a:pt x="695" y="402"/>
                  </a:lnTo>
                  <a:lnTo>
                    <a:pt x="695" y="402"/>
                  </a:lnTo>
                  <a:lnTo>
                    <a:pt x="732" y="293"/>
                  </a:lnTo>
                  <a:lnTo>
                    <a:pt x="732" y="220"/>
                  </a:lnTo>
                  <a:lnTo>
                    <a:pt x="732" y="183"/>
                  </a:lnTo>
                  <a:lnTo>
                    <a:pt x="732" y="183"/>
                  </a:lnTo>
                  <a:lnTo>
                    <a:pt x="585" y="73"/>
                  </a:lnTo>
                  <a:lnTo>
                    <a:pt x="403" y="0"/>
                  </a:lnTo>
                  <a:lnTo>
                    <a:pt x="403" y="0"/>
                  </a:lnTo>
                  <a:lnTo>
                    <a:pt x="36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3" name="Google Shape;2013;p41"/>
            <p:cNvSpPr/>
            <p:nvPr/>
          </p:nvSpPr>
          <p:spPr>
            <a:xfrm>
              <a:off x="6231050" y="4760450"/>
              <a:ext cx="17400" cy="12825"/>
            </a:xfrm>
            <a:custGeom>
              <a:avLst/>
              <a:gdLst/>
              <a:ahLst/>
              <a:cxnLst/>
              <a:rect l="l" t="t" r="r" b="b"/>
              <a:pathLst>
                <a:path w="696" h="513" extrusionOk="0">
                  <a:moveTo>
                    <a:pt x="549" y="1"/>
                  </a:moveTo>
                  <a:lnTo>
                    <a:pt x="330" y="37"/>
                  </a:lnTo>
                  <a:lnTo>
                    <a:pt x="1" y="147"/>
                  </a:lnTo>
                  <a:lnTo>
                    <a:pt x="659" y="512"/>
                  </a:lnTo>
                  <a:lnTo>
                    <a:pt x="695" y="293"/>
                  </a:lnTo>
                  <a:lnTo>
                    <a:pt x="695" y="110"/>
                  </a:lnTo>
                  <a:lnTo>
                    <a:pt x="622" y="37"/>
                  </a:lnTo>
                  <a:lnTo>
                    <a:pt x="54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4" name="Google Shape;2014;p41"/>
            <p:cNvSpPr/>
            <p:nvPr/>
          </p:nvSpPr>
          <p:spPr>
            <a:xfrm>
              <a:off x="6231050" y="4760450"/>
              <a:ext cx="17400" cy="12825"/>
            </a:xfrm>
            <a:custGeom>
              <a:avLst/>
              <a:gdLst/>
              <a:ahLst/>
              <a:cxnLst/>
              <a:rect l="l" t="t" r="r" b="b"/>
              <a:pathLst>
                <a:path w="696" h="513" fill="none" extrusionOk="0">
                  <a:moveTo>
                    <a:pt x="549" y="1"/>
                  </a:moveTo>
                  <a:lnTo>
                    <a:pt x="549" y="1"/>
                  </a:lnTo>
                  <a:lnTo>
                    <a:pt x="330" y="37"/>
                  </a:lnTo>
                  <a:lnTo>
                    <a:pt x="1" y="147"/>
                  </a:lnTo>
                  <a:lnTo>
                    <a:pt x="1" y="147"/>
                  </a:lnTo>
                  <a:lnTo>
                    <a:pt x="659" y="512"/>
                  </a:lnTo>
                  <a:lnTo>
                    <a:pt x="659" y="512"/>
                  </a:lnTo>
                  <a:lnTo>
                    <a:pt x="695" y="293"/>
                  </a:lnTo>
                  <a:lnTo>
                    <a:pt x="695" y="110"/>
                  </a:lnTo>
                  <a:lnTo>
                    <a:pt x="622" y="37"/>
                  </a:lnTo>
                  <a:lnTo>
                    <a:pt x="54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5" name="Google Shape;2015;p41"/>
            <p:cNvSpPr/>
            <p:nvPr/>
          </p:nvSpPr>
          <p:spPr>
            <a:xfrm>
              <a:off x="3919175" y="3897825"/>
              <a:ext cx="24700" cy="13750"/>
            </a:xfrm>
            <a:custGeom>
              <a:avLst/>
              <a:gdLst/>
              <a:ahLst/>
              <a:cxnLst/>
              <a:rect l="l" t="t" r="r" b="b"/>
              <a:pathLst>
                <a:path w="988" h="550" extrusionOk="0">
                  <a:moveTo>
                    <a:pt x="366" y="1"/>
                  </a:moveTo>
                  <a:lnTo>
                    <a:pt x="184" y="37"/>
                  </a:lnTo>
                  <a:lnTo>
                    <a:pt x="1" y="111"/>
                  </a:lnTo>
                  <a:lnTo>
                    <a:pt x="147" y="257"/>
                  </a:lnTo>
                  <a:lnTo>
                    <a:pt x="293" y="403"/>
                  </a:lnTo>
                  <a:lnTo>
                    <a:pt x="476" y="513"/>
                  </a:lnTo>
                  <a:lnTo>
                    <a:pt x="659" y="549"/>
                  </a:lnTo>
                  <a:lnTo>
                    <a:pt x="805" y="549"/>
                  </a:lnTo>
                  <a:lnTo>
                    <a:pt x="988" y="476"/>
                  </a:lnTo>
                  <a:lnTo>
                    <a:pt x="842" y="293"/>
                  </a:lnTo>
                  <a:lnTo>
                    <a:pt x="695" y="147"/>
                  </a:lnTo>
                  <a:lnTo>
                    <a:pt x="549" y="37"/>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6" name="Google Shape;2016;p41"/>
            <p:cNvSpPr/>
            <p:nvPr/>
          </p:nvSpPr>
          <p:spPr>
            <a:xfrm>
              <a:off x="3919175" y="3897825"/>
              <a:ext cx="24700" cy="13750"/>
            </a:xfrm>
            <a:custGeom>
              <a:avLst/>
              <a:gdLst/>
              <a:ahLst/>
              <a:cxnLst/>
              <a:rect l="l" t="t" r="r" b="b"/>
              <a:pathLst>
                <a:path w="988" h="550" fill="none" extrusionOk="0">
                  <a:moveTo>
                    <a:pt x="366" y="1"/>
                  </a:moveTo>
                  <a:lnTo>
                    <a:pt x="366" y="1"/>
                  </a:lnTo>
                  <a:lnTo>
                    <a:pt x="184" y="37"/>
                  </a:lnTo>
                  <a:lnTo>
                    <a:pt x="1" y="111"/>
                  </a:lnTo>
                  <a:lnTo>
                    <a:pt x="1" y="111"/>
                  </a:lnTo>
                  <a:lnTo>
                    <a:pt x="147" y="257"/>
                  </a:lnTo>
                  <a:lnTo>
                    <a:pt x="293" y="403"/>
                  </a:lnTo>
                  <a:lnTo>
                    <a:pt x="476" y="513"/>
                  </a:lnTo>
                  <a:lnTo>
                    <a:pt x="659" y="549"/>
                  </a:lnTo>
                  <a:lnTo>
                    <a:pt x="659" y="549"/>
                  </a:lnTo>
                  <a:lnTo>
                    <a:pt x="805" y="549"/>
                  </a:lnTo>
                  <a:lnTo>
                    <a:pt x="988" y="476"/>
                  </a:lnTo>
                  <a:lnTo>
                    <a:pt x="988" y="476"/>
                  </a:lnTo>
                  <a:lnTo>
                    <a:pt x="842" y="293"/>
                  </a:lnTo>
                  <a:lnTo>
                    <a:pt x="695" y="147"/>
                  </a:lnTo>
                  <a:lnTo>
                    <a:pt x="549" y="37"/>
                  </a:lnTo>
                  <a:lnTo>
                    <a:pt x="36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7" name="Google Shape;2017;p41"/>
            <p:cNvSpPr/>
            <p:nvPr/>
          </p:nvSpPr>
          <p:spPr>
            <a:xfrm>
              <a:off x="6698925" y="4712025"/>
              <a:ext cx="13725" cy="13725"/>
            </a:xfrm>
            <a:custGeom>
              <a:avLst/>
              <a:gdLst/>
              <a:ahLst/>
              <a:cxnLst/>
              <a:rect l="l" t="t" r="r" b="b"/>
              <a:pathLst>
                <a:path w="549" h="549" extrusionOk="0">
                  <a:moveTo>
                    <a:pt x="0" y="0"/>
                  </a:moveTo>
                  <a:lnTo>
                    <a:pt x="475" y="549"/>
                  </a:lnTo>
                  <a:lnTo>
                    <a:pt x="549" y="293"/>
                  </a:lnTo>
                  <a:lnTo>
                    <a:pt x="549" y="110"/>
                  </a:lnTo>
                  <a:lnTo>
                    <a:pt x="512" y="73"/>
                  </a:lnTo>
                  <a:lnTo>
                    <a:pt x="475" y="37"/>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8" name="Google Shape;2018;p41"/>
            <p:cNvSpPr/>
            <p:nvPr/>
          </p:nvSpPr>
          <p:spPr>
            <a:xfrm>
              <a:off x="6698925" y="4712025"/>
              <a:ext cx="13725" cy="13725"/>
            </a:xfrm>
            <a:custGeom>
              <a:avLst/>
              <a:gdLst/>
              <a:ahLst/>
              <a:cxnLst/>
              <a:rect l="l" t="t" r="r" b="b"/>
              <a:pathLst>
                <a:path w="549" h="549" fill="none" extrusionOk="0">
                  <a:moveTo>
                    <a:pt x="329" y="0"/>
                  </a:moveTo>
                  <a:lnTo>
                    <a:pt x="329" y="0"/>
                  </a:lnTo>
                  <a:lnTo>
                    <a:pt x="0" y="0"/>
                  </a:lnTo>
                  <a:lnTo>
                    <a:pt x="0" y="0"/>
                  </a:lnTo>
                  <a:lnTo>
                    <a:pt x="475" y="549"/>
                  </a:lnTo>
                  <a:lnTo>
                    <a:pt x="475" y="549"/>
                  </a:lnTo>
                  <a:lnTo>
                    <a:pt x="549" y="293"/>
                  </a:lnTo>
                  <a:lnTo>
                    <a:pt x="549" y="110"/>
                  </a:lnTo>
                  <a:lnTo>
                    <a:pt x="512" y="73"/>
                  </a:lnTo>
                  <a:lnTo>
                    <a:pt x="475" y="37"/>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19" name="Google Shape;2019;p41"/>
            <p:cNvSpPr/>
            <p:nvPr/>
          </p:nvSpPr>
          <p:spPr>
            <a:xfrm>
              <a:off x="6224675" y="4485400"/>
              <a:ext cx="13725" cy="21050"/>
            </a:xfrm>
            <a:custGeom>
              <a:avLst/>
              <a:gdLst/>
              <a:ahLst/>
              <a:cxnLst/>
              <a:rect l="l" t="t" r="r" b="b"/>
              <a:pathLst>
                <a:path w="549" h="842" extrusionOk="0">
                  <a:moveTo>
                    <a:pt x="402" y="1"/>
                  </a:moveTo>
                  <a:lnTo>
                    <a:pt x="256" y="147"/>
                  </a:lnTo>
                  <a:lnTo>
                    <a:pt x="110" y="293"/>
                  </a:lnTo>
                  <a:lnTo>
                    <a:pt x="37" y="403"/>
                  </a:lnTo>
                  <a:lnTo>
                    <a:pt x="0" y="512"/>
                  </a:lnTo>
                  <a:lnTo>
                    <a:pt x="0" y="659"/>
                  </a:lnTo>
                  <a:lnTo>
                    <a:pt x="37" y="841"/>
                  </a:lnTo>
                  <a:lnTo>
                    <a:pt x="548" y="74"/>
                  </a:lnTo>
                  <a:lnTo>
                    <a:pt x="40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0" name="Google Shape;2020;p41"/>
            <p:cNvSpPr/>
            <p:nvPr/>
          </p:nvSpPr>
          <p:spPr>
            <a:xfrm>
              <a:off x="6224675" y="4485400"/>
              <a:ext cx="13725" cy="21050"/>
            </a:xfrm>
            <a:custGeom>
              <a:avLst/>
              <a:gdLst/>
              <a:ahLst/>
              <a:cxnLst/>
              <a:rect l="l" t="t" r="r" b="b"/>
              <a:pathLst>
                <a:path w="549" h="842" fill="none" extrusionOk="0">
                  <a:moveTo>
                    <a:pt x="402" y="1"/>
                  </a:moveTo>
                  <a:lnTo>
                    <a:pt x="402" y="1"/>
                  </a:lnTo>
                  <a:lnTo>
                    <a:pt x="256" y="147"/>
                  </a:lnTo>
                  <a:lnTo>
                    <a:pt x="110" y="293"/>
                  </a:lnTo>
                  <a:lnTo>
                    <a:pt x="37" y="403"/>
                  </a:lnTo>
                  <a:lnTo>
                    <a:pt x="0" y="512"/>
                  </a:lnTo>
                  <a:lnTo>
                    <a:pt x="0" y="659"/>
                  </a:lnTo>
                  <a:lnTo>
                    <a:pt x="37" y="841"/>
                  </a:lnTo>
                  <a:lnTo>
                    <a:pt x="37" y="841"/>
                  </a:lnTo>
                  <a:lnTo>
                    <a:pt x="548" y="74"/>
                  </a:lnTo>
                  <a:lnTo>
                    <a:pt x="548" y="74"/>
                  </a:lnTo>
                  <a:lnTo>
                    <a:pt x="40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1" name="Google Shape;2021;p41"/>
            <p:cNvSpPr/>
            <p:nvPr/>
          </p:nvSpPr>
          <p:spPr>
            <a:xfrm>
              <a:off x="6326100" y="4671825"/>
              <a:ext cx="15550" cy="13725"/>
            </a:xfrm>
            <a:custGeom>
              <a:avLst/>
              <a:gdLst/>
              <a:ahLst/>
              <a:cxnLst/>
              <a:rect l="l" t="t" r="r" b="b"/>
              <a:pathLst>
                <a:path w="622" h="549" extrusionOk="0">
                  <a:moveTo>
                    <a:pt x="220" y="0"/>
                  </a:moveTo>
                  <a:lnTo>
                    <a:pt x="0" y="548"/>
                  </a:lnTo>
                  <a:lnTo>
                    <a:pt x="622" y="548"/>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2" name="Google Shape;2022;p41"/>
            <p:cNvSpPr/>
            <p:nvPr/>
          </p:nvSpPr>
          <p:spPr>
            <a:xfrm>
              <a:off x="6326100" y="4671825"/>
              <a:ext cx="15550" cy="13725"/>
            </a:xfrm>
            <a:custGeom>
              <a:avLst/>
              <a:gdLst/>
              <a:ahLst/>
              <a:cxnLst/>
              <a:rect l="l" t="t" r="r" b="b"/>
              <a:pathLst>
                <a:path w="622" h="549" fill="none" extrusionOk="0">
                  <a:moveTo>
                    <a:pt x="220" y="0"/>
                  </a:moveTo>
                  <a:lnTo>
                    <a:pt x="220" y="0"/>
                  </a:lnTo>
                  <a:lnTo>
                    <a:pt x="0" y="548"/>
                  </a:lnTo>
                  <a:lnTo>
                    <a:pt x="0" y="548"/>
                  </a:lnTo>
                  <a:lnTo>
                    <a:pt x="622" y="548"/>
                  </a:lnTo>
                  <a:lnTo>
                    <a:pt x="622" y="548"/>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3" name="Google Shape;2023;p41"/>
            <p:cNvSpPr/>
            <p:nvPr/>
          </p:nvSpPr>
          <p:spPr>
            <a:xfrm>
              <a:off x="2796150" y="3490275"/>
              <a:ext cx="15550" cy="11925"/>
            </a:xfrm>
            <a:custGeom>
              <a:avLst/>
              <a:gdLst/>
              <a:ahLst/>
              <a:cxnLst/>
              <a:rect l="l" t="t" r="r" b="b"/>
              <a:pathLst>
                <a:path w="622" h="477" extrusionOk="0">
                  <a:moveTo>
                    <a:pt x="293" y="1"/>
                  </a:moveTo>
                  <a:lnTo>
                    <a:pt x="220" y="38"/>
                  </a:lnTo>
                  <a:lnTo>
                    <a:pt x="146" y="111"/>
                  </a:lnTo>
                  <a:lnTo>
                    <a:pt x="0" y="257"/>
                  </a:lnTo>
                  <a:lnTo>
                    <a:pt x="110" y="366"/>
                  </a:lnTo>
                  <a:lnTo>
                    <a:pt x="183" y="440"/>
                  </a:lnTo>
                  <a:lnTo>
                    <a:pt x="256" y="476"/>
                  </a:lnTo>
                  <a:lnTo>
                    <a:pt x="293" y="476"/>
                  </a:lnTo>
                  <a:lnTo>
                    <a:pt x="366" y="440"/>
                  </a:lnTo>
                  <a:lnTo>
                    <a:pt x="439" y="403"/>
                  </a:lnTo>
                  <a:lnTo>
                    <a:pt x="622" y="257"/>
                  </a:lnTo>
                  <a:lnTo>
                    <a:pt x="439" y="74"/>
                  </a:lnTo>
                  <a:lnTo>
                    <a:pt x="36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4" name="Google Shape;2024;p41"/>
            <p:cNvSpPr/>
            <p:nvPr/>
          </p:nvSpPr>
          <p:spPr>
            <a:xfrm>
              <a:off x="2796150" y="3490275"/>
              <a:ext cx="15550" cy="11925"/>
            </a:xfrm>
            <a:custGeom>
              <a:avLst/>
              <a:gdLst/>
              <a:ahLst/>
              <a:cxnLst/>
              <a:rect l="l" t="t" r="r" b="b"/>
              <a:pathLst>
                <a:path w="622" h="477" fill="none" extrusionOk="0">
                  <a:moveTo>
                    <a:pt x="329" y="1"/>
                  </a:moveTo>
                  <a:lnTo>
                    <a:pt x="329" y="1"/>
                  </a:lnTo>
                  <a:lnTo>
                    <a:pt x="293" y="1"/>
                  </a:lnTo>
                  <a:lnTo>
                    <a:pt x="293" y="1"/>
                  </a:lnTo>
                  <a:lnTo>
                    <a:pt x="220" y="38"/>
                  </a:lnTo>
                  <a:lnTo>
                    <a:pt x="146" y="111"/>
                  </a:lnTo>
                  <a:lnTo>
                    <a:pt x="0" y="257"/>
                  </a:lnTo>
                  <a:lnTo>
                    <a:pt x="0" y="257"/>
                  </a:lnTo>
                  <a:lnTo>
                    <a:pt x="110" y="366"/>
                  </a:lnTo>
                  <a:lnTo>
                    <a:pt x="183" y="440"/>
                  </a:lnTo>
                  <a:lnTo>
                    <a:pt x="256" y="476"/>
                  </a:lnTo>
                  <a:lnTo>
                    <a:pt x="256" y="476"/>
                  </a:lnTo>
                  <a:lnTo>
                    <a:pt x="293" y="476"/>
                  </a:lnTo>
                  <a:lnTo>
                    <a:pt x="293" y="476"/>
                  </a:lnTo>
                  <a:lnTo>
                    <a:pt x="366" y="440"/>
                  </a:lnTo>
                  <a:lnTo>
                    <a:pt x="439" y="403"/>
                  </a:lnTo>
                  <a:lnTo>
                    <a:pt x="622" y="257"/>
                  </a:lnTo>
                  <a:lnTo>
                    <a:pt x="622" y="257"/>
                  </a:lnTo>
                  <a:lnTo>
                    <a:pt x="439" y="74"/>
                  </a:lnTo>
                  <a:lnTo>
                    <a:pt x="366" y="1"/>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5" name="Google Shape;2025;p41"/>
            <p:cNvSpPr/>
            <p:nvPr/>
          </p:nvSpPr>
          <p:spPr>
            <a:xfrm>
              <a:off x="3794000" y="3626450"/>
              <a:ext cx="10075" cy="14625"/>
            </a:xfrm>
            <a:custGeom>
              <a:avLst/>
              <a:gdLst/>
              <a:ahLst/>
              <a:cxnLst/>
              <a:rect l="l" t="t" r="r" b="b"/>
              <a:pathLst>
                <a:path w="403" h="585" extrusionOk="0">
                  <a:moveTo>
                    <a:pt x="329" y="0"/>
                  </a:moveTo>
                  <a:lnTo>
                    <a:pt x="147" y="110"/>
                  </a:lnTo>
                  <a:lnTo>
                    <a:pt x="37" y="219"/>
                  </a:lnTo>
                  <a:lnTo>
                    <a:pt x="0" y="366"/>
                  </a:lnTo>
                  <a:lnTo>
                    <a:pt x="37" y="512"/>
                  </a:lnTo>
                  <a:lnTo>
                    <a:pt x="110" y="548"/>
                  </a:lnTo>
                  <a:lnTo>
                    <a:pt x="220" y="585"/>
                  </a:lnTo>
                  <a:lnTo>
                    <a:pt x="366" y="475"/>
                  </a:lnTo>
                  <a:lnTo>
                    <a:pt x="402" y="439"/>
                  </a:lnTo>
                  <a:lnTo>
                    <a:pt x="402" y="366"/>
                  </a:lnTo>
                  <a:lnTo>
                    <a:pt x="402" y="183"/>
                  </a:lnTo>
                  <a:lnTo>
                    <a:pt x="32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6" name="Google Shape;2026;p41"/>
            <p:cNvSpPr/>
            <p:nvPr/>
          </p:nvSpPr>
          <p:spPr>
            <a:xfrm>
              <a:off x="3794000" y="3626450"/>
              <a:ext cx="10075" cy="14625"/>
            </a:xfrm>
            <a:custGeom>
              <a:avLst/>
              <a:gdLst/>
              <a:ahLst/>
              <a:cxnLst/>
              <a:rect l="l" t="t" r="r" b="b"/>
              <a:pathLst>
                <a:path w="403" h="585" fill="none" extrusionOk="0">
                  <a:moveTo>
                    <a:pt x="329" y="0"/>
                  </a:moveTo>
                  <a:lnTo>
                    <a:pt x="329" y="0"/>
                  </a:lnTo>
                  <a:lnTo>
                    <a:pt x="147" y="110"/>
                  </a:lnTo>
                  <a:lnTo>
                    <a:pt x="37" y="219"/>
                  </a:lnTo>
                  <a:lnTo>
                    <a:pt x="0" y="366"/>
                  </a:lnTo>
                  <a:lnTo>
                    <a:pt x="37" y="512"/>
                  </a:lnTo>
                  <a:lnTo>
                    <a:pt x="37" y="512"/>
                  </a:lnTo>
                  <a:lnTo>
                    <a:pt x="110" y="548"/>
                  </a:lnTo>
                  <a:lnTo>
                    <a:pt x="220" y="585"/>
                  </a:lnTo>
                  <a:lnTo>
                    <a:pt x="220" y="585"/>
                  </a:lnTo>
                  <a:lnTo>
                    <a:pt x="220" y="585"/>
                  </a:lnTo>
                  <a:lnTo>
                    <a:pt x="220" y="585"/>
                  </a:lnTo>
                  <a:lnTo>
                    <a:pt x="366" y="475"/>
                  </a:lnTo>
                  <a:lnTo>
                    <a:pt x="402" y="439"/>
                  </a:lnTo>
                  <a:lnTo>
                    <a:pt x="402" y="366"/>
                  </a:lnTo>
                  <a:lnTo>
                    <a:pt x="402" y="183"/>
                  </a:lnTo>
                  <a:lnTo>
                    <a:pt x="32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7" name="Google Shape;2027;p41"/>
            <p:cNvSpPr/>
            <p:nvPr/>
          </p:nvSpPr>
          <p:spPr>
            <a:xfrm>
              <a:off x="3826900" y="4380325"/>
              <a:ext cx="11900" cy="12800"/>
            </a:xfrm>
            <a:custGeom>
              <a:avLst/>
              <a:gdLst/>
              <a:ahLst/>
              <a:cxnLst/>
              <a:rect l="l" t="t" r="r" b="b"/>
              <a:pathLst>
                <a:path w="476" h="512" extrusionOk="0">
                  <a:moveTo>
                    <a:pt x="220" y="0"/>
                  </a:moveTo>
                  <a:lnTo>
                    <a:pt x="73" y="219"/>
                  </a:lnTo>
                  <a:lnTo>
                    <a:pt x="0" y="366"/>
                  </a:lnTo>
                  <a:lnTo>
                    <a:pt x="73" y="475"/>
                  </a:lnTo>
                  <a:lnTo>
                    <a:pt x="220" y="512"/>
                  </a:lnTo>
                  <a:lnTo>
                    <a:pt x="366" y="402"/>
                  </a:lnTo>
                  <a:lnTo>
                    <a:pt x="475" y="256"/>
                  </a:lnTo>
                  <a:lnTo>
                    <a:pt x="220"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8" name="Google Shape;2028;p41"/>
            <p:cNvSpPr/>
            <p:nvPr/>
          </p:nvSpPr>
          <p:spPr>
            <a:xfrm>
              <a:off x="3826900" y="4380325"/>
              <a:ext cx="11900" cy="12800"/>
            </a:xfrm>
            <a:custGeom>
              <a:avLst/>
              <a:gdLst/>
              <a:ahLst/>
              <a:cxnLst/>
              <a:rect l="l" t="t" r="r" b="b"/>
              <a:pathLst>
                <a:path w="476" h="512" fill="none" extrusionOk="0">
                  <a:moveTo>
                    <a:pt x="220" y="0"/>
                  </a:moveTo>
                  <a:lnTo>
                    <a:pt x="220" y="0"/>
                  </a:lnTo>
                  <a:lnTo>
                    <a:pt x="73" y="219"/>
                  </a:lnTo>
                  <a:lnTo>
                    <a:pt x="0" y="366"/>
                  </a:lnTo>
                  <a:lnTo>
                    <a:pt x="0" y="366"/>
                  </a:lnTo>
                  <a:lnTo>
                    <a:pt x="73" y="475"/>
                  </a:lnTo>
                  <a:lnTo>
                    <a:pt x="220" y="512"/>
                  </a:lnTo>
                  <a:lnTo>
                    <a:pt x="220" y="512"/>
                  </a:lnTo>
                  <a:lnTo>
                    <a:pt x="220" y="512"/>
                  </a:lnTo>
                  <a:lnTo>
                    <a:pt x="220" y="512"/>
                  </a:lnTo>
                  <a:lnTo>
                    <a:pt x="366" y="402"/>
                  </a:lnTo>
                  <a:lnTo>
                    <a:pt x="475" y="256"/>
                  </a:lnTo>
                  <a:lnTo>
                    <a:pt x="475" y="256"/>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29" name="Google Shape;2029;p41"/>
            <p:cNvSpPr/>
            <p:nvPr/>
          </p:nvSpPr>
          <p:spPr>
            <a:xfrm>
              <a:off x="2707500" y="3659325"/>
              <a:ext cx="12825" cy="11925"/>
            </a:xfrm>
            <a:custGeom>
              <a:avLst/>
              <a:gdLst/>
              <a:ahLst/>
              <a:cxnLst/>
              <a:rect l="l" t="t" r="r" b="b"/>
              <a:pathLst>
                <a:path w="513" h="477" extrusionOk="0">
                  <a:moveTo>
                    <a:pt x="476" y="1"/>
                  </a:moveTo>
                  <a:lnTo>
                    <a:pt x="1" y="330"/>
                  </a:lnTo>
                  <a:lnTo>
                    <a:pt x="147" y="440"/>
                  </a:lnTo>
                  <a:lnTo>
                    <a:pt x="257" y="476"/>
                  </a:lnTo>
                  <a:lnTo>
                    <a:pt x="366" y="440"/>
                  </a:lnTo>
                  <a:lnTo>
                    <a:pt x="476" y="367"/>
                  </a:lnTo>
                  <a:lnTo>
                    <a:pt x="512" y="330"/>
                  </a:lnTo>
                  <a:lnTo>
                    <a:pt x="512" y="257"/>
                  </a:lnTo>
                  <a:lnTo>
                    <a:pt x="47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0" name="Google Shape;2030;p41"/>
            <p:cNvSpPr/>
            <p:nvPr/>
          </p:nvSpPr>
          <p:spPr>
            <a:xfrm>
              <a:off x="2707500" y="3659325"/>
              <a:ext cx="12825" cy="11925"/>
            </a:xfrm>
            <a:custGeom>
              <a:avLst/>
              <a:gdLst/>
              <a:ahLst/>
              <a:cxnLst/>
              <a:rect l="l" t="t" r="r" b="b"/>
              <a:pathLst>
                <a:path w="513" h="477" fill="none" extrusionOk="0">
                  <a:moveTo>
                    <a:pt x="476" y="1"/>
                  </a:moveTo>
                  <a:lnTo>
                    <a:pt x="476" y="1"/>
                  </a:lnTo>
                  <a:lnTo>
                    <a:pt x="1" y="330"/>
                  </a:lnTo>
                  <a:lnTo>
                    <a:pt x="1" y="330"/>
                  </a:lnTo>
                  <a:lnTo>
                    <a:pt x="147" y="440"/>
                  </a:lnTo>
                  <a:lnTo>
                    <a:pt x="257" y="476"/>
                  </a:lnTo>
                  <a:lnTo>
                    <a:pt x="257" y="476"/>
                  </a:lnTo>
                  <a:lnTo>
                    <a:pt x="366" y="440"/>
                  </a:lnTo>
                  <a:lnTo>
                    <a:pt x="476" y="367"/>
                  </a:lnTo>
                  <a:lnTo>
                    <a:pt x="476" y="367"/>
                  </a:lnTo>
                  <a:lnTo>
                    <a:pt x="512" y="330"/>
                  </a:lnTo>
                  <a:lnTo>
                    <a:pt x="512" y="257"/>
                  </a:lnTo>
                  <a:lnTo>
                    <a:pt x="47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1" name="Google Shape;2031;p41"/>
            <p:cNvSpPr/>
            <p:nvPr/>
          </p:nvSpPr>
          <p:spPr>
            <a:xfrm>
              <a:off x="6487825" y="3892350"/>
              <a:ext cx="10075" cy="11900"/>
            </a:xfrm>
            <a:custGeom>
              <a:avLst/>
              <a:gdLst/>
              <a:ahLst/>
              <a:cxnLst/>
              <a:rect l="l" t="t" r="r" b="b"/>
              <a:pathLst>
                <a:path w="403" h="476" extrusionOk="0">
                  <a:moveTo>
                    <a:pt x="257" y="1"/>
                  </a:moveTo>
                  <a:lnTo>
                    <a:pt x="74" y="37"/>
                  </a:lnTo>
                  <a:lnTo>
                    <a:pt x="1" y="110"/>
                  </a:lnTo>
                  <a:lnTo>
                    <a:pt x="1" y="220"/>
                  </a:lnTo>
                  <a:lnTo>
                    <a:pt x="1" y="366"/>
                  </a:lnTo>
                  <a:lnTo>
                    <a:pt x="37" y="403"/>
                  </a:lnTo>
                  <a:lnTo>
                    <a:pt x="111" y="476"/>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2" name="Google Shape;2032;p41"/>
            <p:cNvSpPr/>
            <p:nvPr/>
          </p:nvSpPr>
          <p:spPr>
            <a:xfrm>
              <a:off x="6487825" y="3892350"/>
              <a:ext cx="10075" cy="11900"/>
            </a:xfrm>
            <a:custGeom>
              <a:avLst/>
              <a:gdLst/>
              <a:ahLst/>
              <a:cxnLst/>
              <a:rect l="l" t="t" r="r" b="b"/>
              <a:pathLst>
                <a:path w="403" h="476" fill="none" extrusionOk="0">
                  <a:moveTo>
                    <a:pt x="257" y="1"/>
                  </a:moveTo>
                  <a:lnTo>
                    <a:pt x="257" y="1"/>
                  </a:lnTo>
                  <a:lnTo>
                    <a:pt x="74" y="37"/>
                  </a:lnTo>
                  <a:lnTo>
                    <a:pt x="1" y="110"/>
                  </a:lnTo>
                  <a:lnTo>
                    <a:pt x="1" y="220"/>
                  </a:lnTo>
                  <a:lnTo>
                    <a:pt x="1" y="366"/>
                  </a:lnTo>
                  <a:lnTo>
                    <a:pt x="1" y="366"/>
                  </a:lnTo>
                  <a:lnTo>
                    <a:pt x="37" y="403"/>
                  </a:lnTo>
                  <a:lnTo>
                    <a:pt x="111" y="476"/>
                  </a:lnTo>
                  <a:lnTo>
                    <a:pt x="111" y="476"/>
                  </a:lnTo>
                  <a:lnTo>
                    <a:pt x="403" y="1"/>
                  </a:lnTo>
                  <a:lnTo>
                    <a:pt x="403" y="1"/>
                  </a:lnTo>
                  <a:lnTo>
                    <a:pt x="25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3" name="Google Shape;2033;p41"/>
            <p:cNvSpPr/>
            <p:nvPr/>
          </p:nvSpPr>
          <p:spPr>
            <a:xfrm>
              <a:off x="6545400" y="3528675"/>
              <a:ext cx="8250" cy="16475"/>
            </a:xfrm>
            <a:custGeom>
              <a:avLst/>
              <a:gdLst/>
              <a:ahLst/>
              <a:cxnLst/>
              <a:rect l="l" t="t" r="r" b="b"/>
              <a:pathLst>
                <a:path w="330" h="659" extrusionOk="0">
                  <a:moveTo>
                    <a:pt x="183" y="0"/>
                  </a:moveTo>
                  <a:lnTo>
                    <a:pt x="37" y="146"/>
                  </a:lnTo>
                  <a:lnTo>
                    <a:pt x="1" y="329"/>
                  </a:lnTo>
                  <a:lnTo>
                    <a:pt x="37" y="475"/>
                  </a:lnTo>
                  <a:lnTo>
                    <a:pt x="147" y="658"/>
                  </a:lnTo>
                  <a:lnTo>
                    <a:pt x="293" y="475"/>
                  </a:lnTo>
                  <a:lnTo>
                    <a:pt x="330" y="329"/>
                  </a:lnTo>
                  <a:lnTo>
                    <a:pt x="330" y="256"/>
                  </a:lnTo>
                  <a:lnTo>
                    <a:pt x="293" y="146"/>
                  </a:lnTo>
                  <a:lnTo>
                    <a:pt x="18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4" name="Google Shape;2034;p41"/>
            <p:cNvSpPr/>
            <p:nvPr/>
          </p:nvSpPr>
          <p:spPr>
            <a:xfrm>
              <a:off x="6545400" y="3528675"/>
              <a:ext cx="8250" cy="16475"/>
            </a:xfrm>
            <a:custGeom>
              <a:avLst/>
              <a:gdLst/>
              <a:ahLst/>
              <a:cxnLst/>
              <a:rect l="l" t="t" r="r" b="b"/>
              <a:pathLst>
                <a:path w="330" h="659" fill="none" extrusionOk="0">
                  <a:moveTo>
                    <a:pt x="183" y="0"/>
                  </a:moveTo>
                  <a:lnTo>
                    <a:pt x="183" y="0"/>
                  </a:lnTo>
                  <a:lnTo>
                    <a:pt x="37" y="146"/>
                  </a:lnTo>
                  <a:lnTo>
                    <a:pt x="1" y="329"/>
                  </a:lnTo>
                  <a:lnTo>
                    <a:pt x="37" y="475"/>
                  </a:lnTo>
                  <a:lnTo>
                    <a:pt x="147" y="658"/>
                  </a:lnTo>
                  <a:lnTo>
                    <a:pt x="147" y="658"/>
                  </a:lnTo>
                  <a:lnTo>
                    <a:pt x="293" y="475"/>
                  </a:lnTo>
                  <a:lnTo>
                    <a:pt x="330" y="329"/>
                  </a:lnTo>
                  <a:lnTo>
                    <a:pt x="330" y="256"/>
                  </a:lnTo>
                  <a:lnTo>
                    <a:pt x="293" y="146"/>
                  </a:lnTo>
                  <a:lnTo>
                    <a:pt x="18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5" name="Google Shape;2035;p41"/>
            <p:cNvSpPr/>
            <p:nvPr/>
          </p:nvSpPr>
          <p:spPr>
            <a:xfrm>
              <a:off x="4504000" y="3350475"/>
              <a:ext cx="7350" cy="12825"/>
            </a:xfrm>
            <a:custGeom>
              <a:avLst/>
              <a:gdLst/>
              <a:ahLst/>
              <a:cxnLst/>
              <a:rect l="l" t="t" r="r" b="b"/>
              <a:pathLst>
                <a:path w="294" h="513" extrusionOk="0">
                  <a:moveTo>
                    <a:pt x="293" y="1"/>
                  </a:moveTo>
                  <a:lnTo>
                    <a:pt x="110" y="110"/>
                  </a:lnTo>
                  <a:lnTo>
                    <a:pt x="37" y="220"/>
                  </a:lnTo>
                  <a:lnTo>
                    <a:pt x="1" y="330"/>
                  </a:lnTo>
                  <a:lnTo>
                    <a:pt x="74" y="476"/>
                  </a:lnTo>
                  <a:lnTo>
                    <a:pt x="110" y="476"/>
                  </a:lnTo>
                  <a:lnTo>
                    <a:pt x="184" y="512"/>
                  </a:lnTo>
                  <a:lnTo>
                    <a:pt x="220" y="476"/>
                  </a:lnTo>
                  <a:lnTo>
                    <a:pt x="257" y="476"/>
                  </a:lnTo>
                  <a:lnTo>
                    <a:pt x="293" y="512"/>
                  </a:lnTo>
                  <a:lnTo>
                    <a:pt x="29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6" name="Google Shape;2036;p41"/>
            <p:cNvSpPr/>
            <p:nvPr/>
          </p:nvSpPr>
          <p:spPr>
            <a:xfrm>
              <a:off x="4504000" y="3350475"/>
              <a:ext cx="7350" cy="12825"/>
            </a:xfrm>
            <a:custGeom>
              <a:avLst/>
              <a:gdLst/>
              <a:ahLst/>
              <a:cxnLst/>
              <a:rect l="l" t="t" r="r" b="b"/>
              <a:pathLst>
                <a:path w="294" h="513" fill="none" extrusionOk="0">
                  <a:moveTo>
                    <a:pt x="293" y="1"/>
                  </a:moveTo>
                  <a:lnTo>
                    <a:pt x="293" y="1"/>
                  </a:lnTo>
                  <a:lnTo>
                    <a:pt x="110" y="110"/>
                  </a:lnTo>
                  <a:lnTo>
                    <a:pt x="37" y="220"/>
                  </a:lnTo>
                  <a:lnTo>
                    <a:pt x="1" y="330"/>
                  </a:lnTo>
                  <a:lnTo>
                    <a:pt x="74" y="476"/>
                  </a:lnTo>
                  <a:lnTo>
                    <a:pt x="74" y="476"/>
                  </a:lnTo>
                  <a:lnTo>
                    <a:pt x="110" y="476"/>
                  </a:lnTo>
                  <a:lnTo>
                    <a:pt x="184" y="512"/>
                  </a:lnTo>
                  <a:lnTo>
                    <a:pt x="184" y="512"/>
                  </a:lnTo>
                  <a:lnTo>
                    <a:pt x="220" y="476"/>
                  </a:lnTo>
                  <a:lnTo>
                    <a:pt x="220" y="476"/>
                  </a:lnTo>
                  <a:lnTo>
                    <a:pt x="257" y="476"/>
                  </a:lnTo>
                  <a:lnTo>
                    <a:pt x="257" y="476"/>
                  </a:lnTo>
                  <a:lnTo>
                    <a:pt x="293" y="512"/>
                  </a:lnTo>
                  <a:lnTo>
                    <a:pt x="293" y="512"/>
                  </a:lnTo>
                  <a:lnTo>
                    <a:pt x="29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7" name="Google Shape;2037;p41"/>
            <p:cNvSpPr/>
            <p:nvPr/>
          </p:nvSpPr>
          <p:spPr>
            <a:xfrm>
              <a:off x="3862525" y="3056225"/>
              <a:ext cx="8250" cy="15575"/>
            </a:xfrm>
            <a:custGeom>
              <a:avLst/>
              <a:gdLst/>
              <a:ahLst/>
              <a:cxnLst/>
              <a:rect l="l" t="t" r="r" b="b"/>
              <a:pathLst>
                <a:path w="330" h="623" extrusionOk="0">
                  <a:moveTo>
                    <a:pt x="74" y="1"/>
                  </a:moveTo>
                  <a:lnTo>
                    <a:pt x="1" y="184"/>
                  </a:lnTo>
                  <a:lnTo>
                    <a:pt x="1" y="330"/>
                  </a:lnTo>
                  <a:lnTo>
                    <a:pt x="1" y="403"/>
                  </a:lnTo>
                  <a:lnTo>
                    <a:pt x="37" y="476"/>
                  </a:lnTo>
                  <a:lnTo>
                    <a:pt x="183" y="622"/>
                  </a:lnTo>
                  <a:lnTo>
                    <a:pt x="293" y="440"/>
                  </a:lnTo>
                  <a:lnTo>
                    <a:pt x="330" y="293"/>
                  </a:lnTo>
                  <a:lnTo>
                    <a:pt x="293" y="220"/>
                  </a:lnTo>
                  <a:lnTo>
                    <a:pt x="257" y="147"/>
                  </a:lnTo>
                  <a:lnTo>
                    <a:pt x="183" y="74"/>
                  </a:lnTo>
                  <a:lnTo>
                    <a:pt x="74"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8" name="Google Shape;2038;p41"/>
            <p:cNvSpPr/>
            <p:nvPr/>
          </p:nvSpPr>
          <p:spPr>
            <a:xfrm>
              <a:off x="3862525" y="3056225"/>
              <a:ext cx="8250" cy="15575"/>
            </a:xfrm>
            <a:custGeom>
              <a:avLst/>
              <a:gdLst/>
              <a:ahLst/>
              <a:cxnLst/>
              <a:rect l="l" t="t" r="r" b="b"/>
              <a:pathLst>
                <a:path w="330" h="623" fill="none" extrusionOk="0">
                  <a:moveTo>
                    <a:pt x="74" y="1"/>
                  </a:moveTo>
                  <a:lnTo>
                    <a:pt x="74" y="1"/>
                  </a:lnTo>
                  <a:lnTo>
                    <a:pt x="1" y="184"/>
                  </a:lnTo>
                  <a:lnTo>
                    <a:pt x="1" y="330"/>
                  </a:lnTo>
                  <a:lnTo>
                    <a:pt x="1" y="403"/>
                  </a:lnTo>
                  <a:lnTo>
                    <a:pt x="37" y="476"/>
                  </a:lnTo>
                  <a:lnTo>
                    <a:pt x="183" y="622"/>
                  </a:lnTo>
                  <a:lnTo>
                    <a:pt x="183" y="622"/>
                  </a:lnTo>
                  <a:lnTo>
                    <a:pt x="293" y="440"/>
                  </a:lnTo>
                  <a:lnTo>
                    <a:pt x="330" y="293"/>
                  </a:lnTo>
                  <a:lnTo>
                    <a:pt x="293" y="220"/>
                  </a:lnTo>
                  <a:lnTo>
                    <a:pt x="257" y="147"/>
                  </a:lnTo>
                  <a:lnTo>
                    <a:pt x="183" y="74"/>
                  </a:lnTo>
                  <a:lnTo>
                    <a:pt x="74"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39" name="Google Shape;2039;p41"/>
            <p:cNvSpPr/>
            <p:nvPr/>
          </p:nvSpPr>
          <p:spPr>
            <a:xfrm>
              <a:off x="3746475" y="3133900"/>
              <a:ext cx="5500" cy="17400"/>
            </a:xfrm>
            <a:custGeom>
              <a:avLst/>
              <a:gdLst/>
              <a:ahLst/>
              <a:cxnLst/>
              <a:rect l="l" t="t" r="r" b="b"/>
              <a:pathLst>
                <a:path w="220" h="696" extrusionOk="0">
                  <a:moveTo>
                    <a:pt x="37" y="1"/>
                  </a:moveTo>
                  <a:lnTo>
                    <a:pt x="1" y="695"/>
                  </a:lnTo>
                  <a:lnTo>
                    <a:pt x="147" y="549"/>
                  </a:lnTo>
                  <a:lnTo>
                    <a:pt x="183" y="476"/>
                  </a:lnTo>
                  <a:lnTo>
                    <a:pt x="220" y="403"/>
                  </a:lnTo>
                  <a:lnTo>
                    <a:pt x="183" y="257"/>
                  </a:lnTo>
                  <a:lnTo>
                    <a:pt x="37"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0" name="Google Shape;2040;p41"/>
            <p:cNvSpPr/>
            <p:nvPr/>
          </p:nvSpPr>
          <p:spPr>
            <a:xfrm>
              <a:off x="3746475" y="3133900"/>
              <a:ext cx="5500" cy="17400"/>
            </a:xfrm>
            <a:custGeom>
              <a:avLst/>
              <a:gdLst/>
              <a:ahLst/>
              <a:cxnLst/>
              <a:rect l="l" t="t" r="r" b="b"/>
              <a:pathLst>
                <a:path w="220" h="696" fill="none" extrusionOk="0">
                  <a:moveTo>
                    <a:pt x="37" y="1"/>
                  </a:moveTo>
                  <a:lnTo>
                    <a:pt x="37" y="1"/>
                  </a:lnTo>
                  <a:lnTo>
                    <a:pt x="1" y="695"/>
                  </a:lnTo>
                  <a:lnTo>
                    <a:pt x="1" y="695"/>
                  </a:lnTo>
                  <a:lnTo>
                    <a:pt x="147" y="549"/>
                  </a:lnTo>
                  <a:lnTo>
                    <a:pt x="183" y="476"/>
                  </a:lnTo>
                  <a:lnTo>
                    <a:pt x="220" y="403"/>
                  </a:lnTo>
                  <a:lnTo>
                    <a:pt x="183" y="257"/>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1" name="Google Shape;2041;p41"/>
            <p:cNvSpPr/>
            <p:nvPr/>
          </p:nvSpPr>
          <p:spPr>
            <a:xfrm>
              <a:off x="5992575" y="3147625"/>
              <a:ext cx="10975" cy="10975"/>
            </a:xfrm>
            <a:custGeom>
              <a:avLst/>
              <a:gdLst/>
              <a:ahLst/>
              <a:cxnLst/>
              <a:rect l="l" t="t" r="r" b="b"/>
              <a:pathLst>
                <a:path w="439" h="439" extrusionOk="0">
                  <a:moveTo>
                    <a:pt x="0" y="0"/>
                  </a:moveTo>
                  <a:lnTo>
                    <a:pt x="402" y="439"/>
                  </a:lnTo>
                  <a:lnTo>
                    <a:pt x="439" y="256"/>
                  </a:lnTo>
                  <a:lnTo>
                    <a:pt x="439" y="110"/>
                  </a:lnTo>
                  <a:lnTo>
                    <a:pt x="402" y="73"/>
                  </a:lnTo>
                  <a:lnTo>
                    <a:pt x="366" y="37"/>
                  </a:lnTo>
                  <a:lnTo>
                    <a:pt x="219"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2" name="Google Shape;2042;p41"/>
            <p:cNvSpPr/>
            <p:nvPr/>
          </p:nvSpPr>
          <p:spPr>
            <a:xfrm>
              <a:off x="5992575" y="3147625"/>
              <a:ext cx="10975" cy="10975"/>
            </a:xfrm>
            <a:custGeom>
              <a:avLst/>
              <a:gdLst/>
              <a:ahLst/>
              <a:cxnLst/>
              <a:rect l="l" t="t" r="r" b="b"/>
              <a:pathLst>
                <a:path w="439" h="439" fill="none" extrusionOk="0">
                  <a:moveTo>
                    <a:pt x="219" y="0"/>
                  </a:moveTo>
                  <a:lnTo>
                    <a:pt x="219" y="0"/>
                  </a:lnTo>
                  <a:lnTo>
                    <a:pt x="0" y="0"/>
                  </a:lnTo>
                  <a:lnTo>
                    <a:pt x="0" y="0"/>
                  </a:lnTo>
                  <a:lnTo>
                    <a:pt x="402" y="439"/>
                  </a:lnTo>
                  <a:lnTo>
                    <a:pt x="402" y="439"/>
                  </a:lnTo>
                  <a:lnTo>
                    <a:pt x="439" y="256"/>
                  </a:lnTo>
                  <a:lnTo>
                    <a:pt x="439" y="110"/>
                  </a:lnTo>
                  <a:lnTo>
                    <a:pt x="402" y="73"/>
                  </a:lnTo>
                  <a:lnTo>
                    <a:pt x="366" y="37"/>
                  </a:lnTo>
                  <a:lnTo>
                    <a:pt x="219"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3" name="Google Shape;2043;p41"/>
            <p:cNvSpPr/>
            <p:nvPr/>
          </p:nvSpPr>
          <p:spPr>
            <a:xfrm>
              <a:off x="5912150" y="3107400"/>
              <a:ext cx="6425" cy="13750"/>
            </a:xfrm>
            <a:custGeom>
              <a:avLst/>
              <a:gdLst/>
              <a:ahLst/>
              <a:cxnLst/>
              <a:rect l="l" t="t" r="r" b="b"/>
              <a:pathLst>
                <a:path w="257" h="550" extrusionOk="0">
                  <a:moveTo>
                    <a:pt x="220" y="1"/>
                  </a:moveTo>
                  <a:lnTo>
                    <a:pt x="220" y="37"/>
                  </a:lnTo>
                  <a:lnTo>
                    <a:pt x="256" y="37"/>
                  </a:lnTo>
                  <a:lnTo>
                    <a:pt x="220" y="1"/>
                  </a:lnTo>
                  <a:close/>
                  <a:moveTo>
                    <a:pt x="220" y="37"/>
                  </a:moveTo>
                  <a:lnTo>
                    <a:pt x="74" y="147"/>
                  </a:lnTo>
                  <a:lnTo>
                    <a:pt x="1" y="220"/>
                  </a:lnTo>
                  <a:lnTo>
                    <a:pt x="1" y="366"/>
                  </a:lnTo>
                  <a:lnTo>
                    <a:pt x="74" y="549"/>
                  </a:lnTo>
                  <a:lnTo>
                    <a:pt x="220" y="37"/>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4" name="Google Shape;2044;p41"/>
            <p:cNvSpPr/>
            <p:nvPr/>
          </p:nvSpPr>
          <p:spPr>
            <a:xfrm>
              <a:off x="5912150" y="3108325"/>
              <a:ext cx="5500" cy="12825"/>
            </a:xfrm>
            <a:custGeom>
              <a:avLst/>
              <a:gdLst/>
              <a:ahLst/>
              <a:cxnLst/>
              <a:rect l="l" t="t" r="r" b="b"/>
              <a:pathLst>
                <a:path w="220" h="513" fill="none" extrusionOk="0">
                  <a:moveTo>
                    <a:pt x="220" y="0"/>
                  </a:moveTo>
                  <a:lnTo>
                    <a:pt x="220" y="0"/>
                  </a:lnTo>
                  <a:lnTo>
                    <a:pt x="74" y="110"/>
                  </a:lnTo>
                  <a:lnTo>
                    <a:pt x="1" y="183"/>
                  </a:lnTo>
                  <a:lnTo>
                    <a:pt x="1" y="329"/>
                  </a:lnTo>
                  <a:lnTo>
                    <a:pt x="74" y="512"/>
                  </a:lnTo>
                  <a:lnTo>
                    <a:pt x="74" y="512"/>
                  </a:lnTo>
                  <a:lnTo>
                    <a:pt x="220"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5" name="Google Shape;2045;p41"/>
            <p:cNvSpPr/>
            <p:nvPr/>
          </p:nvSpPr>
          <p:spPr>
            <a:xfrm>
              <a:off x="5917625" y="3107400"/>
              <a:ext cx="950" cy="950"/>
            </a:xfrm>
            <a:custGeom>
              <a:avLst/>
              <a:gdLst/>
              <a:ahLst/>
              <a:cxnLst/>
              <a:rect l="l" t="t" r="r" b="b"/>
              <a:pathLst>
                <a:path w="38" h="38" fill="none" extrusionOk="0">
                  <a:moveTo>
                    <a:pt x="1" y="1"/>
                  </a:moveTo>
                  <a:lnTo>
                    <a:pt x="1" y="1"/>
                  </a:lnTo>
                  <a:lnTo>
                    <a:pt x="1" y="37"/>
                  </a:lnTo>
                  <a:lnTo>
                    <a:pt x="1" y="37"/>
                  </a:lnTo>
                  <a:lnTo>
                    <a:pt x="37" y="37"/>
                  </a:lnTo>
                  <a:lnTo>
                    <a:pt x="1"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6" name="Google Shape;2046;p41"/>
            <p:cNvSpPr/>
            <p:nvPr/>
          </p:nvSpPr>
          <p:spPr>
            <a:xfrm>
              <a:off x="6547225" y="3763500"/>
              <a:ext cx="3675" cy="8250"/>
            </a:xfrm>
            <a:custGeom>
              <a:avLst/>
              <a:gdLst/>
              <a:ahLst/>
              <a:cxnLst/>
              <a:rect l="l" t="t" r="r" b="b"/>
              <a:pathLst>
                <a:path w="147" h="330" extrusionOk="0">
                  <a:moveTo>
                    <a:pt x="1" y="1"/>
                  </a:moveTo>
                  <a:lnTo>
                    <a:pt x="1" y="330"/>
                  </a:lnTo>
                  <a:lnTo>
                    <a:pt x="147" y="330"/>
                  </a:lnTo>
                  <a:lnTo>
                    <a:pt x="11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7" name="Google Shape;2047;p41"/>
            <p:cNvSpPr/>
            <p:nvPr/>
          </p:nvSpPr>
          <p:spPr>
            <a:xfrm>
              <a:off x="6547225" y="3763500"/>
              <a:ext cx="3675" cy="8250"/>
            </a:xfrm>
            <a:custGeom>
              <a:avLst/>
              <a:gdLst/>
              <a:ahLst/>
              <a:cxnLst/>
              <a:rect l="l" t="t" r="r" b="b"/>
              <a:pathLst>
                <a:path w="147" h="330" fill="none" extrusionOk="0">
                  <a:moveTo>
                    <a:pt x="110" y="1"/>
                  </a:moveTo>
                  <a:lnTo>
                    <a:pt x="110" y="1"/>
                  </a:lnTo>
                  <a:lnTo>
                    <a:pt x="1" y="1"/>
                  </a:lnTo>
                  <a:lnTo>
                    <a:pt x="1" y="1"/>
                  </a:lnTo>
                  <a:lnTo>
                    <a:pt x="1" y="330"/>
                  </a:lnTo>
                  <a:lnTo>
                    <a:pt x="1" y="330"/>
                  </a:lnTo>
                  <a:lnTo>
                    <a:pt x="147" y="330"/>
                  </a:lnTo>
                  <a:lnTo>
                    <a:pt x="147" y="330"/>
                  </a:lnTo>
                  <a:lnTo>
                    <a:pt x="11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8" name="Google Shape;2048;p41"/>
            <p:cNvSpPr/>
            <p:nvPr/>
          </p:nvSpPr>
          <p:spPr>
            <a:xfrm>
              <a:off x="3761100" y="3759850"/>
              <a:ext cx="10075" cy="5500"/>
            </a:xfrm>
            <a:custGeom>
              <a:avLst/>
              <a:gdLst/>
              <a:ahLst/>
              <a:cxnLst/>
              <a:rect l="l" t="t" r="r" b="b"/>
              <a:pathLst>
                <a:path w="403" h="220" extrusionOk="0">
                  <a:moveTo>
                    <a:pt x="403" y="1"/>
                  </a:moveTo>
                  <a:lnTo>
                    <a:pt x="1" y="74"/>
                  </a:lnTo>
                  <a:lnTo>
                    <a:pt x="1" y="183"/>
                  </a:lnTo>
                  <a:lnTo>
                    <a:pt x="403" y="220"/>
                  </a:lnTo>
                  <a:lnTo>
                    <a:pt x="40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49" name="Google Shape;2049;p41"/>
            <p:cNvSpPr/>
            <p:nvPr/>
          </p:nvSpPr>
          <p:spPr>
            <a:xfrm>
              <a:off x="3761100" y="3759850"/>
              <a:ext cx="10075" cy="5500"/>
            </a:xfrm>
            <a:custGeom>
              <a:avLst/>
              <a:gdLst/>
              <a:ahLst/>
              <a:cxnLst/>
              <a:rect l="l" t="t" r="r" b="b"/>
              <a:pathLst>
                <a:path w="403" h="220" fill="none" extrusionOk="0">
                  <a:moveTo>
                    <a:pt x="403" y="1"/>
                  </a:moveTo>
                  <a:lnTo>
                    <a:pt x="403" y="1"/>
                  </a:lnTo>
                  <a:lnTo>
                    <a:pt x="1" y="74"/>
                  </a:lnTo>
                  <a:lnTo>
                    <a:pt x="1" y="183"/>
                  </a:lnTo>
                  <a:lnTo>
                    <a:pt x="1" y="183"/>
                  </a:lnTo>
                  <a:lnTo>
                    <a:pt x="403" y="220"/>
                  </a:lnTo>
                  <a:lnTo>
                    <a:pt x="403" y="220"/>
                  </a:lnTo>
                  <a:lnTo>
                    <a:pt x="40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0" name="Google Shape;2050;p41"/>
            <p:cNvSpPr/>
            <p:nvPr/>
          </p:nvSpPr>
          <p:spPr>
            <a:xfrm>
              <a:off x="3869850" y="3179600"/>
              <a:ext cx="8250" cy="10075"/>
            </a:xfrm>
            <a:custGeom>
              <a:avLst/>
              <a:gdLst/>
              <a:ahLst/>
              <a:cxnLst/>
              <a:rect l="l" t="t" r="r" b="b"/>
              <a:pathLst>
                <a:path w="330" h="403" extrusionOk="0">
                  <a:moveTo>
                    <a:pt x="146" y="0"/>
                  </a:moveTo>
                  <a:lnTo>
                    <a:pt x="73" y="110"/>
                  </a:lnTo>
                  <a:lnTo>
                    <a:pt x="37" y="183"/>
                  </a:lnTo>
                  <a:lnTo>
                    <a:pt x="0" y="220"/>
                  </a:lnTo>
                  <a:lnTo>
                    <a:pt x="73" y="329"/>
                  </a:lnTo>
                  <a:lnTo>
                    <a:pt x="183" y="402"/>
                  </a:lnTo>
                  <a:lnTo>
                    <a:pt x="293" y="329"/>
                  </a:lnTo>
                  <a:lnTo>
                    <a:pt x="329" y="220"/>
                  </a:lnTo>
                  <a:lnTo>
                    <a:pt x="329" y="183"/>
                  </a:lnTo>
                  <a:lnTo>
                    <a:pt x="293" y="110"/>
                  </a:lnTo>
                  <a:lnTo>
                    <a:pt x="146"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1" name="Google Shape;2051;p41"/>
            <p:cNvSpPr/>
            <p:nvPr/>
          </p:nvSpPr>
          <p:spPr>
            <a:xfrm>
              <a:off x="3869850" y="3179600"/>
              <a:ext cx="8250" cy="10075"/>
            </a:xfrm>
            <a:custGeom>
              <a:avLst/>
              <a:gdLst/>
              <a:ahLst/>
              <a:cxnLst/>
              <a:rect l="l" t="t" r="r" b="b"/>
              <a:pathLst>
                <a:path w="330" h="403" fill="none" extrusionOk="0">
                  <a:moveTo>
                    <a:pt x="146" y="0"/>
                  </a:moveTo>
                  <a:lnTo>
                    <a:pt x="146" y="0"/>
                  </a:lnTo>
                  <a:lnTo>
                    <a:pt x="73" y="110"/>
                  </a:lnTo>
                  <a:lnTo>
                    <a:pt x="37" y="183"/>
                  </a:lnTo>
                  <a:lnTo>
                    <a:pt x="0" y="220"/>
                  </a:lnTo>
                  <a:lnTo>
                    <a:pt x="0" y="220"/>
                  </a:lnTo>
                  <a:lnTo>
                    <a:pt x="73" y="329"/>
                  </a:lnTo>
                  <a:lnTo>
                    <a:pt x="183" y="402"/>
                  </a:lnTo>
                  <a:lnTo>
                    <a:pt x="183" y="402"/>
                  </a:lnTo>
                  <a:lnTo>
                    <a:pt x="183" y="402"/>
                  </a:lnTo>
                  <a:lnTo>
                    <a:pt x="183" y="402"/>
                  </a:lnTo>
                  <a:lnTo>
                    <a:pt x="293" y="329"/>
                  </a:lnTo>
                  <a:lnTo>
                    <a:pt x="329" y="220"/>
                  </a:lnTo>
                  <a:lnTo>
                    <a:pt x="329" y="220"/>
                  </a:lnTo>
                  <a:lnTo>
                    <a:pt x="329" y="183"/>
                  </a:lnTo>
                  <a:lnTo>
                    <a:pt x="293" y="110"/>
                  </a:lnTo>
                  <a:lnTo>
                    <a:pt x="146"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2" name="Google Shape;2052;p41"/>
            <p:cNvSpPr/>
            <p:nvPr/>
          </p:nvSpPr>
          <p:spPr>
            <a:xfrm>
              <a:off x="2686500" y="3672125"/>
              <a:ext cx="7325" cy="5525"/>
            </a:xfrm>
            <a:custGeom>
              <a:avLst/>
              <a:gdLst/>
              <a:ahLst/>
              <a:cxnLst/>
              <a:rect l="l" t="t" r="r" b="b"/>
              <a:pathLst>
                <a:path w="293" h="221" extrusionOk="0">
                  <a:moveTo>
                    <a:pt x="146" y="1"/>
                  </a:moveTo>
                  <a:lnTo>
                    <a:pt x="73" y="37"/>
                  </a:lnTo>
                  <a:lnTo>
                    <a:pt x="0" y="110"/>
                  </a:lnTo>
                  <a:lnTo>
                    <a:pt x="37" y="183"/>
                  </a:lnTo>
                  <a:lnTo>
                    <a:pt x="110" y="220"/>
                  </a:lnTo>
                  <a:lnTo>
                    <a:pt x="183" y="183"/>
                  </a:lnTo>
                  <a:lnTo>
                    <a:pt x="292" y="110"/>
                  </a:lnTo>
                  <a:lnTo>
                    <a:pt x="219" y="37"/>
                  </a:lnTo>
                  <a:lnTo>
                    <a:pt x="146"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3" name="Google Shape;2053;p41"/>
            <p:cNvSpPr/>
            <p:nvPr/>
          </p:nvSpPr>
          <p:spPr>
            <a:xfrm>
              <a:off x="2686500" y="3672125"/>
              <a:ext cx="7325" cy="5525"/>
            </a:xfrm>
            <a:custGeom>
              <a:avLst/>
              <a:gdLst/>
              <a:ahLst/>
              <a:cxnLst/>
              <a:rect l="l" t="t" r="r" b="b"/>
              <a:pathLst>
                <a:path w="293" h="221" fill="none" extrusionOk="0">
                  <a:moveTo>
                    <a:pt x="146" y="1"/>
                  </a:moveTo>
                  <a:lnTo>
                    <a:pt x="146" y="1"/>
                  </a:lnTo>
                  <a:lnTo>
                    <a:pt x="146" y="1"/>
                  </a:lnTo>
                  <a:lnTo>
                    <a:pt x="146" y="1"/>
                  </a:lnTo>
                  <a:lnTo>
                    <a:pt x="73" y="37"/>
                  </a:lnTo>
                  <a:lnTo>
                    <a:pt x="0" y="110"/>
                  </a:lnTo>
                  <a:lnTo>
                    <a:pt x="0" y="110"/>
                  </a:lnTo>
                  <a:lnTo>
                    <a:pt x="37" y="183"/>
                  </a:lnTo>
                  <a:lnTo>
                    <a:pt x="110" y="220"/>
                  </a:lnTo>
                  <a:lnTo>
                    <a:pt x="110" y="220"/>
                  </a:lnTo>
                  <a:lnTo>
                    <a:pt x="110" y="220"/>
                  </a:lnTo>
                  <a:lnTo>
                    <a:pt x="110" y="220"/>
                  </a:lnTo>
                  <a:lnTo>
                    <a:pt x="183" y="183"/>
                  </a:lnTo>
                  <a:lnTo>
                    <a:pt x="292" y="110"/>
                  </a:lnTo>
                  <a:lnTo>
                    <a:pt x="292" y="110"/>
                  </a:lnTo>
                  <a:lnTo>
                    <a:pt x="219" y="37"/>
                  </a:lnTo>
                  <a:lnTo>
                    <a:pt x="146"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4" name="Google Shape;2054;p41"/>
            <p:cNvSpPr/>
            <p:nvPr/>
          </p:nvSpPr>
          <p:spPr>
            <a:xfrm>
              <a:off x="5436075" y="3349575"/>
              <a:ext cx="3675" cy="10075"/>
            </a:xfrm>
            <a:custGeom>
              <a:avLst/>
              <a:gdLst/>
              <a:ahLst/>
              <a:cxnLst/>
              <a:rect l="l" t="t" r="r" b="b"/>
              <a:pathLst>
                <a:path w="147" h="403" extrusionOk="0">
                  <a:moveTo>
                    <a:pt x="37" y="0"/>
                  </a:moveTo>
                  <a:lnTo>
                    <a:pt x="0" y="110"/>
                  </a:lnTo>
                  <a:lnTo>
                    <a:pt x="0" y="183"/>
                  </a:lnTo>
                  <a:lnTo>
                    <a:pt x="37" y="292"/>
                  </a:lnTo>
                  <a:lnTo>
                    <a:pt x="73" y="402"/>
                  </a:lnTo>
                  <a:lnTo>
                    <a:pt x="146" y="402"/>
                  </a:lnTo>
                  <a:lnTo>
                    <a:pt x="146" y="110"/>
                  </a:lnTo>
                  <a:lnTo>
                    <a:pt x="37"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5" name="Google Shape;2055;p41"/>
            <p:cNvSpPr/>
            <p:nvPr/>
          </p:nvSpPr>
          <p:spPr>
            <a:xfrm>
              <a:off x="5436075" y="3349575"/>
              <a:ext cx="3675" cy="10075"/>
            </a:xfrm>
            <a:custGeom>
              <a:avLst/>
              <a:gdLst/>
              <a:ahLst/>
              <a:cxnLst/>
              <a:rect l="l" t="t" r="r" b="b"/>
              <a:pathLst>
                <a:path w="147" h="403" fill="none" extrusionOk="0">
                  <a:moveTo>
                    <a:pt x="37" y="0"/>
                  </a:moveTo>
                  <a:lnTo>
                    <a:pt x="37" y="0"/>
                  </a:lnTo>
                  <a:lnTo>
                    <a:pt x="0" y="110"/>
                  </a:lnTo>
                  <a:lnTo>
                    <a:pt x="0" y="183"/>
                  </a:lnTo>
                  <a:lnTo>
                    <a:pt x="0" y="183"/>
                  </a:lnTo>
                  <a:lnTo>
                    <a:pt x="37" y="292"/>
                  </a:lnTo>
                  <a:lnTo>
                    <a:pt x="73" y="402"/>
                  </a:lnTo>
                  <a:lnTo>
                    <a:pt x="73" y="402"/>
                  </a:lnTo>
                  <a:lnTo>
                    <a:pt x="146" y="402"/>
                  </a:lnTo>
                  <a:lnTo>
                    <a:pt x="146" y="402"/>
                  </a:lnTo>
                  <a:lnTo>
                    <a:pt x="146" y="110"/>
                  </a:lnTo>
                  <a:lnTo>
                    <a:pt x="146" y="110"/>
                  </a:lnTo>
                  <a:lnTo>
                    <a:pt x="37"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6" name="Google Shape;2056;p41"/>
            <p:cNvSpPr/>
            <p:nvPr/>
          </p:nvSpPr>
          <p:spPr>
            <a:xfrm>
              <a:off x="3721800" y="3827475"/>
              <a:ext cx="10075" cy="3675"/>
            </a:xfrm>
            <a:custGeom>
              <a:avLst/>
              <a:gdLst/>
              <a:ahLst/>
              <a:cxnLst/>
              <a:rect l="l" t="t" r="r" b="b"/>
              <a:pathLst>
                <a:path w="403" h="147" extrusionOk="0">
                  <a:moveTo>
                    <a:pt x="110" y="0"/>
                  </a:moveTo>
                  <a:lnTo>
                    <a:pt x="1" y="147"/>
                  </a:lnTo>
                  <a:lnTo>
                    <a:pt x="403" y="37"/>
                  </a:lnTo>
                  <a:lnTo>
                    <a:pt x="184"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7" name="Google Shape;2057;p41"/>
            <p:cNvSpPr/>
            <p:nvPr/>
          </p:nvSpPr>
          <p:spPr>
            <a:xfrm>
              <a:off x="3720900" y="3831125"/>
              <a:ext cx="925" cy="25"/>
            </a:xfrm>
            <a:custGeom>
              <a:avLst/>
              <a:gdLst/>
              <a:ahLst/>
              <a:cxnLst/>
              <a:rect l="l" t="t" r="r" b="b"/>
              <a:pathLst>
                <a:path w="37" h="1" fill="none" extrusionOk="0">
                  <a:moveTo>
                    <a:pt x="37" y="1"/>
                  </a:moveTo>
                  <a:lnTo>
                    <a:pt x="37" y="1"/>
                  </a:lnTo>
                  <a:lnTo>
                    <a:pt x="37" y="1"/>
                  </a:lnTo>
                  <a:lnTo>
                    <a:pt x="37" y="1"/>
                  </a:lnTo>
                  <a:lnTo>
                    <a:pt x="0" y="1"/>
                  </a:lnTo>
                  <a:lnTo>
                    <a:pt x="37" y="1"/>
                  </a:lnTo>
                  <a:lnTo>
                    <a:pt x="37" y="1"/>
                  </a:lnTo>
                  <a:lnTo>
                    <a:pt x="37"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8" name="Google Shape;2058;p41"/>
            <p:cNvSpPr/>
            <p:nvPr/>
          </p:nvSpPr>
          <p:spPr>
            <a:xfrm>
              <a:off x="3721800" y="3827475"/>
              <a:ext cx="10075" cy="3675"/>
            </a:xfrm>
            <a:custGeom>
              <a:avLst/>
              <a:gdLst/>
              <a:ahLst/>
              <a:cxnLst/>
              <a:rect l="l" t="t" r="r" b="b"/>
              <a:pathLst>
                <a:path w="403" h="147" fill="none" extrusionOk="0">
                  <a:moveTo>
                    <a:pt x="184" y="0"/>
                  </a:moveTo>
                  <a:lnTo>
                    <a:pt x="184" y="0"/>
                  </a:lnTo>
                  <a:lnTo>
                    <a:pt x="110" y="0"/>
                  </a:lnTo>
                  <a:lnTo>
                    <a:pt x="1" y="147"/>
                  </a:lnTo>
                  <a:lnTo>
                    <a:pt x="1" y="147"/>
                  </a:lnTo>
                  <a:lnTo>
                    <a:pt x="403" y="37"/>
                  </a:lnTo>
                  <a:lnTo>
                    <a:pt x="403" y="37"/>
                  </a:lnTo>
                  <a:lnTo>
                    <a:pt x="184"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59" name="Google Shape;2059;p41"/>
            <p:cNvSpPr/>
            <p:nvPr/>
          </p:nvSpPr>
          <p:spPr>
            <a:xfrm>
              <a:off x="3706275" y="3218900"/>
              <a:ext cx="7325" cy="4575"/>
            </a:xfrm>
            <a:custGeom>
              <a:avLst/>
              <a:gdLst/>
              <a:ahLst/>
              <a:cxnLst/>
              <a:rect l="l" t="t" r="r" b="b"/>
              <a:pathLst>
                <a:path w="293" h="183" extrusionOk="0">
                  <a:moveTo>
                    <a:pt x="293" y="0"/>
                  </a:moveTo>
                  <a:lnTo>
                    <a:pt x="0" y="37"/>
                  </a:lnTo>
                  <a:lnTo>
                    <a:pt x="0" y="146"/>
                  </a:lnTo>
                  <a:lnTo>
                    <a:pt x="293" y="183"/>
                  </a:lnTo>
                  <a:lnTo>
                    <a:pt x="293" y="0"/>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0" name="Google Shape;2060;p41"/>
            <p:cNvSpPr/>
            <p:nvPr/>
          </p:nvSpPr>
          <p:spPr>
            <a:xfrm>
              <a:off x="3706275" y="3218900"/>
              <a:ext cx="7325" cy="4575"/>
            </a:xfrm>
            <a:custGeom>
              <a:avLst/>
              <a:gdLst/>
              <a:ahLst/>
              <a:cxnLst/>
              <a:rect l="l" t="t" r="r" b="b"/>
              <a:pathLst>
                <a:path w="293" h="183" fill="none" extrusionOk="0">
                  <a:moveTo>
                    <a:pt x="293" y="0"/>
                  </a:moveTo>
                  <a:lnTo>
                    <a:pt x="293" y="0"/>
                  </a:lnTo>
                  <a:lnTo>
                    <a:pt x="0" y="37"/>
                  </a:lnTo>
                  <a:lnTo>
                    <a:pt x="0" y="37"/>
                  </a:lnTo>
                  <a:lnTo>
                    <a:pt x="0" y="146"/>
                  </a:lnTo>
                  <a:lnTo>
                    <a:pt x="0" y="146"/>
                  </a:lnTo>
                  <a:lnTo>
                    <a:pt x="293" y="183"/>
                  </a:lnTo>
                  <a:lnTo>
                    <a:pt x="293" y="183"/>
                  </a:lnTo>
                  <a:lnTo>
                    <a:pt x="293" y="0"/>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1" name="Google Shape;2061;p41"/>
            <p:cNvSpPr/>
            <p:nvPr/>
          </p:nvSpPr>
          <p:spPr>
            <a:xfrm>
              <a:off x="6409250" y="5171650"/>
              <a:ext cx="8250" cy="4600"/>
            </a:xfrm>
            <a:custGeom>
              <a:avLst/>
              <a:gdLst/>
              <a:ahLst/>
              <a:cxnLst/>
              <a:rect l="l" t="t" r="r" b="b"/>
              <a:pathLst>
                <a:path w="330" h="184" extrusionOk="0">
                  <a:moveTo>
                    <a:pt x="0" y="1"/>
                  </a:moveTo>
                  <a:lnTo>
                    <a:pt x="37" y="184"/>
                  </a:lnTo>
                  <a:lnTo>
                    <a:pt x="329" y="110"/>
                  </a:lnTo>
                  <a:lnTo>
                    <a:pt x="329"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2" name="Google Shape;2062;p41"/>
            <p:cNvSpPr/>
            <p:nvPr/>
          </p:nvSpPr>
          <p:spPr>
            <a:xfrm>
              <a:off x="6409250" y="5171650"/>
              <a:ext cx="8250" cy="4600"/>
            </a:xfrm>
            <a:custGeom>
              <a:avLst/>
              <a:gdLst/>
              <a:ahLst/>
              <a:cxnLst/>
              <a:rect l="l" t="t" r="r" b="b"/>
              <a:pathLst>
                <a:path w="330" h="184" fill="none" extrusionOk="0">
                  <a:moveTo>
                    <a:pt x="329" y="1"/>
                  </a:moveTo>
                  <a:lnTo>
                    <a:pt x="329" y="1"/>
                  </a:lnTo>
                  <a:lnTo>
                    <a:pt x="0" y="1"/>
                  </a:lnTo>
                  <a:lnTo>
                    <a:pt x="0" y="1"/>
                  </a:lnTo>
                  <a:lnTo>
                    <a:pt x="37" y="184"/>
                  </a:lnTo>
                  <a:lnTo>
                    <a:pt x="37" y="184"/>
                  </a:lnTo>
                  <a:lnTo>
                    <a:pt x="329" y="110"/>
                  </a:lnTo>
                  <a:lnTo>
                    <a:pt x="329" y="110"/>
                  </a:lnTo>
                  <a:lnTo>
                    <a:pt x="329"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3" name="Google Shape;2063;p41"/>
            <p:cNvSpPr/>
            <p:nvPr/>
          </p:nvSpPr>
          <p:spPr>
            <a:xfrm>
              <a:off x="4777225" y="4034900"/>
              <a:ext cx="19225" cy="59425"/>
            </a:xfrm>
            <a:custGeom>
              <a:avLst/>
              <a:gdLst/>
              <a:ahLst/>
              <a:cxnLst/>
              <a:rect l="l" t="t" r="r" b="b"/>
              <a:pathLst>
                <a:path w="769" h="2377" extrusionOk="0">
                  <a:moveTo>
                    <a:pt x="512" y="1"/>
                  </a:moveTo>
                  <a:lnTo>
                    <a:pt x="330" y="110"/>
                  </a:lnTo>
                  <a:lnTo>
                    <a:pt x="220" y="220"/>
                  </a:lnTo>
                  <a:lnTo>
                    <a:pt x="220" y="366"/>
                  </a:lnTo>
                  <a:lnTo>
                    <a:pt x="220" y="476"/>
                  </a:lnTo>
                  <a:lnTo>
                    <a:pt x="220" y="805"/>
                  </a:lnTo>
                  <a:lnTo>
                    <a:pt x="220" y="951"/>
                  </a:lnTo>
                  <a:lnTo>
                    <a:pt x="147" y="1061"/>
                  </a:lnTo>
                  <a:lnTo>
                    <a:pt x="74" y="1207"/>
                  </a:lnTo>
                  <a:lnTo>
                    <a:pt x="37" y="1317"/>
                  </a:lnTo>
                  <a:lnTo>
                    <a:pt x="1" y="1572"/>
                  </a:lnTo>
                  <a:lnTo>
                    <a:pt x="37" y="1828"/>
                  </a:lnTo>
                  <a:lnTo>
                    <a:pt x="74" y="2084"/>
                  </a:lnTo>
                  <a:lnTo>
                    <a:pt x="110" y="2157"/>
                  </a:lnTo>
                  <a:lnTo>
                    <a:pt x="183" y="2267"/>
                  </a:lnTo>
                  <a:lnTo>
                    <a:pt x="293" y="2340"/>
                  </a:lnTo>
                  <a:lnTo>
                    <a:pt x="403" y="2377"/>
                  </a:lnTo>
                  <a:lnTo>
                    <a:pt x="512" y="2340"/>
                  </a:lnTo>
                  <a:lnTo>
                    <a:pt x="622" y="2267"/>
                  </a:lnTo>
                  <a:lnTo>
                    <a:pt x="695" y="2194"/>
                  </a:lnTo>
                  <a:lnTo>
                    <a:pt x="768" y="2121"/>
                  </a:lnTo>
                  <a:lnTo>
                    <a:pt x="768" y="1645"/>
                  </a:lnTo>
                  <a:lnTo>
                    <a:pt x="768" y="1426"/>
                  </a:lnTo>
                  <a:lnTo>
                    <a:pt x="695" y="1243"/>
                  </a:lnTo>
                  <a:lnTo>
                    <a:pt x="622" y="1061"/>
                  </a:lnTo>
                  <a:lnTo>
                    <a:pt x="585" y="841"/>
                  </a:lnTo>
                  <a:lnTo>
                    <a:pt x="549" y="659"/>
                  </a:lnTo>
                  <a:lnTo>
                    <a:pt x="585" y="439"/>
                  </a:lnTo>
                  <a:lnTo>
                    <a:pt x="585" y="366"/>
                  </a:lnTo>
                  <a:lnTo>
                    <a:pt x="585" y="257"/>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4" name="Google Shape;2064;p41"/>
            <p:cNvSpPr/>
            <p:nvPr/>
          </p:nvSpPr>
          <p:spPr>
            <a:xfrm>
              <a:off x="4777225" y="4034900"/>
              <a:ext cx="19225" cy="59425"/>
            </a:xfrm>
            <a:custGeom>
              <a:avLst/>
              <a:gdLst/>
              <a:ahLst/>
              <a:cxnLst/>
              <a:rect l="l" t="t" r="r" b="b"/>
              <a:pathLst>
                <a:path w="769" h="2377" fill="none" extrusionOk="0">
                  <a:moveTo>
                    <a:pt x="512" y="1"/>
                  </a:moveTo>
                  <a:lnTo>
                    <a:pt x="512" y="1"/>
                  </a:lnTo>
                  <a:lnTo>
                    <a:pt x="330" y="110"/>
                  </a:lnTo>
                  <a:lnTo>
                    <a:pt x="220" y="220"/>
                  </a:lnTo>
                  <a:lnTo>
                    <a:pt x="220" y="366"/>
                  </a:lnTo>
                  <a:lnTo>
                    <a:pt x="220" y="476"/>
                  </a:lnTo>
                  <a:lnTo>
                    <a:pt x="220" y="476"/>
                  </a:lnTo>
                  <a:lnTo>
                    <a:pt x="220" y="805"/>
                  </a:lnTo>
                  <a:lnTo>
                    <a:pt x="220" y="951"/>
                  </a:lnTo>
                  <a:lnTo>
                    <a:pt x="147" y="1061"/>
                  </a:lnTo>
                  <a:lnTo>
                    <a:pt x="147" y="1061"/>
                  </a:lnTo>
                  <a:lnTo>
                    <a:pt x="74" y="1207"/>
                  </a:lnTo>
                  <a:lnTo>
                    <a:pt x="37" y="1317"/>
                  </a:lnTo>
                  <a:lnTo>
                    <a:pt x="1" y="1572"/>
                  </a:lnTo>
                  <a:lnTo>
                    <a:pt x="37" y="1828"/>
                  </a:lnTo>
                  <a:lnTo>
                    <a:pt x="74" y="2084"/>
                  </a:lnTo>
                  <a:lnTo>
                    <a:pt x="74" y="2084"/>
                  </a:lnTo>
                  <a:lnTo>
                    <a:pt x="110" y="2157"/>
                  </a:lnTo>
                  <a:lnTo>
                    <a:pt x="183" y="2267"/>
                  </a:lnTo>
                  <a:lnTo>
                    <a:pt x="293" y="2340"/>
                  </a:lnTo>
                  <a:lnTo>
                    <a:pt x="403" y="2377"/>
                  </a:lnTo>
                  <a:lnTo>
                    <a:pt x="403" y="2377"/>
                  </a:lnTo>
                  <a:lnTo>
                    <a:pt x="403" y="2377"/>
                  </a:lnTo>
                  <a:lnTo>
                    <a:pt x="403" y="2377"/>
                  </a:lnTo>
                  <a:lnTo>
                    <a:pt x="512" y="2340"/>
                  </a:lnTo>
                  <a:lnTo>
                    <a:pt x="622" y="2267"/>
                  </a:lnTo>
                  <a:lnTo>
                    <a:pt x="695" y="2194"/>
                  </a:lnTo>
                  <a:lnTo>
                    <a:pt x="768" y="2121"/>
                  </a:lnTo>
                  <a:lnTo>
                    <a:pt x="768" y="2121"/>
                  </a:lnTo>
                  <a:lnTo>
                    <a:pt x="768" y="1645"/>
                  </a:lnTo>
                  <a:lnTo>
                    <a:pt x="768" y="1426"/>
                  </a:lnTo>
                  <a:lnTo>
                    <a:pt x="695" y="1243"/>
                  </a:lnTo>
                  <a:lnTo>
                    <a:pt x="695" y="1243"/>
                  </a:lnTo>
                  <a:lnTo>
                    <a:pt x="622" y="1061"/>
                  </a:lnTo>
                  <a:lnTo>
                    <a:pt x="585" y="841"/>
                  </a:lnTo>
                  <a:lnTo>
                    <a:pt x="549" y="659"/>
                  </a:lnTo>
                  <a:lnTo>
                    <a:pt x="585" y="439"/>
                  </a:lnTo>
                  <a:lnTo>
                    <a:pt x="585" y="439"/>
                  </a:lnTo>
                  <a:lnTo>
                    <a:pt x="585" y="366"/>
                  </a:lnTo>
                  <a:lnTo>
                    <a:pt x="585" y="257"/>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5" name="Google Shape;2065;p41"/>
            <p:cNvSpPr/>
            <p:nvPr/>
          </p:nvSpPr>
          <p:spPr>
            <a:xfrm>
              <a:off x="5084250" y="4146375"/>
              <a:ext cx="20150" cy="13750"/>
            </a:xfrm>
            <a:custGeom>
              <a:avLst/>
              <a:gdLst/>
              <a:ahLst/>
              <a:cxnLst/>
              <a:rect l="l" t="t" r="r" b="b"/>
              <a:pathLst>
                <a:path w="806" h="550" extrusionOk="0">
                  <a:moveTo>
                    <a:pt x="513" y="1"/>
                  </a:moveTo>
                  <a:lnTo>
                    <a:pt x="330" y="38"/>
                  </a:lnTo>
                  <a:lnTo>
                    <a:pt x="220" y="111"/>
                  </a:lnTo>
                  <a:lnTo>
                    <a:pt x="74" y="257"/>
                  </a:lnTo>
                  <a:lnTo>
                    <a:pt x="1" y="476"/>
                  </a:lnTo>
                  <a:lnTo>
                    <a:pt x="257" y="513"/>
                  </a:lnTo>
                  <a:lnTo>
                    <a:pt x="440" y="549"/>
                  </a:lnTo>
                  <a:lnTo>
                    <a:pt x="549" y="513"/>
                  </a:lnTo>
                  <a:lnTo>
                    <a:pt x="659" y="440"/>
                  </a:lnTo>
                  <a:lnTo>
                    <a:pt x="732" y="293"/>
                  </a:lnTo>
                  <a:lnTo>
                    <a:pt x="805" y="74"/>
                  </a:lnTo>
                  <a:lnTo>
                    <a:pt x="659" y="38"/>
                  </a:lnTo>
                  <a:lnTo>
                    <a:pt x="513"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6" name="Google Shape;2066;p41"/>
            <p:cNvSpPr/>
            <p:nvPr/>
          </p:nvSpPr>
          <p:spPr>
            <a:xfrm>
              <a:off x="5084250" y="4146375"/>
              <a:ext cx="20150" cy="13750"/>
            </a:xfrm>
            <a:custGeom>
              <a:avLst/>
              <a:gdLst/>
              <a:ahLst/>
              <a:cxnLst/>
              <a:rect l="l" t="t" r="r" b="b"/>
              <a:pathLst>
                <a:path w="806" h="550" fill="none" extrusionOk="0">
                  <a:moveTo>
                    <a:pt x="513" y="1"/>
                  </a:moveTo>
                  <a:lnTo>
                    <a:pt x="513" y="1"/>
                  </a:lnTo>
                  <a:lnTo>
                    <a:pt x="330" y="38"/>
                  </a:lnTo>
                  <a:lnTo>
                    <a:pt x="220" y="111"/>
                  </a:lnTo>
                  <a:lnTo>
                    <a:pt x="74" y="257"/>
                  </a:lnTo>
                  <a:lnTo>
                    <a:pt x="1" y="476"/>
                  </a:lnTo>
                  <a:lnTo>
                    <a:pt x="1" y="476"/>
                  </a:lnTo>
                  <a:lnTo>
                    <a:pt x="257" y="513"/>
                  </a:lnTo>
                  <a:lnTo>
                    <a:pt x="440" y="549"/>
                  </a:lnTo>
                  <a:lnTo>
                    <a:pt x="440" y="549"/>
                  </a:lnTo>
                  <a:lnTo>
                    <a:pt x="549" y="513"/>
                  </a:lnTo>
                  <a:lnTo>
                    <a:pt x="659" y="440"/>
                  </a:lnTo>
                  <a:lnTo>
                    <a:pt x="732" y="293"/>
                  </a:lnTo>
                  <a:lnTo>
                    <a:pt x="805" y="74"/>
                  </a:lnTo>
                  <a:lnTo>
                    <a:pt x="805" y="74"/>
                  </a:lnTo>
                  <a:lnTo>
                    <a:pt x="659" y="38"/>
                  </a:lnTo>
                  <a:lnTo>
                    <a:pt x="513"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7" name="Google Shape;2067;p41"/>
            <p:cNvSpPr/>
            <p:nvPr/>
          </p:nvSpPr>
          <p:spPr>
            <a:xfrm>
              <a:off x="4977350" y="4146375"/>
              <a:ext cx="22875" cy="6425"/>
            </a:xfrm>
            <a:custGeom>
              <a:avLst/>
              <a:gdLst/>
              <a:ahLst/>
              <a:cxnLst/>
              <a:rect l="l" t="t" r="r" b="b"/>
              <a:pathLst>
                <a:path w="915" h="257" extrusionOk="0">
                  <a:moveTo>
                    <a:pt x="512" y="1"/>
                  </a:moveTo>
                  <a:lnTo>
                    <a:pt x="366" y="38"/>
                  </a:lnTo>
                  <a:lnTo>
                    <a:pt x="256" y="74"/>
                  </a:lnTo>
                  <a:lnTo>
                    <a:pt x="110" y="147"/>
                  </a:lnTo>
                  <a:lnTo>
                    <a:pt x="0" y="257"/>
                  </a:lnTo>
                  <a:lnTo>
                    <a:pt x="914" y="257"/>
                  </a:lnTo>
                  <a:lnTo>
                    <a:pt x="914" y="74"/>
                  </a:lnTo>
                  <a:lnTo>
                    <a:pt x="731" y="38"/>
                  </a:lnTo>
                  <a:lnTo>
                    <a:pt x="512"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8" name="Google Shape;2068;p41"/>
            <p:cNvSpPr/>
            <p:nvPr/>
          </p:nvSpPr>
          <p:spPr>
            <a:xfrm>
              <a:off x="4977350" y="4146375"/>
              <a:ext cx="22875" cy="6425"/>
            </a:xfrm>
            <a:custGeom>
              <a:avLst/>
              <a:gdLst/>
              <a:ahLst/>
              <a:cxnLst/>
              <a:rect l="l" t="t" r="r" b="b"/>
              <a:pathLst>
                <a:path w="915" h="257" fill="none" extrusionOk="0">
                  <a:moveTo>
                    <a:pt x="512" y="1"/>
                  </a:moveTo>
                  <a:lnTo>
                    <a:pt x="512" y="1"/>
                  </a:lnTo>
                  <a:lnTo>
                    <a:pt x="366" y="38"/>
                  </a:lnTo>
                  <a:lnTo>
                    <a:pt x="256" y="74"/>
                  </a:lnTo>
                  <a:lnTo>
                    <a:pt x="110" y="147"/>
                  </a:lnTo>
                  <a:lnTo>
                    <a:pt x="0" y="257"/>
                  </a:lnTo>
                  <a:lnTo>
                    <a:pt x="0" y="257"/>
                  </a:lnTo>
                  <a:lnTo>
                    <a:pt x="914" y="257"/>
                  </a:lnTo>
                  <a:lnTo>
                    <a:pt x="914" y="257"/>
                  </a:lnTo>
                  <a:lnTo>
                    <a:pt x="914" y="74"/>
                  </a:lnTo>
                  <a:lnTo>
                    <a:pt x="914" y="74"/>
                  </a:lnTo>
                  <a:lnTo>
                    <a:pt x="731" y="38"/>
                  </a:lnTo>
                  <a:lnTo>
                    <a:pt x="512"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69" name="Google Shape;2069;p41"/>
            <p:cNvSpPr/>
            <p:nvPr/>
          </p:nvSpPr>
          <p:spPr>
            <a:xfrm>
              <a:off x="4880475" y="3781775"/>
              <a:ext cx="9175" cy="4600"/>
            </a:xfrm>
            <a:custGeom>
              <a:avLst/>
              <a:gdLst/>
              <a:ahLst/>
              <a:cxnLst/>
              <a:rect l="l" t="t" r="r" b="b"/>
              <a:pathLst>
                <a:path w="367" h="184" extrusionOk="0">
                  <a:moveTo>
                    <a:pt x="330" y="1"/>
                  </a:moveTo>
                  <a:lnTo>
                    <a:pt x="1" y="74"/>
                  </a:lnTo>
                  <a:lnTo>
                    <a:pt x="38" y="184"/>
                  </a:lnTo>
                  <a:lnTo>
                    <a:pt x="366" y="184"/>
                  </a:lnTo>
                  <a:lnTo>
                    <a:pt x="330" y="1"/>
                  </a:lnTo>
                  <a:close/>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sp>
          <p:nvSpPr>
            <p:cNvPr id="2070" name="Google Shape;2070;p41"/>
            <p:cNvSpPr/>
            <p:nvPr/>
          </p:nvSpPr>
          <p:spPr>
            <a:xfrm>
              <a:off x="4880475" y="3781775"/>
              <a:ext cx="9175" cy="4600"/>
            </a:xfrm>
            <a:custGeom>
              <a:avLst/>
              <a:gdLst/>
              <a:ahLst/>
              <a:cxnLst/>
              <a:rect l="l" t="t" r="r" b="b"/>
              <a:pathLst>
                <a:path w="367" h="184" fill="none" extrusionOk="0">
                  <a:moveTo>
                    <a:pt x="330" y="1"/>
                  </a:moveTo>
                  <a:lnTo>
                    <a:pt x="330" y="1"/>
                  </a:lnTo>
                  <a:lnTo>
                    <a:pt x="1" y="74"/>
                  </a:lnTo>
                  <a:lnTo>
                    <a:pt x="1" y="74"/>
                  </a:lnTo>
                  <a:lnTo>
                    <a:pt x="38" y="184"/>
                  </a:lnTo>
                  <a:lnTo>
                    <a:pt x="38" y="184"/>
                  </a:lnTo>
                  <a:lnTo>
                    <a:pt x="74" y="184"/>
                  </a:lnTo>
                  <a:lnTo>
                    <a:pt x="74" y="184"/>
                  </a:lnTo>
                  <a:lnTo>
                    <a:pt x="366" y="184"/>
                  </a:lnTo>
                  <a:lnTo>
                    <a:pt x="366" y="184"/>
                  </a:lnTo>
                  <a:lnTo>
                    <a:pt x="330" y="1"/>
                  </a:lnTo>
                </a:path>
              </a:pathLst>
            </a:custGeom>
            <a:solidFill>
              <a:schemeClr val="dk1">
                <a:alpha val="47490"/>
              </a:schemeClr>
            </a:solidFill>
            <a:ln>
              <a:noFill/>
            </a:ln>
          </p:spPr>
          <p:txBody>
            <a:bodyPr spcFirstLastPara="1" wrap="square" lIns="121900" tIns="121900" rIns="121900" bIns="121900" anchor="ctr" anchorCtr="0">
              <a:noAutofit/>
            </a:bodyPr>
            <a:lstStyle/>
            <a:p>
              <a:pPr defTabSz="1219170"/>
              <a:endParaRPr sz="1867"/>
            </a:p>
          </p:txBody>
        </p:sp>
      </p:grpSp>
      <p:sp>
        <p:nvSpPr>
          <p:cNvPr id="2" name="TextBox 1">
            <a:extLst>
              <a:ext uri="{FF2B5EF4-FFF2-40B4-BE49-F238E27FC236}">
                <a16:creationId xmlns:a16="http://schemas.microsoft.com/office/drawing/2014/main" id="{EC89E540-D607-8A6F-590B-242BFA448DB3}"/>
              </a:ext>
            </a:extLst>
          </p:cNvPr>
          <p:cNvSpPr txBox="1"/>
          <p:nvPr/>
        </p:nvSpPr>
        <p:spPr>
          <a:xfrm>
            <a:off x="2664010" y="2412196"/>
            <a:ext cx="6870569"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Work Sans" pitchFamily="2" charset="0"/>
              </a:rPr>
              <a:t>Our main data source was government public use files.</a:t>
            </a:r>
          </a:p>
          <a:p>
            <a:pPr marL="285750" indent="-285750">
              <a:buFont typeface="Arial" panose="020B0604020202020204" pitchFamily="34" charset="0"/>
              <a:buChar char="•"/>
            </a:pPr>
            <a:r>
              <a:rPr lang="en-US" sz="2000" dirty="0">
                <a:latin typeface="Work Sans" pitchFamily="2" charset="0"/>
              </a:rPr>
              <a:t>Data was grouped into year 2014 to 2023.</a:t>
            </a:r>
          </a:p>
          <a:p>
            <a:pPr marL="285750" indent="-285750">
              <a:buFont typeface="Arial" panose="020B0604020202020204" pitchFamily="34" charset="0"/>
              <a:buChar char="•"/>
            </a:pPr>
            <a:r>
              <a:rPr lang="en-US" sz="2000" dirty="0">
                <a:latin typeface="Work Sans" pitchFamily="2" charset="0"/>
              </a:rPr>
              <a:t>Salvageable data was 2016 to 2021.</a:t>
            </a:r>
          </a:p>
          <a:p>
            <a:pPr marL="285750" indent="-285750">
              <a:buFont typeface="Arial" panose="020B0604020202020204" pitchFamily="34" charset="0"/>
              <a:buChar char="•"/>
            </a:pPr>
            <a:endParaRPr lang="en-US" sz="2000" dirty="0">
              <a:latin typeface="Work Sans" pitchFamily="2" charset="0"/>
            </a:endParaRPr>
          </a:p>
        </p:txBody>
      </p:sp>
      <p:sp>
        <p:nvSpPr>
          <p:cNvPr id="3" name="Rectangle: Rounded Corners 2">
            <a:extLst>
              <a:ext uri="{FF2B5EF4-FFF2-40B4-BE49-F238E27FC236}">
                <a16:creationId xmlns:a16="http://schemas.microsoft.com/office/drawing/2014/main" id="{109407D7-0806-71EF-5008-06294B4C6DD7}"/>
              </a:ext>
            </a:extLst>
          </p:cNvPr>
          <p:cNvSpPr/>
          <p:nvPr/>
        </p:nvSpPr>
        <p:spPr>
          <a:xfrm>
            <a:off x="2451279" y="4789361"/>
            <a:ext cx="7278476" cy="11064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a:latin typeface="Work Sans" pitchFamily="2" charset="0"/>
              </a:rPr>
              <a:t>In order to start understanding the data we plugged 2021 into QGIS.</a:t>
            </a:r>
          </a:p>
          <a:p>
            <a:pPr algn="ctr"/>
            <a:endParaRPr lang="en-GB" dirty="0"/>
          </a:p>
        </p:txBody>
      </p:sp>
    </p:spTree>
    <p:extLst>
      <p:ext uri="{BB962C8B-B14F-4D97-AF65-F5344CB8AC3E}">
        <p14:creationId xmlns:p14="http://schemas.microsoft.com/office/powerpoint/2010/main" val="382770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54" name="Google Shape;2485;p33">
            <a:extLst>
              <a:ext uri="{FF2B5EF4-FFF2-40B4-BE49-F238E27FC236}">
                <a16:creationId xmlns:a16="http://schemas.microsoft.com/office/drawing/2014/main" id="{EB4F9DAF-E1A6-B2AE-6A69-9AC5CBF68652}"/>
              </a:ext>
            </a:extLst>
          </p:cNvPr>
          <p:cNvSpPr>
            <a:spLocks/>
          </p:cNvSpPr>
          <p:nvPr/>
        </p:nvSpPr>
        <p:spPr>
          <a:xfrm>
            <a:off x="7634506" y="2229458"/>
            <a:ext cx="1188720" cy="768096"/>
          </a:xfrm>
          <a:custGeom>
            <a:avLst/>
            <a:gdLst/>
            <a:ahLst/>
            <a:cxnLst/>
            <a:rect l="l" t="t" r="r" b="b"/>
            <a:pathLst>
              <a:path w="35726" h="22388" extrusionOk="0">
                <a:moveTo>
                  <a:pt x="21095" y="1914"/>
                </a:moveTo>
                <a:cubicBezTo>
                  <a:pt x="20888" y="1914"/>
                  <a:pt x="20681" y="2121"/>
                  <a:pt x="20681" y="2379"/>
                </a:cubicBezTo>
                <a:lnTo>
                  <a:pt x="18716" y="6877"/>
                </a:lnTo>
                <a:lnTo>
                  <a:pt x="18716" y="6877"/>
                </a:lnTo>
                <a:lnTo>
                  <a:pt x="21715" y="2999"/>
                </a:lnTo>
                <a:cubicBezTo>
                  <a:pt x="21974" y="2586"/>
                  <a:pt x="21974" y="2379"/>
                  <a:pt x="21715" y="2379"/>
                </a:cubicBezTo>
                <a:lnTo>
                  <a:pt x="21508" y="2121"/>
                </a:lnTo>
                <a:lnTo>
                  <a:pt x="21095" y="2121"/>
                </a:lnTo>
                <a:lnTo>
                  <a:pt x="21095" y="1914"/>
                </a:lnTo>
                <a:close/>
                <a:moveTo>
                  <a:pt x="17217" y="1"/>
                </a:moveTo>
                <a:cubicBezTo>
                  <a:pt x="17010" y="1"/>
                  <a:pt x="16803" y="208"/>
                  <a:pt x="17010" y="621"/>
                </a:cubicBezTo>
                <a:lnTo>
                  <a:pt x="17631" y="7084"/>
                </a:lnTo>
                <a:lnTo>
                  <a:pt x="18510" y="621"/>
                </a:lnTo>
                <a:cubicBezTo>
                  <a:pt x="18716" y="208"/>
                  <a:pt x="18510" y="1"/>
                  <a:pt x="18096" y="1"/>
                </a:cubicBezTo>
                <a:close/>
                <a:moveTo>
                  <a:pt x="14218" y="2379"/>
                </a:moveTo>
                <a:lnTo>
                  <a:pt x="13960" y="2586"/>
                </a:lnTo>
                <a:lnTo>
                  <a:pt x="13753" y="2793"/>
                </a:lnTo>
                <a:cubicBezTo>
                  <a:pt x="13546" y="2793"/>
                  <a:pt x="13546" y="2999"/>
                  <a:pt x="13753" y="3413"/>
                </a:cubicBezTo>
                <a:lnTo>
                  <a:pt x="16803" y="7291"/>
                </a:lnTo>
                <a:lnTo>
                  <a:pt x="14839" y="2793"/>
                </a:lnTo>
                <a:cubicBezTo>
                  <a:pt x="14839" y="2586"/>
                  <a:pt x="14632" y="2379"/>
                  <a:pt x="14425" y="2379"/>
                </a:cubicBezTo>
                <a:close/>
                <a:moveTo>
                  <a:pt x="24972" y="5791"/>
                </a:moveTo>
                <a:lnTo>
                  <a:pt x="31435" y="7549"/>
                </a:lnTo>
                <a:cubicBezTo>
                  <a:pt x="32055" y="7756"/>
                  <a:pt x="32520" y="7963"/>
                  <a:pt x="32727" y="9048"/>
                </a:cubicBezTo>
                <a:lnTo>
                  <a:pt x="33606" y="13546"/>
                </a:lnTo>
                <a:lnTo>
                  <a:pt x="20009" y="9876"/>
                </a:lnTo>
                <a:lnTo>
                  <a:pt x="23266" y="6463"/>
                </a:lnTo>
                <a:cubicBezTo>
                  <a:pt x="23473" y="5998"/>
                  <a:pt x="23886" y="5791"/>
                  <a:pt x="24300" y="5791"/>
                </a:cubicBezTo>
                <a:close/>
                <a:moveTo>
                  <a:pt x="12926" y="8583"/>
                </a:moveTo>
                <a:cubicBezTo>
                  <a:pt x="13753" y="8583"/>
                  <a:pt x="14218" y="8842"/>
                  <a:pt x="14425" y="9669"/>
                </a:cubicBezTo>
                <a:lnTo>
                  <a:pt x="16545" y="14012"/>
                </a:lnTo>
                <a:lnTo>
                  <a:pt x="2586" y="14012"/>
                </a:lnTo>
                <a:lnTo>
                  <a:pt x="4705" y="9669"/>
                </a:lnTo>
                <a:cubicBezTo>
                  <a:pt x="4912" y="8842"/>
                  <a:pt x="5378" y="8583"/>
                  <a:pt x="5998" y="8583"/>
                </a:cubicBezTo>
                <a:close/>
                <a:moveTo>
                  <a:pt x="32727" y="15046"/>
                </a:moveTo>
                <a:cubicBezTo>
                  <a:pt x="33348" y="15304"/>
                  <a:pt x="34020" y="16131"/>
                  <a:pt x="33813" y="17010"/>
                </a:cubicBezTo>
                <a:cubicBezTo>
                  <a:pt x="33651" y="17498"/>
                  <a:pt x="33074" y="18017"/>
                  <a:pt x="32408" y="18017"/>
                </a:cubicBezTo>
                <a:cubicBezTo>
                  <a:pt x="32226" y="18017"/>
                  <a:pt x="32037" y="17978"/>
                  <a:pt x="31848" y="17889"/>
                </a:cubicBezTo>
                <a:cubicBezTo>
                  <a:pt x="31228" y="17631"/>
                  <a:pt x="30556" y="17010"/>
                  <a:pt x="30763" y="16131"/>
                </a:cubicBezTo>
                <a:cubicBezTo>
                  <a:pt x="31021" y="15511"/>
                  <a:pt x="31435" y="15046"/>
                  <a:pt x="32055" y="15046"/>
                </a:cubicBezTo>
                <a:close/>
                <a:moveTo>
                  <a:pt x="2999" y="15511"/>
                </a:moveTo>
                <a:cubicBezTo>
                  <a:pt x="3878" y="15511"/>
                  <a:pt x="4499" y="16131"/>
                  <a:pt x="4499" y="17010"/>
                </a:cubicBezTo>
                <a:cubicBezTo>
                  <a:pt x="4499" y="17889"/>
                  <a:pt x="3878" y="18510"/>
                  <a:pt x="2999" y="18510"/>
                </a:cubicBezTo>
                <a:cubicBezTo>
                  <a:pt x="2120" y="18510"/>
                  <a:pt x="1500" y="17889"/>
                  <a:pt x="1500" y="17010"/>
                </a:cubicBezTo>
                <a:cubicBezTo>
                  <a:pt x="1500" y="16131"/>
                  <a:pt x="2120" y="15511"/>
                  <a:pt x="2999" y="15511"/>
                </a:cubicBezTo>
                <a:close/>
                <a:moveTo>
                  <a:pt x="16131" y="15511"/>
                </a:moveTo>
                <a:cubicBezTo>
                  <a:pt x="17010" y="15511"/>
                  <a:pt x="17631" y="16131"/>
                  <a:pt x="17631" y="17010"/>
                </a:cubicBezTo>
                <a:cubicBezTo>
                  <a:pt x="17631" y="17889"/>
                  <a:pt x="17010" y="18510"/>
                  <a:pt x="16131" y="18510"/>
                </a:cubicBezTo>
                <a:cubicBezTo>
                  <a:pt x="15252" y="18510"/>
                  <a:pt x="14632" y="17889"/>
                  <a:pt x="14632" y="17010"/>
                </a:cubicBezTo>
                <a:cubicBezTo>
                  <a:pt x="14632" y="16131"/>
                  <a:pt x="15252" y="15511"/>
                  <a:pt x="16131" y="15511"/>
                </a:cubicBezTo>
                <a:close/>
                <a:moveTo>
                  <a:pt x="23886" y="3672"/>
                </a:moveTo>
                <a:cubicBezTo>
                  <a:pt x="23266" y="3672"/>
                  <a:pt x="22594" y="3878"/>
                  <a:pt x="22180" y="4499"/>
                </a:cubicBezTo>
                <a:lnTo>
                  <a:pt x="17631" y="9669"/>
                </a:lnTo>
                <a:lnTo>
                  <a:pt x="17631" y="9876"/>
                </a:lnTo>
                <a:lnTo>
                  <a:pt x="18716" y="12047"/>
                </a:lnTo>
                <a:cubicBezTo>
                  <a:pt x="18923" y="11633"/>
                  <a:pt x="19595" y="11633"/>
                  <a:pt x="20009" y="11633"/>
                </a:cubicBezTo>
                <a:cubicBezTo>
                  <a:pt x="20888" y="11840"/>
                  <a:pt x="21301" y="12719"/>
                  <a:pt x="21095" y="13546"/>
                </a:cubicBezTo>
                <a:cubicBezTo>
                  <a:pt x="20888" y="14219"/>
                  <a:pt x="20422" y="14425"/>
                  <a:pt x="19802" y="14632"/>
                </a:cubicBezTo>
                <a:cubicBezTo>
                  <a:pt x="19802" y="14839"/>
                  <a:pt x="20009" y="15304"/>
                  <a:pt x="20009" y="15718"/>
                </a:cubicBezTo>
                <a:lnTo>
                  <a:pt x="20009" y="16597"/>
                </a:lnTo>
                <a:lnTo>
                  <a:pt x="31228" y="19595"/>
                </a:lnTo>
                <a:lnTo>
                  <a:pt x="31021" y="20216"/>
                </a:lnTo>
                <a:lnTo>
                  <a:pt x="30763" y="21095"/>
                </a:lnTo>
                <a:cubicBezTo>
                  <a:pt x="30763" y="21301"/>
                  <a:pt x="30763" y="21508"/>
                  <a:pt x="31228" y="21508"/>
                </a:cubicBezTo>
                <a:lnTo>
                  <a:pt x="33348" y="22180"/>
                </a:lnTo>
                <a:cubicBezTo>
                  <a:pt x="33606" y="22180"/>
                  <a:pt x="33813" y="22180"/>
                  <a:pt x="34020" y="21974"/>
                </a:cubicBezTo>
                <a:lnTo>
                  <a:pt x="34227" y="21095"/>
                </a:lnTo>
                <a:lnTo>
                  <a:pt x="35519" y="15925"/>
                </a:lnTo>
                <a:cubicBezTo>
                  <a:pt x="35726" y="15511"/>
                  <a:pt x="35726" y="15046"/>
                  <a:pt x="35519" y="14219"/>
                </a:cubicBezTo>
                <a:lnTo>
                  <a:pt x="34227" y="7549"/>
                </a:lnTo>
                <a:cubicBezTo>
                  <a:pt x="34227" y="6670"/>
                  <a:pt x="33348" y="5998"/>
                  <a:pt x="32520" y="5585"/>
                </a:cubicBezTo>
                <a:lnTo>
                  <a:pt x="24559" y="3672"/>
                </a:lnTo>
                <a:close/>
                <a:moveTo>
                  <a:pt x="5378" y="6670"/>
                </a:moveTo>
                <a:cubicBezTo>
                  <a:pt x="4499" y="6670"/>
                  <a:pt x="3620" y="7291"/>
                  <a:pt x="3206" y="7963"/>
                </a:cubicBezTo>
                <a:lnTo>
                  <a:pt x="414" y="14219"/>
                </a:lnTo>
                <a:cubicBezTo>
                  <a:pt x="1" y="14839"/>
                  <a:pt x="1" y="15304"/>
                  <a:pt x="1" y="15718"/>
                </a:cubicBezTo>
                <a:lnTo>
                  <a:pt x="1" y="21974"/>
                </a:lnTo>
                <a:cubicBezTo>
                  <a:pt x="1" y="22180"/>
                  <a:pt x="207" y="22387"/>
                  <a:pt x="414" y="22387"/>
                </a:cubicBezTo>
                <a:lnTo>
                  <a:pt x="2793" y="22387"/>
                </a:lnTo>
                <a:cubicBezTo>
                  <a:pt x="2999" y="22387"/>
                  <a:pt x="3206" y="22180"/>
                  <a:pt x="3206" y="21974"/>
                </a:cubicBezTo>
                <a:lnTo>
                  <a:pt x="3206" y="20474"/>
                </a:lnTo>
                <a:lnTo>
                  <a:pt x="15925" y="20474"/>
                </a:lnTo>
                <a:lnTo>
                  <a:pt x="15925" y="21974"/>
                </a:lnTo>
                <a:cubicBezTo>
                  <a:pt x="15925" y="22180"/>
                  <a:pt x="16131" y="22387"/>
                  <a:pt x="16338" y="22387"/>
                </a:cubicBezTo>
                <a:lnTo>
                  <a:pt x="18716" y="22387"/>
                </a:lnTo>
                <a:cubicBezTo>
                  <a:pt x="19130" y="22387"/>
                  <a:pt x="19130" y="22180"/>
                  <a:pt x="19130" y="21974"/>
                </a:cubicBezTo>
                <a:lnTo>
                  <a:pt x="19130" y="15718"/>
                </a:lnTo>
                <a:cubicBezTo>
                  <a:pt x="19130" y="15304"/>
                  <a:pt x="19130" y="14839"/>
                  <a:pt x="18923" y="14219"/>
                </a:cubicBezTo>
                <a:lnTo>
                  <a:pt x="15925" y="7963"/>
                </a:lnTo>
                <a:cubicBezTo>
                  <a:pt x="15511" y="7291"/>
                  <a:pt x="14632" y="6670"/>
                  <a:pt x="13753" y="667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lt1"/>
              </a:solidFill>
            </a:endParaRPr>
          </a:p>
        </p:txBody>
      </p:sp>
      <p:grpSp>
        <p:nvGrpSpPr>
          <p:cNvPr id="31" name="Google Shape;695;p43">
            <a:extLst>
              <a:ext uri="{FF2B5EF4-FFF2-40B4-BE49-F238E27FC236}">
                <a16:creationId xmlns:a16="http://schemas.microsoft.com/office/drawing/2014/main" id="{A3A35D78-BF34-530E-41DA-C9A49FE5655E}"/>
              </a:ext>
            </a:extLst>
          </p:cNvPr>
          <p:cNvGrpSpPr/>
          <p:nvPr/>
        </p:nvGrpSpPr>
        <p:grpSpPr>
          <a:xfrm>
            <a:off x="3358754" y="2229458"/>
            <a:ext cx="768096" cy="768096"/>
            <a:chOff x="7009800" y="1181525"/>
            <a:chExt cx="372075" cy="372100"/>
          </a:xfrm>
        </p:grpSpPr>
        <p:sp>
          <p:nvSpPr>
            <p:cNvPr id="2048" name="Google Shape;696;p43">
              <a:extLst>
                <a:ext uri="{FF2B5EF4-FFF2-40B4-BE49-F238E27FC236}">
                  <a16:creationId xmlns:a16="http://schemas.microsoft.com/office/drawing/2014/main" id="{BE2F9EB2-B3C8-5527-51B8-B55C31976BB8}"/>
                </a:ext>
              </a:extLst>
            </p:cNvPr>
            <p:cNvSpPr/>
            <p:nvPr/>
          </p:nvSpPr>
          <p:spPr>
            <a:xfrm>
              <a:off x="7009800" y="1181525"/>
              <a:ext cx="372075" cy="372100"/>
            </a:xfrm>
            <a:custGeom>
              <a:avLst/>
              <a:gdLst/>
              <a:ahLst/>
              <a:cxnLst/>
              <a:rect l="l" t="t" r="r" b="b"/>
              <a:pathLst>
                <a:path w="14883" h="14884" extrusionOk="0">
                  <a:moveTo>
                    <a:pt x="13288" y="870"/>
                  </a:moveTo>
                  <a:cubicBezTo>
                    <a:pt x="13680" y="870"/>
                    <a:pt x="14014" y="1203"/>
                    <a:pt x="14014" y="1596"/>
                  </a:cubicBezTo>
                  <a:lnTo>
                    <a:pt x="14014" y="13288"/>
                  </a:lnTo>
                  <a:cubicBezTo>
                    <a:pt x="14014" y="13681"/>
                    <a:pt x="13680" y="14014"/>
                    <a:pt x="13288" y="14014"/>
                  </a:cubicBezTo>
                  <a:lnTo>
                    <a:pt x="1596" y="14014"/>
                  </a:lnTo>
                  <a:cubicBezTo>
                    <a:pt x="1203" y="14014"/>
                    <a:pt x="869" y="13681"/>
                    <a:pt x="869" y="13288"/>
                  </a:cubicBezTo>
                  <a:lnTo>
                    <a:pt x="869" y="1596"/>
                  </a:lnTo>
                  <a:cubicBezTo>
                    <a:pt x="869" y="1203"/>
                    <a:pt x="1203" y="870"/>
                    <a:pt x="1596" y="870"/>
                  </a:cubicBezTo>
                  <a:close/>
                  <a:moveTo>
                    <a:pt x="1596" y="1"/>
                  </a:moveTo>
                  <a:cubicBezTo>
                    <a:pt x="715" y="1"/>
                    <a:pt x="0" y="715"/>
                    <a:pt x="0" y="1596"/>
                  </a:cubicBezTo>
                  <a:lnTo>
                    <a:pt x="0" y="13288"/>
                  </a:lnTo>
                  <a:cubicBezTo>
                    <a:pt x="0" y="14169"/>
                    <a:pt x="715" y="14883"/>
                    <a:pt x="1596" y="14883"/>
                  </a:cubicBezTo>
                  <a:lnTo>
                    <a:pt x="13288" y="14883"/>
                  </a:lnTo>
                  <a:cubicBezTo>
                    <a:pt x="14169" y="14883"/>
                    <a:pt x="14883" y="14169"/>
                    <a:pt x="14883" y="13288"/>
                  </a:cubicBezTo>
                  <a:lnTo>
                    <a:pt x="14883" y="1596"/>
                  </a:lnTo>
                  <a:cubicBezTo>
                    <a:pt x="14883" y="715"/>
                    <a:pt x="14169" y="1"/>
                    <a:pt x="13288"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9" name="Google Shape;697;p43">
              <a:extLst>
                <a:ext uri="{FF2B5EF4-FFF2-40B4-BE49-F238E27FC236}">
                  <a16:creationId xmlns:a16="http://schemas.microsoft.com/office/drawing/2014/main" id="{F5DB5BE6-DB26-1351-7C76-195A87E6F8D3}"/>
                </a:ext>
              </a:extLst>
            </p:cNvPr>
            <p:cNvSpPr/>
            <p:nvPr/>
          </p:nvSpPr>
          <p:spPr>
            <a:xfrm>
              <a:off x="7163075" y="1255050"/>
              <a:ext cx="65525" cy="65200"/>
            </a:xfrm>
            <a:custGeom>
              <a:avLst/>
              <a:gdLst/>
              <a:ahLst/>
              <a:cxnLst/>
              <a:rect l="l" t="t" r="r" b="b"/>
              <a:pathLst>
                <a:path w="2621" h="2608" extrusionOk="0">
                  <a:moveTo>
                    <a:pt x="1311" y="869"/>
                  </a:moveTo>
                  <a:cubicBezTo>
                    <a:pt x="1549" y="869"/>
                    <a:pt x="1751" y="1060"/>
                    <a:pt x="1751" y="1298"/>
                  </a:cubicBezTo>
                  <a:cubicBezTo>
                    <a:pt x="1751" y="1548"/>
                    <a:pt x="1549" y="1739"/>
                    <a:pt x="1311" y="1739"/>
                  </a:cubicBezTo>
                  <a:cubicBezTo>
                    <a:pt x="1072" y="1739"/>
                    <a:pt x="870" y="1548"/>
                    <a:pt x="870" y="1298"/>
                  </a:cubicBezTo>
                  <a:cubicBezTo>
                    <a:pt x="870" y="1060"/>
                    <a:pt x="1072" y="869"/>
                    <a:pt x="1311" y="869"/>
                  </a:cubicBezTo>
                  <a:close/>
                  <a:moveTo>
                    <a:pt x="1311" y="0"/>
                  </a:moveTo>
                  <a:cubicBezTo>
                    <a:pt x="584" y="0"/>
                    <a:pt x="1" y="584"/>
                    <a:pt x="1" y="1298"/>
                  </a:cubicBezTo>
                  <a:cubicBezTo>
                    <a:pt x="1" y="2024"/>
                    <a:pt x="584" y="2608"/>
                    <a:pt x="1311" y="2608"/>
                  </a:cubicBezTo>
                  <a:cubicBezTo>
                    <a:pt x="2037" y="2608"/>
                    <a:pt x="2620" y="2024"/>
                    <a:pt x="2620" y="1298"/>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0" name="Google Shape;698;p43">
              <a:extLst>
                <a:ext uri="{FF2B5EF4-FFF2-40B4-BE49-F238E27FC236}">
                  <a16:creationId xmlns:a16="http://schemas.microsoft.com/office/drawing/2014/main" id="{E7B1B2B3-076B-59E0-3602-A63B80CDD6D0}"/>
                </a:ext>
              </a:extLst>
            </p:cNvPr>
            <p:cNvSpPr/>
            <p:nvPr/>
          </p:nvSpPr>
          <p:spPr>
            <a:xfrm>
              <a:off x="7163075" y="1334825"/>
              <a:ext cx="65525" cy="65500"/>
            </a:xfrm>
            <a:custGeom>
              <a:avLst/>
              <a:gdLst/>
              <a:ahLst/>
              <a:cxnLst/>
              <a:rect l="l" t="t" r="r" b="b"/>
              <a:pathLst>
                <a:path w="2621" h="2620" extrusionOk="0">
                  <a:moveTo>
                    <a:pt x="1311" y="869"/>
                  </a:moveTo>
                  <a:cubicBezTo>
                    <a:pt x="1549" y="869"/>
                    <a:pt x="1751" y="1072"/>
                    <a:pt x="1751" y="1310"/>
                  </a:cubicBezTo>
                  <a:cubicBezTo>
                    <a:pt x="1751" y="1548"/>
                    <a:pt x="1549" y="1750"/>
                    <a:pt x="1311" y="1750"/>
                  </a:cubicBezTo>
                  <a:cubicBezTo>
                    <a:pt x="1072" y="1750"/>
                    <a:pt x="870" y="1548"/>
                    <a:pt x="870" y="1310"/>
                  </a:cubicBezTo>
                  <a:cubicBezTo>
                    <a:pt x="870" y="1072"/>
                    <a:pt x="1072" y="869"/>
                    <a:pt x="1311" y="869"/>
                  </a:cubicBezTo>
                  <a:close/>
                  <a:moveTo>
                    <a:pt x="1311" y="0"/>
                  </a:moveTo>
                  <a:cubicBezTo>
                    <a:pt x="584" y="0"/>
                    <a:pt x="1" y="584"/>
                    <a:pt x="1" y="1310"/>
                  </a:cubicBezTo>
                  <a:cubicBezTo>
                    <a:pt x="1" y="2036"/>
                    <a:pt x="584" y="2620"/>
                    <a:pt x="1311" y="2620"/>
                  </a:cubicBezTo>
                  <a:cubicBezTo>
                    <a:pt x="2037" y="2620"/>
                    <a:pt x="2620" y="2036"/>
                    <a:pt x="2620" y="1310"/>
                  </a:cubicBezTo>
                  <a:cubicBezTo>
                    <a:pt x="2620" y="584"/>
                    <a:pt x="2037" y="0"/>
                    <a:pt x="13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1" name="Google Shape;699;p43">
              <a:extLst>
                <a:ext uri="{FF2B5EF4-FFF2-40B4-BE49-F238E27FC236}">
                  <a16:creationId xmlns:a16="http://schemas.microsoft.com/office/drawing/2014/main" id="{24A2D2C2-E3F2-0048-F9A5-650B1C61DF23}"/>
                </a:ext>
              </a:extLst>
            </p:cNvPr>
            <p:cNvSpPr/>
            <p:nvPr/>
          </p:nvSpPr>
          <p:spPr>
            <a:xfrm>
              <a:off x="7163075" y="1414875"/>
              <a:ext cx="65525" cy="65225"/>
            </a:xfrm>
            <a:custGeom>
              <a:avLst/>
              <a:gdLst/>
              <a:ahLst/>
              <a:cxnLst/>
              <a:rect l="l" t="t" r="r" b="b"/>
              <a:pathLst>
                <a:path w="2621" h="2609" extrusionOk="0">
                  <a:moveTo>
                    <a:pt x="1311" y="870"/>
                  </a:moveTo>
                  <a:cubicBezTo>
                    <a:pt x="1549" y="870"/>
                    <a:pt x="1751" y="1061"/>
                    <a:pt x="1751" y="1311"/>
                  </a:cubicBezTo>
                  <a:cubicBezTo>
                    <a:pt x="1751" y="1549"/>
                    <a:pt x="1549" y="1739"/>
                    <a:pt x="1311" y="1739"/>
                  </a:cubicBezTo>
                  <a:cubicBezTo>
                    <a:pt x="1072" y="1739"/>
                    <a:pt x="870" y="1549"/>
                    <a:pt x="870" y="1311"/>
                  </a:cubicBezTo>
                  <a:cubicBezTo>
                    <a:pt x="870" y="1061"/>
                    <a:pt x="1072" y="870"/>
                    <a:pt x="1311" y="870"/>
                  </a:cubicBezTo>
                  <a:close/>
                  <a:moveTo>
                    <a:pt x="1311" y="1"/>
                  </a:moveTo>
                  <a:cubicBezTo>
                    <a:pt x="584" y="1"/>
                    <a:pt x="1" y="584"/>
                    <a:pt x="1" y="1311"/>
                  </a:cubicBezTo>
                  <a:cubicBezTo>
                    <a:pt x="1" y="2025"/>
                    <a:pt x="584" y="2608"/>
                    <a:pt x="1311" y="2608"/>
                  </a:cubicBezTo>
                  <a:cubicBezTo>
                    <a:pt x="2037" y="2608"/>
                    <a:pt x="2620" y="2025"/>
                    <a:pt x="2620" y="1311"/>
                  </a:cubicBezTo>
                  <a:cubicBezTo>
                    <a:pt x="2620" y="584"/>
                    <a:pt x="2037" y="1"/>
                    <a:pt x="131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2" name="Google Shape;700;p43">
              <a:extLst>
                <a:ext uri="{FF2B5EF4-FFF2-40B4-BE49-F238E27FC236}">
                  <a16:creationId xmlns:a16="http://schemas.microsoft.com/office/drawing/2014/main" id="{CEE8006D-194F-7A87-500D-89E783020945}"/>
                </a:ext>
              </a:extLst>
            </p:cNvPr>
            <p:cNvSpPr/>
            <p:nvPr/>
          </p:nvSpPr>
          <p:spPr>
            <a:xfrm>
              <a:off x="7075875" y="1218725"/>
              <a:ext cx="239925" cy="297700"/>
            </a:xfrm>
            <a:custGeom>
              <a:avLst/>
              <a:gdLst/>
              <a:ahLst/>
              <a:cxnLst/>
              <a:rect l="l" t="t" r="r" b="b"/>
              <a:pathLst>
                <a:path w="9597" h="11908" extrusionOk="0">
                  <a:moveTo>
                    <a:pt x="1751" y="1739"/>
                  </a:moveTo>
                  <a:lnTo>
                    <a:pt x="1751" y="2442"/>
                  </a:lnTo>
                  <a:lnTo>
                    <a:pt x="870" y="2156"/>
                  </a:lnTo>
                  <a:lnTo>
                    <a:pt x="870" y="1739"/>
                  </a:lnTo>
                  <a:close/>
                  <a:moveTo>
                    <a:pt x="8728" y="1739"/>
                  </a:moveTo>
                  <a:lnTo>
                    <a:pt x="8728" y="2156"/>
                  </a:lnTo>
                  <a:lnTo>
                    <a:pt x="7847" y="2442"/>
                  </a:lnTo>
                  <a:lnTo>
                    <a:pt x="7847" y="1739"/>
                  </a:lnTo>
                  <a:close/>
                  <a:moveTo>
                    <a:pt x="1751" y="5228"/>
                  </a:moveTo>
                  <a:lnTo>
                    <a:pt x="1751" y="5930"/>
                  </a:lnTo>
                  <a:lnTo>
                    <a:pt x="870" y="5644"/>
                  </a:lnTo>
                  <a:lnTo>
                    <a:pt x="870" y="5228"/>
                  </a:lnTo>
                  <a:close/>
                  <a:moveTo>
                    <a:pt x="8728" y="5228"/>
                  </a:moveTo>
                  <a:lnTo>
                    <a:pt x="8728" y="5644"/>
                  </a:lnTo>
                  <a:lnTo>
                    <a:pt x="7847" y="5930"/>
                  </a:lnTo>
                  <a:lnTo>
                    <a:pt x="7847" y="5228"/>
                  </a:lnTo>
                  <a:close/>
                  <a:moveTo>
                    <a:pt x="1751" y="8716"/>
                  </a:moveTo>
                  <a:lnTo>
                    <a:pt x="1751" y="9419"/>
                  </a:lnTo>
                  <a:lnTo>
                    <a:pt x="870" y="9133"/>
                  </a:lnTo>
                  <a:lnTo>
                    <a:pt x="870" y="8716"/>
                  </a:lnTo>
                  <a:close/>
                  <a:moveTo>
                    <a:pt x="8728" y="8716"/>
                  </a:moveTo>
                  <a:lnTo>
                    <a:pt x="8728" y="9133"/>
                  </a:lnTo>
                  <a:lnTo>
                    <a:pt x="7847" y="9419"/>
                  </a:lnTo>
                  <a:lnTo>
                    <a:pt x="7847" y="8716"/>
                  </a:lnTo>
                  <a:close/>
                  <a:moveTo>
                    <a:pt x="6537" y="870"/>
                  </a:moveTo>
                  <a:cubicBezTo>
                    <a:pt x="6787" y="870"/>
                    <a:pt x="6977" y="1060"/>
                    <a:pt x="6977" y="1299"/>
                  </a:cubicBezTo>
                  <a:lnTo>
                    <a:pt x="6977" y="10609"/>
                  </a:lnTo>
                  <a:cubicBezTo>
                    <a:pt x="6977" y="10847"/>
                    <a:pt x="6787" y="11038"/>
                    <a:pt x="6537" y="11038"/>
                  </a:cubicBezTo>
                  <a:lnTo>
                    <a:pt x="3048" y="11038"/>
                  </a:lnTo>
                  <a:cubicBezTo>
                    <a:pt x="2810" y="11038"/>
                    <a:pt x="2620" y="10847"/>
                    <a:pt x="2620" y="10609"/>
                  </a:cubicBezTo>
                  <a:lnTo>
                    <a:pt x="2620" y="1299"/>
                  </a:lnTo>
                  <a:cubicBezTo>
                    <a:pt x="2620" y="1060"/>
                    <a:pt x="2810" y="870"/>
                    <a:pt x="3048" y="870"/>
                  </a:cubicBezTo>
                  <a:close/>
                  <a:moveTo>
                    <a:pt x="3060" y="1"/>
                  </a:moveTo>
                  <a:cubicBezTo>
                    <a:pt x="2489" y="1"/>
                    <a:pt x="2001" y="358"/>
                    <a:pt x="1822" y="870"/>
                  </a:cubicBezTo>
                  <a:lnTo>
                    <a:pt x="441" y="870"/>
                  </a:lnTo>
                  <a:cubicBezTo>
                    <a:pt x="203" y="870"/>
                    <a:pt x="0" y="1060"/>
                    <a:pt x="0" y="1299"/>
                  </a:cubicBezTo>
                  <a:lnTo>
                    <a:pt x="0" y="2465"/>
                  </a:lnTo>
                  <a:cubicBezTo>
                    <a:pt x="0" y="2656"/>
                    <a:pt x="119" y="2823"/>
                    <a:pt x="298" y="2882"/>
                  </a:cubicBezTo>
                  <a:lnTo>
                    <a:pt x="1751" y="3358"/>
                  </a:lnTo>
                  <a:lnTo>
                    <a:pt x="1751" y="4358"/>
                  </a:lnTo>
                  <a:lnTo>
                    <a:pt x="441" y="4358"/>
                  </a:lnTo>
                  <a:cubicBezTo>
                    <a:pt x="203" y="4358"/>
                    <a:pt x="0" y="4549"/>
                    <a:pt x="0" y="4787"/>
                  </a:cubicBezTo>
                  <a:lnTo>
                    <a:pt x="0" y="5954"/>
                  </a:lnTo>
                  <a:cubicBezTo>
                    <a:pt x="0" y="6144"/>
                    <a:pt x="119" y="6311"/>
                    <a:pt x="298" y="6371"/>
                  </a:cubicBezTo>
                  <a:lnTo>
                    <a:pt x="1751" y="6847"/>
                  </a:lnTo>
                  <a:lnTo>
                    <a:pt x="1751" y="7847"/>
                  </a:lnTo>
                  <a:lnTo>
                    <a:pt x="441" y="7847"/>
                  </a:lnTo>
                  <a:cubicBezTo>
                    <a:pt x="203" y="7847"/>
                    <a:pt x="0" y="8037"/>
                    <a:pt x="0" y="8276"/>
                  </a:cubicBezTo>
                  <a:lnTo>
                    <a:pt x="0" y="9442"/>
                  </a:lnTo>
                  <a:cubicBezTo>
                    <a:pt x="0" y="9633"/>
                    <a:pt x="119" y="9800"/>
                    <a:pt x="298" y="9859"/>
                  </a:cubicBezTo>
                  <a:lnTo>
                    <a:pt x="1751" y="10335"/>
                  </a:lnTo>
                  <a:lnTo>
                    <a:pt x="1751" y="10609"/>
                  </a:lnTo>
                  <a:cubicBezTo>
                    <a:pt x="1751" y="11324"/>
                    <a:pt x="2334" y="11907"/>
                    <a:pt x="3060" y="11907"/>
                  </a:cubicBezTo>
                  <a:lnTo>
                    <a:pt x="6537" y="11907"/>
                  </a:lnTo>
                  <a:cubicBezTo>
                    <a:pt x="7263" y="11907"/>
                    <a:pt x="7847" y="11324"/>
                    <a:pt x="7847" y="10609"/>
                  </a:cubicBezTo>
                  <a:lnTo>
                    <a:pt x="7847" y="10335"/>
                  </a:lnTo>
                  <a:lnTo>
                    <a:pt x="9299" y="9859"/>
                  </a:lnTo>
                  <a:cubicBezTo>
                    <a:pt x="9478" y="9800"/>
                    <a:pt x="9597" y="9633"/>
                    <a:pt x="9597" y="9442"/>
                  </a:cubicBezTo>
                  <a:lnTo>
                    <a:pt x="9597" y="8276"/>
                  </a:lnTo>
                  <a:cubicBezTo>
                    <a:pt x="9597" y="8037"/>
                    <a:pt x="9394" y="7847"/>
                    <a:pt x="9156" y="7847"/>
                  </a:cubicBezTo>
                  <a:lnTo>
                    <a:pt x="7847" y="7847"/>
                  </a:lnTo>
                  <a:lnTo>
                    <a:pt x="7847" y="6847"/>
                  </a:lnTo>
                  <a:lnTo>
                    <a:pt x="9299" y="6371"/>
                  </a:lnTo>
                  <a:cubicBezTo>
                    <a:pt x="9478" y="6311"/>
                    <a:pt x="9597" y="6144"/>
                    <a:pt x="9597" y="5954"/>
                  </a:cubicBezTo>
                  <a:lnTo>
                    <a:pt x="9597" y="4787"/>
                  </a:lnTo>
                  <a:cubicBezTo>
                    <a:pt x="9597" y="4549"/>
                    <a:pt x="9394" y="4358"/>
                    <a:pt x="9156" y="4358"/>
                  </a:cubicBezTo>
                  <a:lnTo>
                    <a:pt x="7847" y="4358"/>
                  </a:lnTo>
                  <a:lnTo>
                    <a:pt x="7847" y="3358"/>
                  </a:lnTo>
                  <a:lnTo>
                    <a:pt x="9299" y="2882"/>
                  </a:lnTo>
                  <a:cubicBezTo>
                    <a:pt x="9478" y="2823"/>
                    <a:pt x="9597" y="2656"/>
                    <a:pt x="9597" y="2465"/>
                  </a:cubicBezTo>
                  <a:lnTo>
                    <a:pt x="9597" y="1299"/>
                  </a:lnTo>
                  <a:cubicBezTo>
                    <a:pt x="9597" y="1060"/>
                    <a:pt x="9394" y="870"/>
                    <a:pt x="9156" y="870"/>
                  </a:cubicBezTo>
                  <a:lnTo>
                    <a:pt x="7775" y="870"/>
                  </a:lnTo>
                  <a:cubicBezTo>
                    <a:pt x="7597" y="358"/>
                    <a:pt x="7108" y="1"/>
                    <a:pt x="6537"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075" name="Google Shape;2075;p42"/>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Types of files</a:t>
            </a:r>
            <a:endParaRPr b="1"/>
          </a:p>
        </p:txBody>
      </p:sp>
      <p:sp>
        <p:nvSpPr>
          <p:cNvPr id="2076" name="Google Shape;2076;p42"/>
          <p:cNvSpPr txBox="1">
            <a:spLocks noGrp="1"/>
          </p:cNvSpPr>
          <p:nvPr>
            <p:ph type="title" idx="2"/>
          </p:nvPr>
        </p:nvSpPr>
        <p:spPr>
          <a:xfrm>
            <a:off x="1784602" y="3600539"/>
            <a:ext cx="3916400" cy="745200"/>
          </a:xfrm>
          <a:prstGeom prst="rect">
            <a:avLst/>
          </a:prstGeom>
        </p:spPr>
        <p:txBody>
          <a:bodyPr spcFirstLastPara="1" wrap="square" lIns="121900" tIns="121900" rIns="121900" bIns="121900" anchor="t" anchorCtr="0">
            <a:noAutofit/>
          </a:bodyPr>
          <a:lstStyle/>
          <a:p>
            <a:r>
              <a:rPr lang="en" dirty="0"/>
              <a:t>Traffic Counts</a:t>
            </a:r>
            <a:endParaRPr dirty="0"/>
          </a:p>
        </p:txBody>
      </p:sp>
      <p:sp>
        <p:nvSpPr>
          <p:cNvPr id="2077" name="Google Shape;2077;p42"/>
          <p:cNvSpPr txBox="1">
            <a:spLocks noGrp="1"/>
          </p:cNvSpPr>
          <p:nvPr>
            <p:ph type="title" idx="3"/>
          </p:nvPr>
        </p:nvSpPr>
        <p:spPr>
          <a:xfrm>
            <a:off x="6314852" y="3600539"/>
            <a:ext cx="3917200" cy="745200"/>
          </a:xfrm>
          <a:prstGeom prst="rect">
            <a:avLst/>
          </a:prstGeom>
        </p:spPr>
        <p:txBody>
          <a:bodyPr spcFirstLastPara="1" wrap="square" lIns="121900" tIns="121900" rIns="121900" bIns="121900" anchor="t" anchorCtr="0">
            <a:noAutofit/>
          </a:bodyPr>
          <a:lstStyle/>
          <a:p>
            <a:r>
              <a:rPr lang="en" dirty="0"/>
              <a:t>Accidents</a:t>
            </a:r>
            <a:endParaRPr dirty="0"/>
          </a:p>
        </p:txBody>
      </p:sp>
      <p:cxnSp>
        <p:nvCxnSpPr>
          <p:cNvPr id="2078" name="Google Shape;2078;p42"/>
          <p:cNvCxnSpPr/>
          <p:nvPr/>
        </p:nvCxnSpPr>
        <p:spPr>
          <a:xfrm>
            <a:off x="3103035" y="3383752"/>
            <a:ext cx="1280000" cy="0"/>
          </a:xfrm>
          <a:prstGeom prst="straightConnector1">
            <a:avLst/>
          </a:prstGeom>
          <a:noFill/>
          <a:ln w="9525" cap="flat" cmpd="sng">
            <a:solidFill>
              <a:schemeClr val="dk1"/>
            </a:solidFill>
            <a:prstDash val="solid"/>
            <a:round/>
            <a:headEnd type="none" w="med" len="med"/>
            <a:tailEnd type="none" w="med" len="med"/>
          </a:ln>
        </p:spPr>
      </p:cxnSp>
      <p:cxnSp>
        <p:nvCxnSpPr>
          <p:cNvPr id="2079" name="Google Shape;2079;p42"/>
          <p:cNvCxnSpPr/>
          <p:nvPr/>
        </p:nvCxnSpPr>
        <p:spPr>
          <a:xfrm>
            <a:off x="7633468" y="3383752"/>
            <a:ext cx="1280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The Data: Traffic Counts 1</a:t>
            </a:r>
            <a:endParaRPr sz="2933" dirty="0">
              <a:solidFill>
                <a:schemeClr val="accent1"/>
              </a:solidFill>
            </a:endParaRPr>
          </a:p>
          <a:p>
            <a:pPr rtl="1"/>
            <a:endParaRPr dirty="0">
              <a:latin typeface="David Libre"/>
              <a:ea typeface="David Libre"/>
              <a:cs typeface="David Libre"/>
              <a:sym typeface="David Libre"/>
            </a:endParaRPr>
          </a:p>
        </p:txBody>
      </p:sp>
      <p:pic>
        <p:nvPicPr>
          <p:cNvPr id="3" name="Picture 2">
            <a:extLst>
              <a:ext uri="{FF2B5EF4-FFF2-40B4-BE49-F238E27FC236}">
                <a16:creationId xmlns:a16="http://schemas.microsoft.com/office/drawing/2014/main" id="{B65897FF-D2A6-9451-99CD-77F76C53F64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37572" y="1421270"/>
            <a:ext cx="9716856" cy="52680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The Data: Traffic Counts 2</a:t>
            </a:r>
            <a:endParaRPr sz="2933" dirty="0">
              <a:solidFill>
                <a:schemeClr val="accent1"/>
              </a:solidFill>
            </a:endParaRPr>
          </a:p>
          <a:p>
            <a:pPr rtl="1"/>
            <a:endParaRPr dirty="0">
              <a:latin typeface="David Libre"/>
              <a:ea typeface="David Libre"/>
              <a:cs typeface="David Libre"/>
              <a:sym typeface="David Libre"/>
            </a:endParaRPr>
          </a:p>
        </p:txBody>
      </p:sp>
      <p:pic>
        <p:nvPicPr>
          <p:cNvPr id="3" name="Picture 2">
            <a:extLst>
              <a:ext uri="{FF2B5EF4-FFF2-40B4-BE49-F238E27FC236}">
                <a16:creationId xmlns:a16="http://schemas.microsoft.com/office/drawing/2014/main" id="{F3468336-93FC-91DD-C7B2-A32FA5CBC7DC}"/>
              </a:ext>
            </a:extLst>
          </p:cNvPr>
          <p:cNvPicPr>
            <a:picLocks noChangeAspect="1"/>
          </p:cNvPicPr>
          <p:nvPr/>
        </p:nvPicPr>
        <p:blipFill>
          <a:blip r:embed="rId3"/>
          <a:stretch>
            <a:fillRect/>
          </a:stretch>
        </p:blipFill>
        <p:spPr>
          <a:xfrm>
            <a:off x="923129" y="1466850"/>
            <a:ext cx="10298537" cy="4196832"/>
          </a:xfrm>
          <a:prstGeom prst="rect">
            <a:avLst/>
          </a:prstGeom>
        </p:spPr>
      </p:pic>
    </p:spTree>
    <p:extLst>
      <p:ext uri="{BB962C8B-B14F-4D97-AF65-F5344CB8AC3E}">
        <p14:creationId xmlns:p14="http://schemas.microsoft.com/office/powerpoint/2010/main" val="3977089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43"/>
          <p:cNvSpPr txBox="1">
            <a:spLocks noGrp="1"/>
          </p:cNvSpPr>
          <p:nvPr>
            <p:ph type="title"/>
          </p:nvPr>
        </p:nvSpPr>
        <p:spPr>
          <a:xfrm>
            <a:off x="602017" y="542167"/>
            <a:ext cx="10272000" cy="763600"/>
          </a:xfrm>
          <a:prstGeom prst="rect">
            <a:avLst/>
          </a:prstGeom>
        </p:spPr>
        <p:txBody>
          <a:bodyPr spcFirstLastPara="1" wrap="square" lIns="121900" tIns="121900" rIns="121900" bIns="121900" anchor="t" anchorCtr="0">
            <a:noAutofit/>
          </a:bodyPr>
          <a:lstStyle/>
          <a:p>
            <a:pPr algn="l"/>
            <a:r>
              <a:rPr lang="en" sz="2933" dirty="0">
                <a:solidFill>
                  <a:schemeClr val="accent1"/>
                </a:solidFill>
              </a:rPr>
              <a:t>The Data: </a:t>
            </a:r>
            <a:r>
              <a:rPr lang="en-US" sz="2933" dirty="0">
                <a:solidFill>
                  <a:schemeClr val="accent1"/>
                </a:solidFill>
              </a:rPr>
              <a:t>Accidents</a:t>
            </a:r>
            <a:endParaRPr sz="2933" dirty="0">
              <a:solidFill>
                <a:schemeClr val="accent1"/>
              </a:solidFill>
            </a:endParaRPr>
          </a:p>
          <a:p>
            <a:pPr rtl="1"/>
            <a:endParaRPr dirty="0">
              <a:latin typeface="David Libre"/>
              <a:ea typeface="David Libre"/>
              <a:cs typeface="David Libre"/>
              <a:sym typeface="David Libre"/>
            </a:endParaRPr>
          </a:p>
        </p:txBody>
      </p:sp>
      <p:pic>
        <p:nvPicPr>
          <p:cNvPr id="4" name="Picture 3">
            <a:extLst>
              <a:ext uri="{FF2B5EF4-FFF2-40B4-BE49-F238E27FC236}">
                <a16:creationId xmlns:a16="http://schemas.microsoft.com/office/drawing/2014/main" id="{1761F84F-FEA5-BC95-DDC4-89949763C892}"/>
              </a:ext>
            </a:extLst>
          </p:cNvPr>
          <p:cNvPicPr>
            <a:picLocks noChangeAspect="1"/>
          </p:cNvPicPr>
          <p:nvPr/>
        </p:nvPicPr>
        <p:blipFill>
          <a:blip r:embed="rId3"/>
          <a:stretch>
            <a:fillRect/>
          </a:stretch>
        </p:blipFill>
        <p:spPr>
          <a:xfrm>
            <a:off x="833486" y="1305767"/>
            <a:ext cx="10525027" cy="5266674"/>
          </a:xfrm>
          <a:prstGeom prst="rect">
            <a:avLst/>
          </a:prstGeom>
        </p:spPr>
      </p:pic>
    </p:spTree>
    <p:extLst>
      <p:ext uri="{BB962C8B-B14F-4D97-AF65-F5344CB8AC3E}">
        <p14:creationId xmlns:p14="http://schemas.microsoft.com/office/powerpoint/2010/main" val="277501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4CE7BED-D28C-9C66-BFDB-3E4C82733F91}"/>
              </a:ext>
            </a:extLst>
          </p:cNvPr>
          <p:cNvSpPr>
            <a:spLocks noGrp="1"/>
          </p:cNvSpPr>
          <p:nvPr>
            <p:ph type="subTitle" idx="1"/>
          </p:nvPr>
        </p:nvSpPr>
        <p:spPr>
          <a:xfrm>
            <a:off x="602017" y="1425181"/>
            <a:ext cx="5493984" cy="2101789"/>
          </a:xfrm>
        </p:spPr>
        <p:txBody>
          <a:bodyPr/>
          <a:lstStyle/>
          <a:p>
            <a:pPr marL="596900" indent="-457200">
              <a:buSzPct val="80000"/>
              <a:buFont typeface="+mj-lt"/>
              <a:buAutoNum type="arabicPeriod"/>
            </a:pPr>
            <a:r>
              <a:rPr lang="en-GB" sz="2000" b="1" kern="0" dirty="0">
                <a:effectLst/>
                <a:latin typeface="Inknut Antiqua" panose="020B0604020202020204" charset="0"/>
                <a:ea typeface="Times New Roman" panose="02020603050405020304" pitchFamily="18" charset="0"/>
                <a:cs typeface="Inknut Antiqua" panose="020B0604020202020204" charset="0"/>
              </a:rPr>
              <a:t>Loading the Datasets</a:t>
            </a:r>
          </a:p>
          <a:p>
            <a:pPr marL="596900" indent="-457200">
              <a:buSzPct val="80000"/>
              <a:buFont typeface="+mj-lt"/>
              <a:buAutoNum type="arabicPeriod"/>
            </a:pPr>
            <a:r>
              <a:rPr lang="en-GB" sz="2000" b="1" kern="0" dirty="0">
                <a:effectLst/>
                <a:latin typeface="Inknut Antiqua" panose="020B0604020202020204" charset="0"/>
                <a:ea typeface="Times New Roman" panose="02020603050405020304" pitchFamily="18" charset="0"/>
                <a:cs typeface="Inknut Antiqua" panose="020B0604020202020204" charset="0"/>
              </a:rPr>
              <a:t>Renaming Columns for Consistency</a:t>
            </a:r>
            <a:endParaRPr lang="en-GB" sz="2000" b="1" dirty="0">
              <a:latin typeface="Inknut Antiqua" panose="020B0604020202020204" charset="0"/>
              <a:ea typeface="Times New Roman" panose="02020603050405020304" pitchFamily="18" charset="0"/>
              <a:cs typeface="Inknut Antiqua" panose="020B0604020202020204" charset="0"/>
            </a:endParaRPr>
          </a:p>
          <a:p>
            <a:pPr marL="596900" indent="-457200">
              <a:buSzPct val="80000"/>
              <a:buFont typeface="+mj-lt"/>
              <a:buAutoNum type="arabicPeriod"/>
            </a:pPr>
            <a:r>
              <a:rPr lang="en-GB" sz="2000" b="1" kern="0" dirty="0">
                <a:effectLst/>
                <a:latin typeface="Inknut Antiqua" panose="020B0604020202020204" charset="0"/>
                <a:ea typeface="Times New Roman" panose="02020603050405020304" pitchFamily="18" charset="0"/>
                <a:cs typeface="Inknut Antiqua" panose="020B0604020202020204" charset="0"/>
              </a:rPr>
              <a:t>Aggregating Traffic Data</a:t>
            </a:r>
          </a:p>
          <a:p>
            <a:pPr marL="596900" indent="-457200">
              <a:buSzPct val="80000"/>
              <a:buFont typeface="+mj-lt"/>
              <a:buAutoNum type="arabicPeriod"/>
            </a:pPr>
            <a:r>
              <a:rPr lang="en-GB" sz="2000" b="1" kern="0" dirty="0">
                <a:effectLst/>
                <a:latin typeface="Inknut Antiqua" panose="020B0604020202020204" charset="0"/>
                <a:ea typeface="Times New Roman" panose="02020603050405020304" pitchFamily="18" charset="0"/>
                <a:cs typeface="Inknut Antiqua" panose="020B0604020202020204" charset="0"/>
              </a:rPr>
              <a:t>Merging with Accident Data</a:t>
            </a:r>
            <a:endParaRPr lang="en-GB" sz="2000" b="1" dirty="0">
              <a:latin typeface="Inknut Antiqua" panose="020B0604020202020204" charset="0"/>
              <a:ea typeface="Times New Roman" panose="02020603050405020304" pitchFamily="18" charset="0"/>
              <a:cs typeface="Inknut Antiqua" panose="020B0604020202020204" charset="0"/>
            </a:endParaRPr>
          </a:p>
          <a:p>
            <a:pPr marL="596900" indent="-457200">
              <a:buSzPct val="80000"/>
              <a:buFont typeface="+mj-lt"/>
              <a:buAutoNum type="arabicPeriod"/>
            </a:pPr>
            <a:r>
              <a:rPr lang="en-GB" sz="2000" b="1" kern="0" dirty="0">
                <a:effectLst/>
                <a:latin typeface="Inknut Antiqua" panose="020B0604020202020204" charset="0"/>
                <a:ea typeface="Times New Roman" panose="02020603050405020304" pitchFamily="18" charset="0"/>
                <a:cs typeface="Inknut Antiqua" panose="020B0604020202020204" charset="0"/>
              </a:rPr>
              <a:t>Exporting the Merged Data</a:t>
            </a:r>
            <a:endParaRPr lang="en-US" sz="2400" b="1" dirty="0">
              <a:latin typeface="Inknut Antiqua" panose="020B0604020202020204" charset="0"/>
              <a:cs typeface="Inknut Antiqua" panose="020B0604020202020204" charset="0"/>
            </a:endParaRPr>
          </a:p>
        </p:txBody>
      </p:sp>
      <p:sp>
        <p:nvSpPr>
          <p:cNvPr id="7" name="Google Shape;2115;p43">
            <a:extLst>
              <a:ext uri="{FF2B5EF4-FFF2-40B4-BE49-F238E27FC236}">
                <a16:creationId xmlns:a16="http://schemas.microsoft.com/office/drawing/2014/main" id="{43AF22E9-FB1C-E040-D887-D3231608638E}"/>
              </a:ext>
            </a:extLst>
          </p:cNvPr>
          <p:cNvSpPr txBox="1">
            <a:spLocks noGrp="1"/>
          </p:cNvSpPr>
          <p:nvPr>
            <p:ph type="title"/>
          </p:nvPr>
        </p:nvSpPr>
        <p:spPr>
          <a:xfrm>
            <a:off x="602017" y="542166"/>
            <a:ext cx="9736301" cy="661483"/>
          </a:xfrm>
          <a:prstGeom prst="rect">
            <a:avLst/>
          </a:prstGeom>
        </p:spPr>
        <p:txBody>
          <a:bodyPr spcFirstLastPara="1" wrap="square" lIns="121900" tIns="121900" rIns="121900" bIns="121900" anchor="t" anchorCtr="0">
            <a:noAutofit/>
          </a:bodyPr>
          <a:lstStyle/>
          <a:p>
            <a:pPr algn="l"/>
            <a:r>
              <a:rPr lang="en-GB" sz="2933" dirty="0">
                <a:solidFill>
                  <a:schemeClr val="accent1"/>
                </a:solidFill>
              </a:rPr>
              <a:t>Steps to Merge Traffic Count with Accident</a:t>
            </a:r>
            <a:endParaRPr sz="2933" dirty="0">
              <a:solidFill>
                <a:schemeClr val="accent1"/>
              </a:solidFill>
            </a:endParaRPr>
          </a:p>
        </p:txBody>
      </p:sp>
      <p:sp>
        <p:nvSpPr>
          <p:cNvPr id="8" name="Google Shape;2115;p43">
            <a:extLst>
              <a:ext uri="{FF2B5EF4-FFF2-40B4-BE49-F238E27FC236}">
                <a16:creationId xmlns:a16="http://schemas.microsoft.com/office/drawing/2014/main" id="{815A0193-6FE5-0781-1A58-E6530C383BFD}"/>
              </a:ext>
            </a:extLst>
          </p:cNvPr>
          <p:cNvSpPr txBox="1">
            <a:spLocks/>
          </p:cNvSpPr>
          <p:nvPr/>
        </p:nvSpPr>
        <p:spPr>
          <a:xfrm>
            <a:off x="602016" y="3526970"/>
            <a:ext cx="9736301" cy="66148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Inknut Antiqua"/>
              <a:buNone/>
              <a:defRPr sz="5867" b="1" i="0" u="none" strike="noStrike" cap="none">
                <a:solidFill>
                  <a:schemeClr val="dk1"/>
                </a:solidFill>
                <a:latin typeface="Inknut Antiqua"/>
                <a:ea typeface="Inknut Antiqua"/>
                <a:cs typeface="Inknut Antiqua"/>
                <a:sym typeface="Inknut Antiqua"/>
              </a:defRPr>
            </a:lvl1pPr>
            <a:lvl2pPr marR="0" lvl="1"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2pPr>
            <a:lvl3pPr marR="0" lvl="2"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3pPr>
            <a:lvl4pPr marR="0" lvl="3"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4pPr>
            <a:lvl5pPr marR="0" lvl="4"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5pPr>
            <a:lvl6pPr marR="0" lvl="5"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6pPr>
            <a:lvl7pPr marR="0" lvl="6"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7pPr>
            <a:lvl8pPr marR="0" lvl="7"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8pPr>
            <a:lvl9pPr marR="0" lvl="8" algn="ctr" rtl="0">
              <a:lnSpc>
                <a:spcPct val="100000"/>
              </a:lnSpc>
              <a:spcBef>
                <a:spcPts val="0"/>
              </a:spcBef>
              <a:spcAft>
                <a:spcPts val="0"/>
              </a:spcAft>
              <a:buClr>
                <a:schemeClr val="dk1"/>
              </a:buClr>
              <a:buSzPts val="3600"/>
              <a:buFont typeface="Inknut Antiqua"/>
              <a:buNone/>
              <a:defRPr sz="4800" b="1" i="0" u="none" strike="noStrike" cap="none">
                <a:solidFill>
                  <a:schemeClr val="dk1"/>
                </a:solidFill>
                <a:latin typeface="Inknut Antiqua"/>
                <a:ea typeface="Inknut Antiqua"/>
                <a:cs typeface="Inknut Antiqua"/>
                <a:sym typeface="Inknut Antiqua"/>
              </a:defRPr>
            </a:lvl9pPr>
          </a:lstStyle>
          <a:p>
            <a:r>
              <a:rPr lang="en-GB" sz="2933" dirty="0">
                <a:solidFill>
                  <a:schemeClr val="accent1"/>
                </a:solidFill>
              </a:rPr>
              <a:t>Resulting Insights and Next Steps</a:t>
            </a:r>
          </a:p>
        </p:txBody>
      </p:sp>
      <p:sp>
        <p:nvSpPr>
          <p:cNvPr id="9" name="Subtitle 4">
            <a:extLst>
              <a:ext uri="{FF2B5EF4-FFF2-40B4-BE49-F238E27FC236}">
                <a16:creationId xmlns:a16="http://schemas.microsoft.com/office/drawing/2014/main" id="{898897C5-70FB-A7E5-97F0-3EE870218442}"/>
              </a:ext>
            </a:extLst>
          </p:cNvPr>
          <p:cNvSpPr txBox="1">
            <a:spLocks/>
          </p:cNvSpPr>
          <p:nvPr/>
        </p:nvSpPr>
        <p:spPr>
          <a:xfrm>
            <a:off x="602017" y="4188453"/>
            <a:ext cx="10622710" cy="21017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Work Sans"/>
              <a:buNone/>
              <a:defRPr sz="2133" b="0" i="0" u="none" strike="noStrike" cap="none">
                <a:solidFill>
                  <a:schemeClr val="accent1"/>
                </a:solidFill>
                <a:latin typeface="Work Sans"/>
                <a:ea typeface="Work Sans"/>
                <a:cs typeface="Work Sans"/>
                <a:sym typeface="Work Sans"/>
              </a:defRPr>
            </a:lvl1pPr>
            <a:lvl2pPr marL="914400" marR="0" lvl="1"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2pPr>
            <a:lvl3pPr marL="1371600" marR="0" lvl="2"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3pPr>
            <a:lvl4pPr marL="1828800" marR="0" lvl="3"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4pPr>
            <a:lvl5pPr marL="2286000" marR="0" lvl="4"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5pPr>
            <a:lvl6pPr marL="2743200" marR="0" lvl="5"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6pPr>
            <a:lvl7pPr marL="3200400" marR="0" lvl="6"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7pPr>
            <a:lvl8pPr marL="3657600" marR="0" lvl="7" indent="-317500" algn="ctr" rtl="0">
              <a:lnSpc>
                <a:spcPct val="100000"/>
              </a:lnSpc>
              <a:spcBef>
                <a:spcPts val="2133"/>
              </a:spcBef>
              <a:spcAft>
                <a:spcPts val="0"/>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8pPr>
            <a:lvl9pPr marL="4114800" marR="0" lvl="8" indent="-317500" algn="ctr" rtl="0">
              <a:lnSpc>
                <a:spcPct val="100000"/>
              </a:lnSpc>
              <a:spcBef>
                <a:spcPts val="2133"/>
              </a:spcBef>
              <a:spcAft>
                <a:spcPts val="2133"/>
              </a:spcAft>
              <a:buClr>
                <a:schemeClr val="accent1"/>
              </a:buClr>
              <a:buSzPts val="1400"/>
              <a:buFont typeface="Work Sans"/>
              <a:buNone/>
              <a:defRPr sz="1867" b="0" i="0" u="none" strike="noStrike" cap="none">
                <a:solidFill>
                  <a:schemeClr val="accent1"/>
                </a:solidFill>
                <a:latin typeface="Work Sans"/>
                <a:ea typeface="Work Sans"/>
                <a:cs typeface="Work Sans"/>
                <a:sym typeface="Work Sans"/>
              </a:defRPr>
            </a:lvl9pPr>
          </a:lstStyle>
          <a:p>
            <a:pPr marL="596900" indent="-457200">
              <a:buSzPct val="80000"/>
              <a:buFont typeface="+mj-lt"/>
              <a:buAutoNum type="arabicPeriod"/>
            </a:pPr>
            <a:r>
              <a:rPr lang="en-GB" sz="1500" b="1" dirty="0">
                <a:latin typeface="Inknut Antiqua" panose="020B0604020202020204" charset="0"/>
                <a:ea typeface="Times New Roman" panose="02020603050405020304" pitchFamily="18" charset="0"/>
                <a:cs typeface="Inknut Antiqua" panose="020B0604020202020204" charset="0"/>
              </a:rPr>
              <a:t>The exported file now allows us to visualize the relationship between traffic volume and accident severity on a map. Each point represents an accident, and the associated traffic count data provides insight into whether high or low traffic volumes correspond to more severe accidents. Renaming Columns for Consistency</a:t>
            </a:r>
          </a:p>
          <a:p>
            <a:pPr marL="596900" indent="-457200">
              <a:buSzPct val="80000"/>
              <a:buFont typeface="+mj-lt"/>
              <a:buAutoNum type="arabicPeriod"/>
            </a:pPr>
            <a:r>
              <a:rPr lang="en-GB" sz="1500" b="1" dirty="0">
                <a:latin typeface="Inknut Antiqua" panose="020B0604020202020204" charset="0"/>
                <a:ea typeface="Times New Roman" panose="02020603050405020304" pitchFamily="18" charset="0"/>
                <a:cs typeface="Inknut Antiqua" panose="020B0604020202020204" charset="0"/>
              </a:rPr>
              <a:t>Moving forward, we plan to visualize this data on a map in QGIS to identify any spatial patterns or correlations between traffic volume and accident severity.</a:t>
            </a:r>
          </a:p>
          <a:p>
            <a:pPr marL="596900" indent="-457200">
              <a:buSzPct val="80000"/>
              <a:buFont typeface="+mj-lt"/>
              <a:buAutoNum type="arabicPeriod"/>
            </a:pPr>
            <a:r>
              <a:rPr lang="en-GB" sz="1500" b="1" dirty="0">
                <a:latin typeface="Inknut Antiqua" panose="020B0604020202020204" charset="0"/>
                <a:cs typeface="Inknut Antiqua" panose="020B0604020202020204" charset="0"/>
              </a:rPr>
              <a:t>By overlaying the accident data with traffic counts, we aim to determine whether higher traffic volumes correlate with more severe accidents or if other factors might be at play.</a:t>
            </a:r>
            <a:endParaRPr lang="en-US" sz="1500" b="1" dirty="0">
              <a:latin typeface="Inknut Antiqua" panose="020B0604020202020204" charset="0"/>
              <a:cs typeface="Inknut Antiqua" panose="020B0604020202020204" charset="0"/>
            </a:endParaRPr>
          </a:p>
        </p:txBody>
      </p:sp>
    </p:spTree>
    <p:extLst>
      <p:ext uri="{BB962C8B-B14F-4D97-AF65-F5344CB8AC3E}">
        <p14:creationId xmlns:p14="http://schemas.microsoft.com/office/powerpoint/2010/main" val="3056653825"/>
      </p:ext>
    </p:extLst>
  </p:cSld>
  <p:clrMapOvr>
    <a:masterClrMapping/>
  </p:clrMapOvr>
</p:sld>
</file>

<file path=ppt/theme/theme1.xml><?xml version="1.0" encoding="utf-8"?>
<a:theme xmlns:a="http://schemas.openxmlformats.org/drawingml/2006/main" name="Social Studies Subject for Middle School - 8th Grade: Geography and Colonialism XL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cial Studies Subject for Middle School - 8th Grade: Geography and Colonialism by Slidesgo">
  <a:themeElements>
    <a:clrScheme name="Simple Light">
      <a:dk1>
        <a:srgbClr val="553410"/>
      </a:dk1>
      <a:lt1>
        <a:srgbClr val="C69C6D"/>
      </a:lt1>
      <a:dk2>
        <a:srgbClr val="D0C4B4"/>
      </a:dk2>
      <a:lt2>
        <a:srgbClr val="B9A289"/>
      </a:lt2>
      <a:accent1>
        <a:srgbClr val="382006"/>
      </a:accent1>
      <a:accent2>
        <a:srgbClr val="FFFFFF"/>
      </a:accent2>
      <a:accent3>
        <a:srgbClr val="FFFFFF"/>
      </a:accent3>
      <a:accent4>
        <a:srgbClr val="FFFFFF"/>
      </a:accent4>
      <a:accent5>
        <a:srgbClr val="FFFFFF"/>
      </a:accent5>
      <a:accent6>
        <a:srgbClr val="FFFFFF"/>
      </a:accent6>
      <a:hlink>
        <a:srgbClr val="3820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TotalTime>
  <Words>1143</Words>
  <Application>Microsoft Office PowerPoint</Application>
  <PresentationFormat>Widescreen</PresentationFormat>
  <Paragraphs>102</Paragraphs>
  <Slides>28</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Aptos</vt:lpstr>
      <vt:lpstr>Arial</vt:lpstr>
      <vt:lpstr>Calibri</vt:lpstr>
      <vt:lpstr>David Libre</vt:lpstr>
      <vt:lpstr>Inknut Antiqua</vt:lpstr>
      <vt:lpstr>PT Sans</vt:lpstr>
      <vt:lpstr>Roboto Condensed Light</vt:lpstr>
      <vt:lpstr>Wingdings</vt:lpstr>
      <vt:lpstr>Work Sans</vt:lpstr>
      <vt:lpstr>Social Studies Subject for Middle School - 8th Grade: Geography and Colonialism XL by Slidesgo</vt:lpstr>
      <vt:lpstr>Social Studies Subject for Middle School - 8th Grade: Geography and Colonialism by Slidesgo</vt:lpstr>
      <vt:lpstr>The Relationship Between Traffic Counts, Intersections, and Road Accidents</vt:lpstr>
      <vt:lpstr>Introduction</vt:lpstr>
      <vt:lpstr>DATA Collecting </vt:lpstr>
      <vt:lpstr>DATA Collecting </vt:lpstr>
      <vt:lpstr>Types of files</vt:lpstr>
      <vt:lpstr>The Data: Traffic Counts 1 </vt:lpstr>
      <vt:lpstr>The Data: Traffic Counts 2 </vt:lpstr>
      <vt:lpstr>The Data: Accidents </vt:lpstr>
      <vt:lpstr>Steps to Merge Traffic Count with Accident</vt:lpstr>
      <vt:lpstr>Pre-processing The Data </vt:lpstr>
      <vt:lpstr>QGIS</vt:lpstr>
      <vt:lpstr>QGIS: Add Maps</vt:lpstr>
      <vt:lpstr>QGIS: Radar Map 1</vt:lpstr>
      <vt:lpstr>QGIS: Radar Map 2</vt:lpstr>
      <vt:lpstr>QGIS: Radar Map 3</vt:lpstr>
      <vt:lpstr>QGIS: Heat Map</vt:lpstr>
      <vt:lpstr>QGIS: Heat Map</vt:lpstr>
      <vt:lpstr>QGIS: &lt;???WHAT IS THIS MAP TYPE???&gt;</vt:lpstr>
      <vt:lpstr>CONCLUSIONS</vt:lpstr>
      <vt:lpstr>CONCLUSIONS  </vt:lpstr>
      <vt:lpstr>Traffic heatmap</vt:lpstr>
      <vt:lpstr>Easy heat map</vt:lpstr>
      <vt:lpstr>Sever heatmap</vt:lpstr>
      <vt:lpstr>Fatal heatmap</vt:lpstr>
      <vt:lpstr>Easy with traffic heatmap</vt:lpstr>
      <vt:lpstr>Severe with traffic heatmap</vt:lpstr>
      <vt:lpstr>Fatal with traffic heatmap</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Relationship Between Traffic Counts, Intersections, and Road Accidents</dc:title>
  <dc:subject/>
  <dc:creator/>
  <cp:keywords/>
  <dc:description>generated using python-pptx</dc:description>
  <cp:lastModifiedBy>Moshe Tams</cp:lastModifiedBy>
  <cp:revision>26</cp:revision>
  <dcterms:created xsi:type="dcterms:W3CDTF">2013-01-27T09:14:16Z</dcterms:created>
  <dcterms:modified xsi:type="dcterms:W3CDTF">2024-08-27T00:33:10Z</dcterms:modified>
  <cp:category/>
</cp:coreProperties>
</file>